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E5CF0A-E421-4463-BA43-17CA18601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6A773-47E6-4760-AD05-CF19150E6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9D1131-A869-4810-8A29-916FB1E5F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312692-6C7C-4C62-A5C9-1F59390702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6C9872-82F6-410C-B2E7-E41217D23E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BDF6D1-C9A5-4BFD-A891-8EF116A682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59B4EA-33A7-4536-BE78-57881939BF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C350C-C193-41F0-8AAF-AE9AC9F459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943688-569D-46AF-9AEE-B838038D97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5537F5-B5B6-4905-BD47-A1FB8CF88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5A4F82-079B-4ADE-A1FF-C962A8BF0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162151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了解EPC总承包项目组织结构的目的</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EPC总承包项目组织结构概述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EPC总承包项目组织结构的核心要素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了解EPC总承包项目组织结构的目的和意义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实际案例分析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如何优化和改进EPC总承包项目组织结构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36" r="2403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了解EPC总承包项目组织结构的目的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为了更好地实施EPC总承包项目，提高项目管理的效率和效果，需要对EPC总承包项目的组织结构进行深入了解和分析。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随着工程建设市场的不断发展，EPC总承包模式逐渐成为主流。在EPC总承包项目中，组织结构的设计和管理对于项目的成功实施至关重要。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本次汇报将围绕EPC总承包项目的组织结构展开，包括组织结构的类型、特点、优缺点以及在实际应用中的案例分析等方面。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汇报范围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重点介绍EPC总承包项目组织结构的类型、特点以及在实际应用中的案例分析，同时探讨如何优化组织结构以提高EPC总承包项目的管理效率和效果。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汇报重点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EPC总承包项目组织结构是指工程、采购、施工三个主要环节在一个统一的组织管理体系下进行的项目实施方式。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EPC总承包模式强调设计、采购、施工的紧密衔接和高效协同，以实现项目整体效益最大化。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直线式组织结构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项目经理直接负责项目的全面管理，下设专业部门负责各自领域的工作。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职能式组织结构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在项目经理的领导下，设立多个职能部门，分别负责各自领域的专业工作，形成专业分工明确的项目管理体系。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矩阵式组织结构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结合直线式和职能式的优点，既有按职能划分的垂直领导系统，又有按项目划分的横向领导系统。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EPC总承包商对项目的设计、采购、施工全面负责，有利于责任明确和风险管理。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EPC模式强调设计、采购、施工的紧密衔接和高效协同，有利于提高项目实施效率和质量。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高效协同</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单一责任主体</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对承包商要求高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EPC总承包模式对承包商的综合实力和专业能力要求较高，需要具备丰富的经验和强大的技术实力。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监管难度大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由于EPC总承包商在项目实施过程中具有较大的自主权，可能导致监管难度增加，需要加强项目监管和风险管理。</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高风险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EPC总承包商在项目实施过程中承担较大的风险，包括设计风险、采购风险、施工风险等。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EPC总承包项目组织结构的核心要素</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项目经理角色与职责</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项目经理是EPC总承包项目的核心领导者，负责项目的整体规划、实施和控制。</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项目经理需要具备丰富的项目管理经验和专业技能，能够协调各方资源，确保项目的顺利进行。</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项目经理的职责包括制定项目计划、监控项目进度、控制项目成本、管理项目风险等。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负责项目的整体设计和详细设计工作，提供符合项目需求的设计方案，并解决设计过程中的技术问题。</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设计团队</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负责项目的设备、材料采购工作，与供应商进行谈判和签订合同，确保采购物品的质量和交货期。</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采购团队</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负责项目的现场施工工作，按照设计方案进行施工，确保施工质量和进度符合要求。</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施工团队</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设计、采购、施工团队构成及职责划分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https://d.book118.com/427162151016006035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2024-09-09T09:22:29.549</cp:lastPrinted>
  <dcterms:created xsi:type="dcterms:W3CDTF">2024-09-09T01:22:29Z</dcterms:created>
  <dcterms:modified xsi:type="dcterms:W3CDTF">2024-09-09T01:22:31Z</dcterms:modified>
</cp:coreProperties>
</file>