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DEBBA-3FFF-40D4-9EEA-7B3152B14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44D12-6EB5-4055-BE9A-FDFD8D789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8AC81-9525-43A6-B01E-07BB1F57E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AB598-D706-48C4-8B74-88E9DFB1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FAD8D-5AE6-49CB-A9C0-180695382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05EDBE-46CC-4506-A033-2E7D2A812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A9912-482C-4B02-B934-1BECD7966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E71BE-9E83-4D00-84D2-D279263D7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DC026-0EDB-4FBF-9F21-913802C8D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B6472-4A65-4192-941D-D1A91019B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4E20E-DDAF-4129-902F-D49DEA55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6301016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师德教育宣传月活动总结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427" b="134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85" r="53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社会对师德问题的关注度日益提高，师德教育成为教育领域的重要议题。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当前部分教师存在师德失范行为，影响了教育行业的形象和学生的健康成长。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为加强师德建设，提高教师职业道德水平，开展了师德教育宣传月活动。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97" r="999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86" r="181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031" r="220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271" r="152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目的阐述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宣传师德理念，引导教师树立正确的价值观和教育观。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提升教师的职业道德素养，增强教师的责任感和使命感。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倡导尊师重教的社会风尚，促进教育行业的健康发展。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增强教师的自我约束力，减少师德失范行为的发生。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弘扬师德，潜心育人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制定师德教育宣传月活动计划，明确活动目标、内容、时间安排和实施方式。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通过学校官网、微信公众号、宣传栏等多种渠道，发布活动通知和宣传信息，提高师生参与度。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成立活动组织委员会，负责活动的策划、组织、协调和监督，确保活动有序进行。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活动宣传与组织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举行师德教育宣传月活动启动仪式，宣布活动正式开始，提高师生对活动的重视程度。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启动仪式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开展师德教育主题讲座、研讨会、分享会等形式多样的活动，引导师生深入理解师德内涵。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组织师生参与师德教育实践活动，如志愿服务、社会实践等，培养师生的社会责任感和奉献精神。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对活动进行总结和表彰，肯定师德教育的成果和优秀典型，激励师生继续努力提升师德水平。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总结表彰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https://d.book118.com/427163010164006054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2024-09-29T09:49:38.550</cp:lastPrinted>
  <dcterms:created xsi:type="dcterms:W3CDTF">2024-09-29T01:49:38Z</dcterms:created>
  <dcterms:modified xsi:type="dcterms:W3CDTF">2024-09-29T01:49:40Z</dcterms:modified>
</cp:coreProperties>
</file>