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961CB-10BB-41B0-AC49-E5BF2AC04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4133F-1EDB-44CD-BF93-EC220089A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B5D38-8A1E-42D8-99BB-0387FE9FF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133A9-9322-43E4-8D44-5C4D53F17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6C33C9-FFB7-48ED-B8D1-07387E7A7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4CEA9E-C49B-41BB-AAE1-0BBB45578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6D43C0-98D7-41E3-93B3-767972682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3EF4E-BA26-498E-8E03-2C7D9F0C0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03BDC-EC6E-4DCD-A80E-669C49322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9632F-4FCE-427A-BD2C-519E8979F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A2440-4BD8-4C76-93DF-8BBA34EEF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65200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教育目的、功能与价值取向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教育制度、政策与法规分析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课程、教学与评价改革探讨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师生关系、心理健康与辅导策略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家庭教育、社会参与和全球视野拓展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教育学概述与发展历程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教育学是一门研究教育现象、揭示教育规律的科学。它关注教育的本质、目的、内容、方法、制度等方面，旨在提高教育质量和效益，促进人的全面发展。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教育学定义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的研究对象包括教育现象、教育问题、教育规律等。其中，教育现象是教育活动中的具体表现，如教学、学习、管理等；教育问题是教育实践中遇到的困难和挑战，如教育资源分配、教育公平等；教育规律是教育活动中的客观规律，如教育与社会发展的关系、教育与人的发展的关系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教育学定义及研究对象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国内外教育学发展历程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中国教育学的发展经历了古代教育思想的萌芽、近代教育学的引进和消化、现代教育学的建立和发展等阶段。在这个过程中，教育学逐渐从哲学、政治学等学科中独立出来，形成了自己的学科体系和研究范式。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国内教育学发展历程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方教育学的发展可以追溯到古希腊时期，经历了文艺复兴、宗教改革、启蒙运动等历史阶段。在这个过程中，教育学逐渐从神学、哲学等学科中分离出来，形成了自己的学科体系和研究方法。现代教育学在19世纪末20世纪初逐渐形成，以实证主义、实用主义等哲学思想为基础，关注教育的实际问题和社会功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国外教育学发展历程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当代教育学主要流派与观点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实证主义教育学：实证主义教育学主张通过观察和实验来研究教育现象，强调教育研究的客观性和科学性。它关注教育的实际效果和效益，提倡用科学的方法来改进教育实践。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人本主义教育学：人本主义教育学强调教育应以人的全面发展为目标，关注人的个性、情感、价值观等方面。它主张教育应尊重人的主体性和创造性，培养具有独立思考能力和创新精神的人。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改造主义教育学：社会改造主义教育学认为教育的目的是促进社会变革和进步，关注教育与社会政治、经济等方面的关系。它主张教育应培养学生的社会责任感和批判精神，使他们能够积极参与社会改造和进步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多元文化教育学：多元文化教育学强调教育应尊重不同文化之间的差异和多样性，关注弱势群体的教育权益和机会平等。它主张教育应培养学生的跨文化意识和多元文化素养，促进不同文化之间的理解和交流。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教育目的、功能与价值取向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教育目的是指教育所要达到的预期结果，反映了一定社会对受教育者的期望和要求。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教育目的的层次结构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目的可分为国家教育目的、学校教育目的和教学目标三个层次。国家教育目的是最高层次，体现了国家意志和根本利益；学校教育目的是中观层次，根据国家教育目的制定，体现学校特色和办学理念；教学目标是微观层次，针对具体课程和教学活动而制定，是实现教育目的的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教育目的的定义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教育目的及其层次结构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教育功能的分类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功能可分为个体功能和社会功能。个体功能是指教育对个体发展的影响和作用，包括促进个体社会化、个性化以及提升个体素质等；社会功能是指教育对社会发展的影响和作用，包括推动社会进步、维护社会稳定以及促进社会公平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教育功能的实现途径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功能的实现途径主要包括课程教学、校园文化、社会实践等。课程教学是主渠道，通过知识传授、能力培养和价值观塑造等方式实现教育功能；校园文化是重要载体，通过营造健康向上的文化氛围，促进学生全面发展；社会实践是有效补充，通过参与社会活动、志愿服务等方式，增强学生的社会责任感和实践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教育功能分类与实现途径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个人本位的教育观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个人本位的教育观认为教育的目的是促进个体的发展和完善，强调尊重个性、培养创造力和独立思考能力。在这种教育观下，学生被视为具有独特价值和潜能的个体，教育应关注个体差异和多元智能的发展。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社会本位的教育观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社会本位的教育观认为教育的目的是培养符合社会需要的人才，强调教育的社会功能和价值。在这种教育观下，学生被视为未来社会的成员和建设者，教育应关注社会需求、职业道德和公民意识的培养。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知识本位的教育观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知识本位的教育观认为教育的目的是传授知识和发展智力，强调知识的系统性和学术性。在这种教育观下，学生被视为知识的接受者和传承者，教育应关注学科知识的深度和广度、学术规范和方法的训练。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不同价值取向下的教育观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教育制度、政策与法规分析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包括双轨制、单轨制和分支制等，不同学制类型在入学条件、修业年限、课程设置等方面存在差异。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67" b="1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学制类型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主要有中央集权制和地方分权制两种，前者强调国家统一管理和控制教育，后者则注重地方自主权和多样性。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教育行政体制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包括学前教育、初等教育、中等教育和高等教育等阶段，各阶段具有不同的教育目标和任务。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现代学校教育制度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教育制度类型及特点比较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国家将教育放在优先发展的战略地位，加大教育投入，提高教育质量。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教育优先发展战略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素质教育政策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917" r="10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教育公平政策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58" r="13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强调学生全面发展，注重创新精神和实践能力的培养。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关注弱势群体教育问题，采取措施缩小城乡、区域和校际教育差距。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当代中国教育政策解读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https://d.book118.com/427165200003006046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2024-09-20T23:12:33.060</cp:lastPrinted>
  <dcterms:created xsi:type="dcterms:W3CDTF">2024-09-20T15:12:33Z</dcterms:created>
  <dcterms:modified xsi:type="dcterms:W3CDTF">2024-09-20T15:12:35Z</dcterms:modified>
</cp:coreProperties>
</file>