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A9F466-F17E-4A9C-8882-F3702C79FB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AC5E44-2F2D-483E-9711-3C26924846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D2BF94-CDD6-45C4-ADD4-C8DED04797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F7CB1D-51F1-494D-8742-CBAFCA853E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54D4557-B80A-45A8-AF16-D8A71380F5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7FCB437-53CB-4C06-857E-81DE4BB4D2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A55FA4F-8D1E-4F10-8A73-A1D92E84A2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83EA7C-0620-46AE-9C5F-2ADF2B3268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9BB488-6933-48ED-8A1A-9C83E48E2C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56B7AE-7315-4C93-92CB-E3C03CC0C2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9FF152-9BC1-4970-BD7A-98DEF9927A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7166030114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两轮电动车简介演示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2023-11-16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143000"/>
            <a:ext cx="5813909" cy="4632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两轮电动车概述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两轮电动车的特点与优势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两轮电动车的结构与工作原理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两轮电动车的应用场景与趋势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两轮电动车的安全使用与注意事项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两轮电动车的市场前景与展望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lt1">
              <a:alpha val="100000"/>
            </a:schemeClr>
          </a:solidFill>
          <a:ln w="2540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366422" y="2336597"/>
            <a:ext cx="1453286" cy="10924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两轮电动车概述</a:t>
            </a:r>
          </a:p>
        </p:txBody>
      </p:sp>
      <p:cxnSp>
        <p:nvCxnSpPr>
          <p:cNvPr id="6" name="Connector 6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2432974"/>
            <a:ext cx="2222323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定义：两轮电动车，通常也被称为电动自行车或电动车，是一种使用电力驱动的两轮交通工具。它们通常由电动机、电池、控制器和车架等部分组成。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750373" y="2432974"/>
            <a:ext cx="2222323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83168" y="2432974"/>
            <a:ext cx="2222323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电动自行车：装有脚踏装置，通过脚踏和电力混合驱动。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21376" y="2432974"/>
            <a:ext cx="2222323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电动摩托车：外形与摩托车相似，但使用电力驱动。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595840" y="2432974"/>
            <a:ext cx="2222323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平衡车：一种新型的两轮电动车，通过内置的陀螺仪保持平衡。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3622" y="93878"/>
            <a:ext cx="10003548" cy="109232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定义与分类</a:t>
            </a:r>
          </a:p>
        </p:txBody>
      </p:sp>
      <p:sp>
        <p:nvSpPr>
          <p:cNvPr id="28" name="AutoShape 28"/>
          <p:cNvSpPr/>
          <p:nvPr/>
        </p:nvSpPr>
        <p:spPr>
          <a:xfrm>
            <a:off x="578634" y="1691037"/>
            <a:ext cx="1885696" cy="639403"/>
          </a:xfrm>
          <a:prstGeom prst="homePlat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831040" y="1645074"/>
            <a:ext cx="1112660" cy="73132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0" name="AutoShape 30"/>
          <p:cNvSpPr/>
          <p:nvPr/>
        </p:nvSpPr>
        <p:spPr>
          <a:xfrm>
            <a:off x="2918687" y="1691037"/>
            <a:ext cx="1885696" cy="639403"/>
          </a:xfrm>
          <a:prstGeom prst="homePlat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3171093" y="1645074"/>
            <a:ext cx="1112660" cy="73132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2" name="AutoShape 32"/>
          <p:cNvSpPr/>
          <p:nvPr/>
        </p:nvSpPr>
        <p:spPr>
          <a:xfrm>
            <a:off x="5251482" y="1691037"/>
            <a:ext cx="1885696" cy="639403"/>
          </a:xfrm>
          <a:prstGeom prst="homePlat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5503888" y="1645074"/>
            <a:ext cx="1112660" cy="73132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4" name="AutoShape 34"/>
          <p:cNvSpPr/>
          <p:nvPr/>
        </p:nvSpPr>
        <p:spPr>
          <a:xfrm>
            <a:off x="7489690" y="1691037"/>
            <a:ext cx="1885696" cy="639403"/>
          </a:xfrm>
          <a:prstGeom prst="homePlat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7742096" y="1645074"/>
            <a:ext cx="1112660" cy="73132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6" name="AutoShape 36"/>
          <p:cNvSpPr/>
          <p:nvPr/>
        </p:nvSpPr>
        <p:spPr>
          <a:xfrm>
            <a:off x="9764154" y="1691037"/>
            <a:ext cx="1885696" cy="639403"/>
          </a:xfrm>
          <a:prstGeom prst="homePlat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016560" y="1645074"/>
            <a:ext cx="1112660" cy="73132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539110" y="2711491"/>
            <a:ext cx="2778197" cy="245783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两轮电动车的概念在19世纪末20世纪初出现，但受限于当时的电池技术，未能广泛应用。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291442"/>
            <a:ext cx="515576" cy="440418"/>
            <a:chOff x="454963" y="291442"/>
            <a:chExt cx="515576" cy="440418"/>
          </a:xfrm>
        </p:grpSpPr>
        <p:sp>
          <p:nvSpPr>
            <p:cNvPr id="7" name="AutoShape 7"/>
            <p:cNvSpPr/>
            <p:nvPr/>
          </p:nvSpPr>
          <p:spPr>
            <a:xfrm>
              <a:off x="454963" y="29439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291442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293159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02129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297996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12166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09216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10932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19902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15769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2993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26990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28706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37676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33543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47713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4476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4648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65545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5131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7" name="TextBox 27"/>
          <p:cNvSpPr txBox="1"/>
          <p:nvPr/>
        </p:nvSpPr>
        <p:spPr>
          <a:xfrm>
            <a:off x="1094226" y="233712"/>
            <a:ext cx="100035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发展历程</a:t>
            </a:r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29" name="TextBox 29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初始阶段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随着电池、电机和控制技术的发展，两轮电动车在20世纪末开始逐渐普及。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技术进步</a:t>
            </a:r>
          </a:p>
        </p:txBody>
      </p:sp>
      <p:pic>
        <p:nvPicPr>
          <p:cNvPr id="32" name="Picture 32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33" name="Picture 33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34" name="TextBox 34"/>
          <p:cNvSpPr txBox="1"/>
          <p:nvPr/>
        </p:nvSpPr>
        <p:spPr>
          <a:xfrm>
            <a:off x="8621512" y="4777233"/>
            <a:ext cx="321485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进入21世纪，两轮电动车集成了更多先进技术，如锂电池、智能控制系统等，使其成为现代城市出行的重要方式。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现代化阶段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001" r="1001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226" y="142703"/>
            <a:ext cx="10003548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市场现状</a:t>
            </a:r>
          </a:p>
        </p:txBody>
      </p:sp>
      <p:sp>
        <p:nvSpPr>
          <p:cNvPr id="24" name="AutoShape 24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9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随着消费者对环保、便捷交通方式的需求增加，两轮电动车市场规模持续扩大。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28" name="AutoShape 28"/>
          <p:cNvSpPr/>
          <p:nvPr/>
        </p:nvSpPr>
        <p:spPr>
          <a:xfrm>
            <a:off x="7873179" y="1641206"/>
            <a:ext cx="3657600" cy="1989696"/>
          </a:xfrm>
          <a:prstGeom prst="rect">
            <a:avLst/>
          </a:prstGeom>
          <a:solidFill>
            <a:schemeClr val="accent2">
              <a:alpha val="9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sp>
        <p:nvSpPr>
          <p:cNvPr id="31" name="AutoShape 31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9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政策环境</a:t>
            </a:r>
          </a:p>
        </p:txBody>
      </p:sp>
      <p:sp>
        <p:nvSpPr>
          <p:cNvPr id="34" name="AutoShape 34"/>
          <p:cNvSpPr/>
          <p:nvPr/>
        </p:nvSpPr>
        <p:spPr>
          <a:xfrm>
            <a:off x="7873179" y="4172757"/>
            <a:ext cx="3657600" cy="1989696"/>
          </a:xfrm>
          <a:prstGeom prst="rect">
            <a:avLst/>
          </a:prstGeom>
          <a:solidFill>
            <a:schemeClr val="accent2">
              <a:alpha val="9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未来趋势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市场上存在众多品牌，如小牛、九号、雅迪等，它们各自在技术、设计、价格等方面具有竞争优势。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各国政府对两轮电动车的监管政策不一，但总体趋势是鼓励其作为环保出行方式。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随着智能化、电动化技术的进一步发展，预计两轮电动车市场将继续保持快速增长。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lt1">
              <a:alpha val="100000"/>
            </a:schemeClr>
          </a:solidFill>
          <a:ln w="2540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366422" y="2336597"/>
            <a:ext cx="1453286" cy="10924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两轮电动车的特点与优势</a:t>
            </a:r>
          </a:p>
        </p:txBody>
      </p:sp>
      <p:cxnSp>
        <p:nvCxnSpPr>
          <p:cNvPr id="6" name="Connector 6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5971" cy="88011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零排放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5971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两轮电动车使用电能作为动力源，不会产生尾气排放，实现了零排放，符合环保趋势。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8407" cy="88011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能源高效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2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电能具有高效能量转化率，相比燃油车的热效率，电动车能够更充分地利用能源，降低能源浪费。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226" y="8591"/>
            <a:ext cx="10003548" cy="109232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节能环保</a:t>
            </a:r>
          </a:p>
        </p:txBody>
      </p:sp>
      <p:sp>
        <p:nvSpPr>
          <p:cNvPr id="27" name="AutoShape 27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0" name="Connector 30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31" name="Picture 31"/>
          <p:cNvPicPr>
            <a:picLocks noChangeAspect="1"/>
          </p:cNvPicPr>
          <p:nvPr/>
        </p:nvPicPr>
        <p:blipFill>
          <a:blip r:embed="rId2">
            <a:alphaModFix amt="70000"/>
          </a:blip>
          <a:srcRect l="17813" r="1781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城市通勤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两轮电动车体积较小，能够在城市拥挤的道路上灵活穿梭，有效规避交通拥堵。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轻松停车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由于体积小巧，两轮电动车在停车方面也具有很大优势，容易找到停车位，节省停车时间。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3548" cy="92659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便捷灵活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0228" cy="183108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相比汽车，两轮电动车的购车成本较低，更适合大众消费者的经济承受能力。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42093" cy="9995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购车成本低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0228" cy="183108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电动车的充电成本通常低于燃油成本，且维护成本也相对较低，为消费者节省了大量费用。同时，由于电能的价格相对稳定，不受国际油价波动影响，进一步降低了运营成本。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226" cy="9995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运营成本低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3548" cy="109232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低成本出行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lt1">
              <a:alpha val="100000"/>
            </a:schemeClr>
          </a:solidFill>
          <a:ln w="2540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366422" y="2336597"/>
            <a:ext cx="1453286" cy="10924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两轮电动车的结构与工作原理</a:t>
            </a:r>
          </a:p>
        </p:txBody>
      </p:sp>
      <p:cxnSp>
        <p:nvCxnSpPr>
          <p:cNvPr id="6" name="Connector 6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3796" y="2191116"/>
            <a:ext cx="2019230" cy="467132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086385" y="2191116"/>
            <a:ext cx="2019230" cy="465913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086385" y="1272218"/>
            <a:ext cx="2019230" cy="20192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574070" y="2191116"/>
            <a:ext cx="2019230" cy="465913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74070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97155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308884" y="2191116"/>
            <a:ext cx="2019230" cy="465913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08884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431969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871147" y="2191116"/>
            <a:ext cx="2019230" cy="467132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871147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994232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33796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56882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701119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车架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33796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两轮电动车的车架是其主要的承载结构，一般由钢材或铝合金制成，具有足够的强度和刚度，以承受道路行驶中的各种力和振动。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910489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电动车的动力来源，通常安装在后轮上。电动机的类型和性能直接影响到电动车的速度和续航里程。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125727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提供电动机所需的电能。电池的性能（如容量、电压）决定了电动车的续航里程和速度。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48226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控制电动车的运行，包括电机的启动、加速、减速和停止。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613411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与地面接触并提供摩擦力的部分，直接影响到电动车的行驶性能和安全性。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5209470" y="1395303"/>
            <a:ext cx="1773060" cy="177306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3548" cy="92659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主要结构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2938469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电动机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376206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控制器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641392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车轮和轮胎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5153708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电池</a:t>
            </a:r>
          </a:p>
        </p:txBody>
      </p:sp>
      <p:sp>
        <p:nvSpPr>
          <p:cNvPr id="48" name="Freeform 48"/>
          <p:cNvSpPr/>
          <p:nvPr/>
        </p:nvSpPr>
        <p:spPr>
          <a:xfrm>
            <a:off x="1298185" y="2005652"/>
            <a:ext cx="690452" cy="552362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3521727" y="1922798"/>
            <a:ext cx="718070" cy="718070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5688634" y="1783749"/>
            <a:ext cx="814733" cy="814733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67443" y="1832081"/>
            <a:ext cx="702113" cy="71807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Freeform 52"/>
          <p:cNvSpPr/>
          <p:nvPr/>
        </p:nvSpPr>
        <p:spPr>
          <a:xfrm>
            <a:off x="10232034" y="1839465"/>
            <a:ext cx="703303" cy="703303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https://d.book118.com/427166030114006050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2024-09-23T04:13:46.208</cp:lastPrinted>
  <dcterms:created xsi:type="dcterms:W3CDTF">2024-09-22T20:13:46Z</dcterms:created>
  <dcterms:modified xsi:type="dcterms:W3CDTF">2024-09-22T20:13:48Z</dcterms:modified>
</cp:coreProperties>
</file>