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46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4.xml" /><Relationship Id="rId3" Type="http://schemas.openxmlformats.org/officeDocument/2006/relationships/image" Target="../media/image3.png" /><Relationship Id="rId4" Type="http://schemas.openxmlformats.org/officeDocument/2006/relationships/tags" Target="../tags/tag5.xml" /><Relationship Id="rId5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.xml" /><Relationship Id="rId3" Type="http://schemas.openxmlformats.org/officeDocument/2006/relationships/image" Target="../media/image2.png" /><Relationship Id="rId4" Type="http://schemas.openxmlformats.org/officeDocument/2006/relationships/tags" Target="../tags/tag7.xml" /><Relationship Id="rId5" Type="http://schemas.openxmlformats.org/officeDocument/2006/relationships/image" Target="../media/image3.png" /><Relationship Id="rId6" Type="http://schemas.openxmlformats.org/officeDocument/2006/relationships/tags" Target="../tags/tag8.xml" /><Relationship Id="rId7" Type="http://schemas.openxmlformats.org/officeDocument/2006/relationships/tags" Target="../tags/tag9.xml" /><Relationship Id="rId8" Type="http://schemas.openxmlformats.org/officeDocument/2006/relationships/tags" Target="../tags/tag10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image" Target="../media/image3.png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image" Target="../media/image3.png" /><Relationship Id="rId4" Type="http://schemas.openxmlformats.org/officeDocument/2006/relationships/tags" Target="../tags/tag14.xml" /><Relationship Id="rId5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15.xml" /><Relationship Id="rId3" Type="http://schemas.openxmlformats.org/officeDocument/2006/relationships/image" Target="../media/image2.png" /><Relationship Id="rId4" Type="http://schemas.openxmlformats.org/officeDocument/2006/relationships/tags" Target="../tags/tag16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7.xml" /><Relationship Id="rId3" Type="http://schemas.openxmlformats.org/officeDocument/2006/relationships/image" Target="../media/image3.png" /><Relationship Id="rId4" Type="http://schemas.openxmlformats.org/officeDocument/2006/relationships/tags" Target="../tags/tag18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21.xml" /><Relationship Id="rId3" Type="http://schemas.openxmlformats.org/officeDocument/2006/relationships/image" Target="../media/image3.png" /><Relationship Id="rId4" Type="http://schemas.openxmlformats.org/officeDocument/2006/relationships/tags" Target="../tags/tag22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26.xml" /><Relationship Id="rId3" Type="http://schemas.openxmlformats.org/officeDocument/2006/relationships/image" Target="../media/image3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.xml" /><Relationship Id="rId10" Type="http://schemas.openxmlformats.org/officeDocument/2006/relationships/tags" Target="../tags/tag39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33.xml" /><Relationship Id="rId4" Type="http://schemas.openxmlformats.org/officeDocument/2006/relationships/image" Target="../media/image3.png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10" Type="http://schemas.openxmlformats.org/officeDocument/2006/relationships/tags" Target="../tags/tag47.xml" /><Relationship Id="rId11" Type="http://schemas.openxmlformats.org/officeDocument/2006/relationships/tags" Target="../tags/tag48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41.xml" /><Relationship Id="rId4" Type="http://schemas.openxmlformats.org/officeDocument/2006/relationships/image" Target="../media/image3.png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50.xml" /><Relationship Id="rId4" Type="http://schemas.openxmlformats.org/officeDocument/2006/relationships/image" Target="../media/image3.png" /><Relationship Id="rId5" Type="http://schemas.openxmlformats.org/officeDocument/2006/relationships/tags" Target="../tags/tag51.xml" /><Relationship Id="rId6" Type="http://schemas.openxmlformats.org/officeDocument/2006/relationships/tags" Target="../tags/tag52.xml" /><Relationship Id="rId7" Type="http://schemas.openxmlformats.org/officeDocument/2006/relationships/tags" Target="../tags/tag53.xml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10" Type="http://schemas.openxmlformats.org/officeDocument/2006/relationships/tags" Target="../tags/tag65.xml" /><Relationship Id="rId11" Type="http://schemas.openxmlformats.org/officeDocument/2006/relationships/tags" Target="../tags/tag66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59.xml" /><Relationship Id="rId4" Type="http://schemas.openxmlformats.org/officeDocument/2006/relationships/image" Target="../media/image3.png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10" Type="http://schemas.openxmlformats.org/officeDocument/2006/relationships/tags" Target="../tags/tag74.xml" /><Relationship Id="rId11" Type="http://schemas.openxmlformats.org/officeDocument/2006/relationships/tags" Target="../tags/tag75.xml" /><Relationship Id="rId12" Type="http://schemas.openxmlformats.org/officeDocument/2006/relationships/tags" Target="../tags/tag76.xml" /><Relationship Id="rId13" Type="http://schemas.openxmlformats.org/officeDocument/2006/relationships/tags" Target="../tags/tag77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68.xml" /><Relationship Id="rId4" Type="http://schemas.openxmlformats.org/officeDocument/2006/relationships/image" Target="../media/image3.png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tags" Target="../tags/tag72.xml" /><Relationship Id="rId9" Type="http://schemas.openxmlformats.org/officeDocument/2006/relationships/tags" Target="../tags/tag7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10" Type="http://schemas.openxmlformats.org/officeDocument/2006/relationships/tags" Target="../tags/tag85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79.xml" /><Relationship Id="rId4" Type="http://schemas.openxmlformats.org/officeDocument/2006/relationships/image" Target="../media/image3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D71E6-19DC-4530-AA48-54E2D6AF1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88E01-90A3-4742-B619-975C4D0D5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3CE41-0F03-44A1-8D9E-B80BCC3A6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28BA17-D89E-48DD-83EB-3412593E7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1A618E-8526-4770-A3A6-0FA4A2DC7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139744-BF01-427C-A54B-297CA28DE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5CC36B-4E06-4730-B85D-9F33168E7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9F178B-6DB6-4B1C-8095-C143A4A53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287F20-BDBB-4E7E-9A3D-1479F0935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C6BA4-3AF6-44B6-B08F-BF37B0FE1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CF5304-EB2B-40D3-9C44-FF714F7E7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6" name="日期占位符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2"/>
          <p:cNvSpPr/>
          <p:nvPr>
            <p:ph type="ctrTitle" idx="2" hasCustomPrompt="1"/>
            <p:custDataLst>
              <p:tags r:id="rId3"/>
            </p:custDataLst>
          </p:nvPr>
        </p:nvSpPr>
        <p:spPr>
          <a:xfrm>
            <a:off x="6299269" y="2095765"/>
            <a:ext cx="4825365" cy="1846659"/>
          </a:xfrm>
        </p:spPr>
        <p:txBody>
          <a:bodyPr vert="horz" wrap="square" lIns="0" tIns="0" rIns="0" bIns="0" rtlCol="0" anchor="b" anchorCtr="0">
            <a:normAutofit lnSpcReduction="10000"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60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Arial" pitchFamily="34" charset="0"/>
                <a:ea typeface="汉仪乐喵体W" panose="00020600040101010101" charset="-122"/>
                <a:cs typeface="+mj-cs"/>
                <a:sym typeface="Arial" pitchFamily="34" charset="0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副标题 3"/>
          <p:cNvSpPr/>
          <p:nvPr>
            <p:ph type="subTitle" idx="3" hasCustomPrompt="1"/>
            <p:custDataLst>
              <p:tags r:id="rId4"/>
            </p:custDataLst>
          </p:nvPr>
        </p:nvSpPr>
        <p:spPr>
          <a:xfrm>
            <a:off x="6299269" y="4115857"/>
            <a:ext cx="4826000" cy="370205"/>
          </a:xfrm>
        </p:spPr>
        <p:txBody>
          <a:bodyPr vert="horz" wrap="square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200" b="0" i="0" u="none" strike="noStrike" kern="1200" cap="none" spc="20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Arial" pitchFamily="34" charset="0"/>
                <a:ea typeface="幼圆" panose="02010509060101010101" charset="-122"/>
                <a:cs typeface="+mn-cs"/>
                <a:sym typeface="Arial" pitchFamily="34" charset="0"/>
              </a:defRPr>
            </a:lvl1pPr>
            <a:lvl2pPr marL="4572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tabLst>
                <a:tab pos="1609725"/>
              </a:tabLst>
              <a:defRPr sz="20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9144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8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3716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18288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15153" y="1811319"/>
            <a:ext cx="2439665" cy="323535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标题 5"/>
          <p:cNvSpPr>
            <a:spLocks noGrp="1"/>
          </p:cNvSpPr>
          <p:nvPr>
            <p:ph type="ctrTitle" idx="2" hasCustomPrompt="1"/>
            <p:custDataLst>
              <p:tags r:id="rId7"/>
            </p:custDataLst>
          </p:nvPr>
        </p:nvSpPr>
        <p:spPr>
          <a:xfrm>
            <a:off x="4521871" y="3613741"/>
            <a:ext cx="6857365" cy="582930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3160" b="1" i="0" u="none" strike="noStrike" kern="1200" cap="none" spc="30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乐喵体W" panose="00020600040101010101" charset="-122"/>
                <a:cs typeface="+mj-cs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9" name="副标题 7"/>
          <p:cNvSpPr>
            <a:spLocks noGrp="1"/>
          </p:cNvSpPr>
          <p:nvPr>
            <p:ph type="subTitle" idx="3" hasCustomPrompt="1"/>
            <p:custDataLst>
              <p:tags r:id="rId8"/>
            </p:custDataLst>
          </p:nvPr>
        </p:nvSpPr>
        <p:spPr>
          <a:xfrm>
            <a:off x="4521871" y="4261441"/>
            <a:ext cx="6857365" cy="1669926"/>
          </a:xfrm>
        </p:spPr>
        <p:txBody>
          <a:bodyPr vert="horz" wrap="square" lIns="0" tIns="0" rIns="0" bIns="0" rtlCol="0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0" i="0" u="none" strike="noStrike" kern="1200" cap="none" spc="200" normalizeH="0" baseline="0" noProof="1">
                <a:solidFill>
                  <a:schemeClr val="dk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45720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None/>
              <a:tabLst>
                <a:tab pos="1609725"/>
              </a:tabLst>
              <a:defRPr sz="2000" u="none" strike="noStrike" kern="1200" cap="none" spc="0" normalizeH="0" baseline="0">
                <a:solidFill>
                  <a:schemeClr val="tx1">
                    <a:tint val="7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91440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None/>
              <a:defRPr sz="1800" u="none" strike="noStrike" kern="1200" cap="none" spc="0" normalizeH="0" baseline="0">
                <a:solidFill>
                  <a:schemeClr val="tx1">
                    <a:tint val="7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37160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None/>
              <a:defRPr sz="1600" u="none" strike="noStrike" kern="1200" cap="none" spc="0" normalizeH="0" baseline="0">
                <a:solidFill>
                  <a:schemeClr val="tx1">
                    <a:tint val="7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182880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None/>
              <a:defRPr sz="1600" u="none" strike="noStrike" kern="1200" cap="none" spc="0" normalizeH="0" baseline="0">
                <a:solidFill>
                  <a:schemeClr val="tx1">
                    <a:tint val="7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ctr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8228" y="1234440"/>
            <a:ext cx="3309682" cy="438912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幼圆" panose="02010509060101010101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文本占位符 4"/>
          <p:cNvSpPr/>
          <p:nvPr>
            <p:ph type="body" idx="1" hasCustomPrompt="1"/>
            <p:custDataLst>
              <p:tags r:id="rId3"/>
            </p:custDataLst>
          </p:nvPr>
        </p:nvSpPr>
        <p:spPr>
          <a:xfrm>
            <a:off x="6604687" y="2463322"/>
            <a:ext cx="4825403" cy="640394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20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Arial" pitchFamily="34" charset="0"/>
                <a:ea typeface="幼圆" panose="02010509060101010101" charset="-122"/>
                <a:cs typeface="+mn-cs"/>
              </a:defRPr>
            </a:lvl1pPr>
            <a:lvl2pPr marL="4572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tabLst>
                <a:tab pos="1609725"/>
              </a:tabLst>
              <a:defRPr sz="20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9144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8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3716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18288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7" name="标题 5"/>
          <p:cNvSpPr/>
          <p:nvPr>
            <p:ph type="title" hasCustomPrompt="1"/>
            <p:custDataLst>
              <p:tags r:id="rId4"/>
            </p:custDataLst>
          </p:nvPr>
        </p:nvSpPr>
        <p:spPr>
          <a:xfrm>
            <a:off x="6604053" y="3256115"/>
            <a:ext cx="4826038" cy="1138555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600" b="1" i="0" u="none" strike="noStrike" kern="1200" cap="none" spc="70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Arial" pitchFamily="34" charset="0"/>
                <a:ea typeface="汉仪乐喵体W" panose="0002060004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1"/>
            </p:custDataLst>
          </p:nvPr>
        </p:nvSpPr>
        <p:spPr>
          <a:xfrm>
            <a:off x="294600" y="302400"/>
            <a:ext cx="11602796" cy="6253188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600" y="30240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77310" y="58355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-10800"/>
            <a:ext cx="4827588" cy="6868795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 anchorCtr="0"/>
          <a:lstStyle>
            <a:lvl1pPr>
              <a:defRPr sz="36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1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-10800"/>
            <a:ext cx="12189600" cy="2660396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080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1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5029200"/>
            <a:ext cx="12189600" cy="18288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 anchorCtr="0"/>
          <a:lstStyle>
            <a:lvl1pPr algn="ctr">
              <a:defRPr sz="32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0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11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-10800"/>
            <a:ext cx="12189600" cy="9144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0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1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2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3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1"/>
            </p:custDataLst>
          </p:nvPr>
        </p:nvSpPr>
        <p:spPr>
          <a:xfrm>
            <a:off x="0" y="959400"/>
            <a:ext cx="12189600" cy="4939195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61" y="-10801"/>
            <a:ext cx="1753527" cy="1753527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104461"/>
            <a:ext cx="1753527" cy="175352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8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7.xml" /><Relationship Id="rId21" Type="http://schemas.openxmlformats.org/officeDocument/2006/relationships/tags" Target="../tags/tag88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wrap="square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61398"/>
            <a:ext cx="10852237" cy="5388907"/>
          </a:xfrm>
          <a:prstGeom prst="rect">
            <a:avLst/>
          </a:prstGeom>
        </p:spPr>
        <p:txBody>
          <a:bodyPr vert="horz" wrap="square" lIns="90170" tIns="46990" rIns="90170" bIns="4699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22" Type="http://schemas.openxmlformats.org/officeDocument/2006/relationships/tags" Target="../tags/tag109.xml" /><Relationship Id="rId23" Type="http://schemas.openxmlformats.org/officeDocument/2006/relationships/tags" Target="../tags/tag110.xml" /><Relationship Id="rId24" Type="http://schemas.openxmlformats.org/officeDocument/2006/relationships/tags" Target="../tags/tag111.xml" /><Relationship Id="rId25" Type="http://schemas.openxmlformats.org/officeDocument/2006/relationships/tags" Target="../tags/tag112.xml" /><Relationship Id="rId26" Type="http://schemas.openxmlformats.org/officeDocument/2006/relationships/tags" Target="../tags/tag113.xml" /><Relationship Id="rId27" Type="http://schemas.openxmlformats.org/officeDocument/2006/relationships/tags" Target="../tags/tag114.xml" /><Relationship Id="rId28" Type="http://schemas.openxmlformats.org/officeDocument/2006/relationships/tags" Target="../tags/tag115.xml" /><Relationship Id="rId29" Type="http://schemas.openxmlformats.org/officeDocument/2006/relationships/tags" Target="../tags/tag116.xml" /><Relationship Id="rId3" Type="http://schemas.openxmlformats.org/officeDocument/2006/relationships/image" Target="../media/image2.png" /><Relationship Id="rId30" Type="http://schemas.openxmlformats.org/officeDocument/2006/relationships/tags" Target="../tags/tag117.xml" /><Relationship Id="rId31" Type="http://schemas.openxmlformats.org/officeDocument/2006/relationships/tags" Target="../tags/tag118.xml" /><Relationship Id="rId32" Type="http://schemas.openxmlformats.org/officeDocument/2006/relationships/tags" Target="../tags/tag119.xml" /><Relationship Id="rId33" Type="http://schemas.openxmlformats.org/officeDocument/2006/relationships/tags" Target="../tags/tag120.xml" /><Relationship Id="rId34" Type="http://schemas.openxmlformats.org/officeDocument/2006/relationships/tags" Target="../tags/tag121.xml" /><Relationship Id="rId35" Type="http://schemas.openxmlformats.org/officeDocument/2006/relationships/tags" Target="../tags/tag122.xml" /><Relationship Id="rId36" Type="http://schemas.openxmlformats.org/officeDocument/2006/relationships/tags" Target="../tags/tag123.xml" /><Relationship Id="rId37" Type="http://schemas.openxmlformats.org/officeDocument/2006/relationships/tags" Target="../tags/tag124.xml" /><Relationship Id="rId38" Type="http://schemas.openxmlformats.org/officeDocument/2006/relationships/tags" Target="../tags/tag125.xml" /><Relationship Id="rId4" Type="http://schemas.openxmlformats.org/officeDocument/2006/relationships/tags" Target="../tags/tag92.xml" /><Relationship Id="rId5" Type="http://schemas.openxmlformats.org/officeDocument/2006/relationships/image" Target="../media/image3.png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31.xml" /><Relationship Id="rId11" Type="http://schemas.openxmlformats.org/officeDocument/2006/relationships/image" Target="../media/image6.png" /><Relationship Id="rId12" Type="http://schemas.openxmlformats.org/officeDocument/2006/relationships/image" Target="../media/image7.svg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Relationship Id="rId4" Type="http://schemas.openxmlformats.org/officeDocument/2006/relationships/tags" Target="../tags/tag126.xml" /><Relationship Id="rId5" Type="http://schemas.openxmlformats.org/officeDocument/2006/relationships/image" Target="../media/image3.png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19" Type="http://schemas.openxmlformats.org/officeDocument/2006/relationships/tags" Target="../tags/tag149.xml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150.xml" /><Relationship Id="rId21" Type="http://schemas.openxmlformats.org/officeDocument/2006/relationships/tags" Target="../tags/tag151.xml" /><Relationship Id="rId22" Type="http://schemas.openxmlformats.org/officeDocument/2006/relationships/tags" Target="../tags/tag152.xml" /><Relationship Id="rId23" Type="http://schemas.openxmlformats.org/officeDocument/2006/relationships/tags" Target="../tags/tag153.xml" /><Relationship Id="rId24" Type="http://schemas.openxmlformats.org/officeDocument/2006/relationships/tags" Target="../tags/tag154.xml" /><Relationship Id="rId25" Type="http://schemas.openxmlformats.org/officeDocument/2006/relationships/tags" Target="../tags/tag155.xml" /><Relationship Id="rId26" Type="http://schemas.openxmlformats.org/officeDocument/2006/relationships/tags" Target="../tags/tag156.xml" /><Relationship Id="rId27" Type="http://schemas.openxmlformats.org/officeDocument/2006/relationships/tags" Target="../tags/tag157.xml" /><Relationship Id="rId28" Type="http://schemas.openxmlformats.org/officeDocument/2006/relationships/tags" Target="../tags/tag158.xml" /><Relationship Id="rId29" Type="http://schemas.openxmlformats.org/officeDocument/2006/relationships/tags" Target="../tags/tag159.xml" /><Relationship Id="rId3" Type="http://schemas.openxmlformats.org/officeDocument/2006/relationships/tags" Target="../tags/tag134.xml" /><Relationship Id="rId30" Type="http://schemas.openxmlformats.org/officeDocument/2006/relationships/tags" Target="../tags/tag160.xml" /><Relationship Id="rId31" Type="http://schemas.openxmlformats.org/officeDocument/2006/relationships/tags" Target="../tags/tag161.xml" /><Relationship Id="rId32" Type="http://schemas.openxmlformats.org/officeDocument/2006/relationships/tags" Target="../tags/tag162.xml" /><Relationship Id="rId33" Type="http://schemas.openxmlformats.org/officeDocument/2006/relationships/tags" Target="../tags/tag163.xml" /><Relationship Id="rId34" Type="http://schemas.openxmlformats.org/officeDocument/2006/relationships/tags" Target="../tags/tag164.xml" /><Relationship Id="rId35" Type="http://schemas.openxmlformats.org/officeDocument/2006/relationships/tags" Target="../tags/tag165.xml" /><Relationship Id="rId36" Type="http://schemas.openxmlformats.org/officeDocument/2006/relationships/tags" Target="../tags/tag166.xml" /><Relationship Id="rId37" Type="http://schemas.openxmlformats.org/officeDocument/2006/relationships/tags" Target="../tags/tag167.xml" /><Relationship Id="rId38" Type="http://schemas.openxmlformats.org/officeDocument/2006/relationships/tags" Target="../tags/tag168.xml" /><Relationship Id="rId39" Type="http://schemas.openxmlformats.org/officeDocument/2006/relationships/tags" Target="../tags/tag169.xml" /><Relationship Id="rId4" Type="http://schemas.openxmlformats.org/officeDocument/2006/relationships/tags" Target="../tags/tag135.xml" /><Relationship Id="rId40" Type="http://schemas.openxmlformats.org/officeDocument/2006/relationships/tags" Target="../tags/tag170.xml" /><Relationship Id="rId41" Type="http://schemas.openxmlformats.org/officeDocument/2006/relationships/tags" Target="../tags/tag171.xml" /><Relationship Id="rId42" Type="http://schemas.openxmlformats.org/officeDocument/2006/relationships/tags" Target="../tags/tag172.xml" /><Relationship Id="rId43" Type="http://schemas.openxmlformats.org/officeDocument/2006/relationships/tags" Target="../tags/tag173.xml" /><Relationship Id="rId44" Type="http://schemas.openxmlformats.org/officeDocument/2006/relationships/tags" Target="../tags/tag174.xml" /><Relationship Id="rId45" Type="http://schemas.openxmlformats.org/officeDocument/2006/relationships/tags" Target="../tags/tag175.xml" /><Relationship Id="rId46" Type="http://schemas.openxmlformats.org/officeDocument/2006/relationships/tags" Target="../tags/tag176.xml" /><Relationship Id="rId47" Type="http://schemas.openxmlformats.org/officeDocument/2006/relationships/tags" Target="../tags/tag177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image" Target="../media/image8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83.xml" /><Relationship Id="rId11" Type="http://schemas.openxmlformats.org/officeDocument/2006/relationships/image" Target="../media/image6.png" /><Relationship Id="rId12" Type="http://schemas.openxmlformats.org/officeDocument/2006/relationships/image" Target="../media/image7.svg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Relationship Id="rId4" Type="http://schemas.openxmlformats.org/officeDocument/2006/relationships/tags" Target="../tags/tag178.xml" /><Relationship Id="rId5" Type="http://schemas.openxmlformats.org/officeDocument/2006/relationships/image" Target="../media/image3.png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9.png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image" Target="../media/image10.png" /><Relationship Id="rId7" Type="http://schemas.openxmlformats.org/officeDocument/2006/relationships/tags" Target="../tags/tag188.xml" /><Relationship Id="rId8" Type="http://schemas.openxmlformats.org/officeDocument/2006/relationships/image" Target="../media/image11.png" /><Relationship Id="rId9" Type="http://schemas.openxmlformats.org/officeDocument/2006/relationships/tags" Target="../tags/tag18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9.png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image" Target="../media/image10.png" /><Relationship Id="rId7" Type="http://schemas.openxmlformats.org/officeDocument/2006/relationships/tags" Target="../tags/tag195.xml" /><Relationship Id="rId8" Type="http://schemas.openxmlformats.org/officeDocument/2006/relationships/image" Target="../media/image11.png" /><Relationship Id="rId9" Type="http://schemas.openxmlformats.org/officeDocument/2006/relationships/tags" Target="../tags/tag19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5.xml" /><Relationship Id="rId11" Type="http://schemas.openxmlformats.org/officeDocument/2006/relationships/image" Target="../media/image6.png" /><Relationship Id="rId12" Type="http://schemas.openxmlformats.org/officeDocument/2006/relationships/image" Target="../media/image7.svg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png" /><Relationship Id="rId4" Type="http://schemas.openxmlformats.org/officeDocument/2006/relationships/tags" Target="../tags/tag200.xml" /><Relationship Id="rId5" Type="http://schemas.openxmlformats.org/officeDocument/2006/relationships/image" Target="../media/image3.png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2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.png" /><Relationship Id="rId4" Type="http://schemas.openxmlformats.org/officeDocument/2006/relationships/tags" Target="../tags/tag208.xml" /><Relationship Id="rId5" Type="http://schemas.openxmlformats.org/officeDocument/2006/relationships/image" Target="../media/image3.png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image" Target="../media/image1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7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.png" /><Relationship Id="rId4" Type="http://schemas.openxmlformats.org/officeDocument/2006/relationships/tags" Target="../tags/tag213.xml" /><Relationship Id="rId5" Type="http://schemas.openxmlformats.org/officeDocument/2006/relationships/image" Target="../media/image3.png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image" Target="../media/image1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2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.png" /><Relationship Id="rId4" Type="http://schemas.openxmlformats.org/officeDocument/2006/relationships/tags" Target="../tags/tag218.xml" /><Relationship Id="rId5" Type="http://schemas.openxmlformats.org/officeDocument/2006/relationships/image" Target="../media/image3.png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image" Target="../media/image1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7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.png" /><Relationship Id="rId4" Type="http://schemas.openxmlformats.org/officeDocument/2006/relationships/tags" Target="../tags/tag223.xml" /><Relationship Id="rId5" Type="http://schemas.openxmlformats.org/officeDocument/2006/relationships/image" Target="../media/image3.png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image" Target="../media/image1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2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.png" /><Relationship Id="rId4" Type="http://schemas.openxmlformats.org/officeDocument/2006/relationships/tags" Target="../tags/tag228.xml" /><Relationship Id="rId5" Type="http://schemas.openxmlformats.org/officeDocument/2006/relationships/image" Target="../media/image3.png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image" Target="../media/image1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8.xml" /><Relationship Id="rId11" Type="http://schemas.openxmlformats.org/officeDocument/2006/relationships/image" Target="../media/image6.png" /><Relationship Id="rId12" Type="http://schemas.openxmlformats.org/officeDocument/2006/relationships/image" Target="../media/image7.svg" /><Relationship Id="rId13" Type="http://schemas.openxmlformats.org/officeDocument/2006/relationships/tags" Target="../tags/tag239.xml" /><Relationship Id="rId14" Type="http://schemas.openxmlformats.org/officeDocument/2006/relationships/tags" Target="../tags/tag240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.png" /><Relationship Id="rId4" Type="http://schemas.openxmlformats.org/officeDocument/2006/relationships/tags" Target="../tags/tag233.xml" /><Relationship Id="rId5" Type="http://schemas.openxmlformats.org/officeDocument/2006/relationships/image" Target="../media/image3.png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5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2.png" /><Relationship Id="rId4" Type="http://schemas.openxmlformats.org/officeDocument/2006/relationships/tags" Target="../tags/tag241.xml" /><Relationship Id="rId5" Type="http://schemas.openxmlformats.org/officeDocument/2006/relationships/image" Target="../media/image3.png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image" Target="../media/image1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20011300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0" name="直接连接符 9"/>
          <p:cNvCxnSpPr/>
          <p:nvPr>
            <p:custDataLst>
              <p:tags r:id="rId3"/>
            </p:custDataLst>
          </p:nvPr>
        </p:nvCxnSpPr>
        <p:spPr>
          <a:xfrm flipH="1">
            <a:off x="6299269" y="4757465"/>
            <a:ext cx="4825366" cy="0"/>
          </a:xfrm>
          <a:prstGeom prst="line">
            <a:avLst/>
          </a:prstGeom>
          <a:ln>
            <a:solidFill>
              <a:schemeClr val="dk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5"/>
          <p:cNvSpPr/>
          <p:nvPr>
            <p:ph type="ctrTitle" idx="2"/>
            <p:custDataLst>
              <p:tags r:id="rId4"/>
            </p:custDataLst>
          </p:nvPr>
        </p:nvSpPr>
        <p:spPr>
          <a:xfrm>
            <a:off x="841375" y="1285875"/>
            <a:ext cx="11190605" cy="1064260"/>
          </a:xfrm>
        </p:spPr>
        <p:txBody>
          <a:bodyPr/>
          <a:lstStyle/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4800">
                <a:solidFill>
                  <a:srgbClr val="FFFF00"/>
                </a:solidFill>
                <a:latin typeface="仿宋" panose="02010609060101010101" charset="-122"/>
                <a:ea typeface="微软雅黑"/>
                <a:cs typeface="+mj-ea"/>
              </a:rPr>
              <a:t>凹凸世界第1卷</a:t>
            </a:r>
            <a:endParaRPr lang="zh-CN" altLang="en-US" sz="4800">
              <a:solidFill>
                <a:srgbClr val="FFFF00"/>
              </a:solidFill>
              <a:latin typeface="仿宋" panose="02010609060101010101" charset="-122"/>
              <a:ea typeface="微软雅黑"/>
              <a:cs typeface="+mj-ea"/>
            </a:endParaRPr>
          </a:p>
        </p:txBody>
      </p:sp>
      <p:sp>
        <p:nvSpPr>
          <p:cNvPr id="7" name="副标题 6"/>
          <p:cNvSpPr/>
          <p:nvPr>
            <p:ph type="subTitle" idx="3"/>
          </p:nvPr>
        </p:nvSpPr>
        <p:spPr>
          <a:xfrm>
            <a:off x="2437130" y="3092450"/>
            <a:ext cx="7999095" cy="370205"/>
          </a:xfrm>
        </p:spPr>
        <p:txBody>
          <a:bodyPr>
            <a:noAutofit/>
          </a:bodyPr>
          <a:lstStyle/>
          <a:p>
            <a:pPr algn="ctr"/>
            <a:r>
              <a:rPr lang="zh-CN" altLang="en-US" sz="2400">
                <a:solidFill>
                  <a:srgbClr val="FFFF00"/>
                </a:solidFill>
                <a:latin typeface="仿宋" panose="02010609060101010101" charset="-122"/>
                <a:ea typeface="微软雅黑"/>
              </a:rPr>
              <a:t>读书笔记</a:t>
            </a:r>
            <a:endParaRPr lang="zh-CN" altLang="en-US" sz="2400">
              <a:solidFill>
                <a:srgbClr val="FFFF00"/>
              </a:solidFill>
              <a:latin typeface="仿宋" panose="02010609060101010101" charset="-122"/>
              <a:ea typeface="微软雅黑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4" name="圆角矩形 3"/>
          <p:cNvSpPr/>
          <p:nvPr>
            <p:custDataLst>
              <p:tags r:id="rId7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8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9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10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11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12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13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椭圆 1"/>
          <p:cNvSpPr/>
          <p:nvPr>
            <p:custDataLst>
              <p:tags r:id="rId14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5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6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7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8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9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20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21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22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23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4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5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6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7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8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椭圆 83"/>
          <p:cNvSpPr/>
          <p:nvPr>
            <p:custDataLst>
              <p:tags r:id="rId29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椭圆 84"/>
          <p:cNvSpPr/>
          <p:nvPr>
            <p:custDataLst>
              <p:tags r:id="rId30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文本框 88"/>
          <p:cNvSpPr txBox="1"/>
          <p:nvPr>
            <p:custDataLst>
              <p:tags r:id="rId31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32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33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4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5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6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7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EC5F74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EC5F74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7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8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9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1"/>
          <p:cNvSpPr/>
          <p:nvPr>
            <p:custDataLst>
              <p:tags r:id="rId3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2"/>
          <p:cNvSpPr/>
          <p:nvPr>
            <p:custDataLst>
              <p:tags r:id="rId4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359EFF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3"/>
          <p:cNvSpPr/>
          <p:nvPr>
            <p:custDataLst>
              <p:tags r:id="rId5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25C4FF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4"/>
          <p:cNvSpPr/>
          <p:nvPr>
            <p:custDataLst>
              <p:tags r:id="rId6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359EFF">
              <a:lumMod val="75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5"/>
          <p:cNvSpPr txBox="1"/>
          <p:nvPr>
            <p:custDataLst>
              <p:tags r:id="rId7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凹凸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1" name="Freeform 6"/>
          <p:cNvSpPr/>
          <p:nvPr>
            <p:custDataLst>
              <p:tags r:id="rId8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359EFF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2" name="Picture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3" name="TextBox 8"/>
          <p:cNvSpPr txBox="1"/>
          <p:nvPr>
            <p:custDataLst>
              <p:tags r:id="rId11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世界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5" name="Picture 9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6" name="Picture 1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7" name="TextBox 11"/>
          <p:cNvSpPr txBox="1"/>
          <p:nvPr>
            <p:custDataLst>
              <p:tags r:id="rId14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凹凸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8" name="TextBox 12"/>
          <p:cNvSpPr txBox="1"/>
          <p:nvPr>
            <p:custDataLst>
              <p:tags r:id="rId15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人类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9" name="Picture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20" name="Freeform 14"/>
          <p:cNvSpPr/>
          <p:nvPr>
            <p:custDataLst>
              <p:tags r:id="rId17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15"/>
          <p:cNvSpPr txBox="1"/>
          <p:nvPr>
            <p:custDataLst>
              <p:tags r:id="rId18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世界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2" name="Freeform 16"/>
          <p:cNvSpPr/>
          <p:nvPr>
            <p:custDataLst>
              <p:tags r:id="rId19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7"/>
          <p:cNvSpPr/>
          <p:nvPr>
            <p:custDataLst>
              <p:tags r:id="rId20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18"/>
          <p:cNvSpPr/>
          <p:nvPr>
            <p:custDataLst>
              <p:tags r:id="rId21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19"/>
          <p:cNvSpPr/>
          <p:nvPr>
            <p:custDataLst>
              <p:tags r:id="rId22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0"/>
          <p:cNvSpPr/>
          <p:nvPr>
            <p:custDataLst>
              <p:tags r:id="rId23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1"/>
          <p:cNvSpPr/>
          <p:nvPr>
            <p:custDataLst>
              <p:tags r:id="rId24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2"/>
          <p:cNvSpPr/>
          <p:nvPr>
            <p:custDataLst>
              <p:tags r:id="rId25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3"/>
          <p:cNvSpPr txBox="1"/>
          <p:nvPr>
            <p:custDataLst>
              <p:tags r:id="rId26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艾瑞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4"/>
          <p:cNvSpPr txBox="1"/>
          <p:nvPr>
            <p:custDataLst>
              <p:tags r:id="rId27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探索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5"/>
          <p:cNvSpPr txBox="1"/>
          <p:nvPr>
            <p:custDataLst>
              <p:tags r:id="rId28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面对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6"/>
          <p:cNvSpPr txBox="1"/>
          <p:nvPr>
            <p:custDataLst>
              <p:tags r:id="rId29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共同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7"/>
          <p:cNvSpPr txBox="1"/>
          <p:nvPr>
            <p:custDataLst>
              <p:tags r:id="rId30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未来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TextBox 28"/>
          <p:cNvSpPr txBox="1"/>
          <p:nvPr>
            <p:custDataLst>
              <p:tags r:id="rId31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生存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7" name="TextBox 29"/>
          <p:cNvSpPr txBox="1"/>
          <p:nvPr>
            <p:custDataLst>
              <p:tags r:id="rId32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环境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8" name="Freeform 30"/>
          <p:cNvSpPr/>
          <p:nvPr>
            <p:custDataLst>
              <p:tags r:id="rId33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1"/>
          <p:cNvSpPr/>
          <p:nvPr>
            <p:custDataLst>
              <p:tags r:id="rId34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2"/>
          <p:cNvSpPr/>
          <p:nvPr>
            <p:custDataLst>
              <p:tags r:id="rId35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3"/>
          <p:cNvSpPr/>
          <p:nvPr>
            <p:custDataLst>
              <p:tags r:id="rId36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4"/>
          <p:cNvSpPr/>
          <p:nvPr>
            <p:custDataLst>
              <p:tags r:id="rId37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35"/>
          <p:cNvSpPr/>
          <p:nvPr>
            <p:custDataLst>
              <p:tags r:id="rId38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36"/>
          <p:cNvSpPr/>
          <p:nvPr>
            <p:custDataLst>
              <p:tags r:id="rId39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37"/>
          <p:cNvSpPr txBox="1"/>
          <p:nvPr>
            <p:custDataLst>
              <p:tags r:id="rId40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小说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38"/>
          <p:cNvSpPr txBox="1"/>
          <p:nvPr>
            <p:custDataLst>
              <p:tags r:id="rId41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思考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39"/>
          <p:cNvSpPr txBox="1"/>
          <p:nvPr>
            <p:custDataLst>
              <p:tags r:id="rId42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一场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0"/>
          <p:cNvSpPr txBox="1"/>
          <p:nvPr>
            <p:custDataLst>
              <p:tags r:id="rId43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精神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1"/>
          <p:cNvSpPr txBox="1"/>
          <p:nvPr>
            <p:custDataLst>
              <p:tags r:id="rId44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引导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0" name="TextBox 42"/>
          <p:cNvSpPr txBox="1"/>
          <p:nvPr>
            <p:custDataLst>
              <p:tags r:id="rId45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充满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1" name="TextBox 43"/>
          <p:cNvSpPr txBox="1"/>
          <p:nvPr>
            <p:custDataLst>
              <p:tags r:id="rId46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文明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2" name="文本框 51"/>
          <p:cNvSpPr txBox="1"/>
          <p:nvPr/>
        </p:nvSpPr>
        <p:spPr>
          <a:xfrm>
            <a:off x="4363720" y="272415"/>
            <a:ext cx="35356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本书关键字分析思维导图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7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8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9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4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3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凹凸世界第1卷》是一部引人入胜的科幻小说，讲述了在遥远的未来，地球因环境和资源的破坏而变得面目全非。人类不得不寻求新的生存空间，而在探索外太空的过程中，发现了一个名为“凹凸世界”的星球，成为了人类的希望之地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主人公艾瑞克，是一位有着强烈求知欲和冒险精神的年轻人。他对“凹凸世界”充满了好奇心，决定展开一场探索之旅。在旅途中，艾瑞克结识了一群志同道合的伙伴，他们共同面对各种未知的危险和挑战，逐渐揭开了“凹凸世界”背后的神秘面纱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凹凸世界第1卷》深入挖掘了人性的挣扎与抉择。在面对恶劣的环境和强大的敌人时，艾瑞克和他的伙伴们不仅要展现出顽强的生存意志，还要在彼此之间建立起深厚的信任关系。他们共同成长，共同战斗，最终成为了一个不可分割的整体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《凹凸世界第1卷》还探讨了人类文明的发展与未来。作者通过对“凹凸世界”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3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的描绘，展现了人类在面对未知世界时的探索精神。书中也不乏对科技、环保等问题的思考，使得这部小说具有很高的思想性和启发性。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《凹凸世界第1卷》是一部充满想象力和思考的作品，它不仅为读者带来了一场视觉和心灵的盛宴，更引导我们反思人类文明的前进方向。相信在这部小说的引导下，我们能更好地面对未来的挑战和机遇。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7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8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9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探索宇宙的奥妙和人类文明的历程中，书籍扮演着至关重要的角色。最近，我读了一本名为《凹凸世界第1卷》的书，这本书以其深刻的思考和引人入胜的故事情节深深地吸引了我。在这篇文章中，我将分享一些我认为最精彩的摘录，并解释它们为何如此令人印象深刻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令人印象深刻的一段摘录是：“在凹凸世界的边缘，光明与黑暗交织，生命与死亡共舞。”这段话描绘了一个宏大的宇宙景象，将读者引入了一个充满无限可能和未知的世界。它暗示了这个世界的复杂性，以及其中各种力量之间的相互作用。这种对未知世界的描绘激发了读者的好奇心，促使他们继续深入探索这本书所呈现的世界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另一段令人难忘的摘录是：“真正的勇士，不在于拥有强大的力量，而在于面对无尽的困境，依然坚守自己的信念。”这段话表达了一种深刻的人生哲理，强调了内在的力量和坚持信念的重要性。它提醒我们，无论生活中遇到多大的困难，只要我们坚守自己的信念，就有可能克服任何挑战。这种对勇气和信念的赞美，使这段摘录具有强烈的感染力，触动了读者的内心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还有一段摘录：“爱是包容，是理解，是给予，也是放手。”这段话对爱的定义非常深刻。它提醒我们，真正的爱不仅仅是激情和冲动，更是理解和包容。当我们真正爱一个人时，我们应该学会去理解他们，接受他们的不完美，同时也应该学会放手，让所爱之人自由地追求自己的梦想。这种对爱的理解使这段摘录充满了智慧和人性关怀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凹凸世界第1卷》这本书的精彩摘录不仅展示了作者对宇宙和人类文明的深刻思考，也反映了人性的美好和复杂性。这些摘录具有强烈的感染力，触动了读者的内心。它们让我对这本书产生了更深的共鸣和理解，也让我对生活有了更深的思考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7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阅读感受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8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9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阅读感受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在浩瀚的宇宙中，有一个名为“凹凸世界”的地方，那里充满了无尽的冒险与未知。近日，我有幸阅读了《凹凸世界第1卷》，它带给我深深的思考和无尽的遐想。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https://d.book118.com/427200113000006033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4ed519dc74f5422794ba784262847fda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5fa0fd07a8fc48be8080e791"/>
  <p:tag name="KSO_WM_CHIP_XID" val="5fa0fd07a8fc48be8080e792"/>
  <p:tag name="KSO_WM_TAG_VERSION" val="1.0"/>
  <p:tag name="KSO_WM_TEMPLATE_CATEGORY" val="chip"/>
  <p:tag name="KSO_WM_TEMPLATE_INDEX" val="20201293"/>
  <p:tag name="KSO_WM_UNIT_COMPATIBLE" val="0"/>
  <p:tag name="KSO_WM_UNIT_DEC_AREA_ID" val="87fed009d2ac4cc6b2d08df403cd486f"/>
  <p:tag name="KSO_WM_UNIT_DEC_CHANGEPICRESERVED" val="1"/>
  <p:tag name="KSO_WM_UNIT_DEC_SUPPORTCHANGEPIC" val="0"/>
  <p:tag name="KSO_WM_UNIT_DECORATE_INFO" val=""/>
  <p:tag name="KSO_WM_UNIT_DIAGRAM_ISNUMVISUAL" val="0"/>
  <p:tag name="KSO_WM_UNIT_DIAGRAM_ISREFERUNIT" val="0"/>
  <p:tag name="KSO_WM_UNIT_HIGHLIGHT" val="0"/>
  <p:tag name="KSO_WM_UNIT_ID" val="chip20201293_1*i*1"/>
  <p:tag name="KSO_WM_UNIT_INDEX" val="1"/>
  <p:tag name="KSO_WM_UNIT_LAYERLEVEL" val="1"/>
  <p:tag name="KSO_WM_UNIT_SM_LIMIT_TYPE" val=""/>
  <p:tag name="KSO_WM_UNIT_SUBTYPE" val="u"/>
  <p:tag name="KSO_WM_UNIT_TYPE" val="i"/>
</p:tagLst>
</file>

<file path=ppt/tags/tag2.xml><?xml version="1.0" encoding="utf-8"?>
<p:tagLst xmlns:p="http://schemas.openxmlformats.org/presentationml/2006/main">
  <p:tag name="KSO_WM_ASSEMBLE_CHIP_INDEX" val="99bc15d7d3044c80a6fc7b7d9c4ac089"/>
  <p:tag name="KSO_WM_BEAUTIFY_FLAG" val="#wm#"/>
  <p:tag name="KSO_WM_CHIP_FILLAREA_FILL_RULE" val="{&quot;fill_align&quot;:&quot;cm&quot;,&quot;fill_mode&quot;:&quot;adaptive&quot;,&quot;sacle_strategy&quot;:&quot;smart&quot;}"/>
  <p:tag name="KSO_WM_CHIP_GROUPID" val="5f2a1e7645e1f15ec24fe43a"/>
  <p:tag name="KSO_WM_CHIP_XID" val="5f2a1e7645e1f15ec24fe43b"/>
  <p:tag name="KSO_WM_TAG_VERSION" val="1.0"/>
  <p:tag name="KSO_WM_TEMPLATE_ASSEMBLE_GROUPID" val="5fa0fd07a8fc48be8080e791"/>
  <p:tag name="KSO_WM_TEMPLATE_ASSEMBLE_XID" val="5fa10962a8fc48be8080f8ae"/>
  <p:tag name="KSO_WM_TEMPLATE_CATEGORY" val="custom"/>
  <p:tag name="KSO_WM_TEMPLATE_INDEX" val="20201293"/>
  <p:tag name="KSO_WM_UNIT_BLOCK" val="0"/>
  <p:tag name="KSO_WM_UNIT_COMPATIBLE" val="0"/>
  <p:tag name="KSO_WM_UNIT_DEC_AREA_ID" val="e94bd682be8b4418be03daacfb752d4c"/>
  <p:tag name="KSO_WM_UNIT_DEFAULT_FONT" val="24;60;4"/>
  <p:tag name="KSO_WM_UNIT_DIAGRAM_ISNUMVISUAL" val="0"/>
  <p:tag name="KSO_WM_UNIT_DIAGRAM_ISREFERUNIT" val="0"/>
  <p:tag name="KSO_WM_UNIT_HIGHLIGHT" val="0"/>
  <p:tag name="KSO_WM_UNIT_ID" val="custom2020129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创意品牌推广方案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4"/>
</p:tagLst>
</file>

<file path=ppt/tags/tag3.xml><?xml version="1.0" encoding="utf-8"?>
<p:tagLst xmlns:p="http://schemas.openxmlformats.org/presentationml/2006/main">
  <p:tag name="KSO_WM_ASSEMBLE_CHIP_INDEX" val="99bc15d7d3044c80a6fc7b7d9c4ac089"/>
  <p:tag name="KSO_WM_BEAUTIFY_FLAG" val="#wm#"/>
  <p:tag name="KSO_WM_CHIP_FILLAREA_FILL_RULE" val="{&quot;fill_align&quot;:&quot;cm&quot;,&quot;fill_mode&quot;:&quot;adaptive&quot;,&quot;sacle_strategy&quot;:&quot;smart&quot;}"/>
  <p:tag name="KSO_WM_CHIP_GROUPID" val="5f2a1e7645e1f15ec24fe43a"/>
  <p:tag name="KSO_WM_CHIP_XID" val="5f2a1e7645e1f15ec24fe43b"/>
  <p:tag name="KSO_WM_TAG_VERSION" val="1.0"/>
  <p:tag name="KSO_WM_TEMPLATE_ASSEMBLE_GROUPID" val="5fa0fd07a8fc48be8080e791"/>
  <p:tag name="KSO_WM_TEMPLATE_ASSEMBLE_XID" val="5fa10962a8fc48be8080f8ae"/>
  <p:tag name="KSO_WM_TEMPLATE_CATEGORY" val="custom"/>
  <p:tag name="KSO_WM_TEMPLATE_INDEX" val="20201293"/>
  <p:tag name="KSO_WM_UNIT_BLOCK" val="0"/>
  <p:tag name="KSO_WM_UNIT_COMPATIBLE" val="0"/>
  <p:tag name="KSO_WM_UNIT_DEC_AREA_ID" val="bbcf2772b2c343209350ea40fe9b3f86"/>
  <p:tag name="KSO_WM_UNIT_DEFAULT_FONT" val="18;24;2"/>
  <p:tag name="KSO_WM_UNIT_DIAGRAM_ISNUMVISUAL" val="0"/>
  <p:tag name="KSO_WM_UNIT_DIAGRAM_ISREFERUNIT" val="0"/>
  <p:tag name="KSO_WM_UNIT_HIGHLIGHT" val="0"/>
  <p:tag name="KSO_WM_UNIT_ID" val="custom2020129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添加副标题内容"/>
  <p:tag name="KSO_WM_UNIT_TEXT_FILL_FORE_SCHEMECOLOR_INDEX" val="13"/>
  <p:tag name="KSO_WM_UNIT_TEXT_FILL_FORE_SCHEMECOLOR_INDEX_BRIGHTNESS" val="0.35"/>
  <p:tag name="KSO_WM_UNIT_TEXT_FILL_TYPE" val="1"/>
  <p:tag name="KSO_WM_UNIT_TYPE" val="b"/>
  <p:tag name="KSO_WM_UNIT_VALUE" val="19"/>
</p:tagLst>
</file>

<file path=ppt/tags/tag4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5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6.xml><?xml version="1.0" encoding="utf-8"?>
<p:tagLst xmlns:p="http://schemas.openxmlformats.org/presentationml/2006/main">
  <p:tag name="KSO_WM_ASSEMBLE_CHIP_INDEX" val="e15ba83617d64fc6b109e9b981a2786d"/>
  <p:tag name="KSO_WM_BEAUTIFY_FLAG" val="#wm#"/>
  <p:tag name="KSO_WM_CHIP_FILLAREA_FILL_RULE" val="{&quot;fill_align&quot;:&quot;lm&quot;,&quot;fill_effect&quot;:[],&quot;fill_mode&quot;:&quot;adaptive&quot;,&quot;sacle_strategy&quot;:&quot;stretch&quot;}"/>
  <p:tag name="KSO_WM_CHIP_GROUPID" val="5fa0fd07a8fc48be8080e791"/>
  <p:tag name="KSO_WM_CHIP_XID" val="5fa0fd07a8fc48be8080e793"/>
  <p:tag name="KSO_WM_TAG_VERSION" val="1.0"/>
  <p:tag name="KSO_WM_TEMPLATE_CATEGORY" val="chip"/>
  <p:tag name="KSO_WM_TEMPLATE_INDEX" val="20201293"/>
  <p:tag name="KSO_WM_UNIT_COMPATIBLE" val="0"/>
  <p:tag name="KSO_WM_UNIT_DEC_AREA_ID" val="ab4ece2c928a4baaafb90c3c2e278ac4"/>
  <p:tag name="KSO_WM_UNIT_DECORATE_INFO" val=""/>
  <p:tag name="KSO_WM_UNIT_DIAGRAM_ISNUMVISUAL" val="0"/>
  <p:tag name="KSO_WM_UNIT_DIAGRAM_ISREFERUNIT" val="0"/>
  <p:tag name="KSO_WM_UNIT_HIGHLIGHT" val="0"/>
  <p:tag name="KSO_WM_UNIT_ID" val="chip20201293_2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7.xml><?xml version="1.0" encoding="utf-8"?>
<p:tagLst xmlns:p="http://schemas.openxmlformats.org/presentationml/2006/main">
  <p:tag name="KSO_WM_ASSEMBLE_CHIP_INDEX" val="8da15b3f4ce2483da3539565a25eaaf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34f37ec0980f47a1af3b7d3af8ed1ab9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8.xml><?xml version="1.0" encoding="utf-8"?>
<p:tagLst xmlns:p="http://schemas.openxmlformats.org/presentationml/2006/main">
  <p:tag name="KSO_WM_ASSEMBLE_CHIP_INDEX" val="362f32f05c4a4f00ab00d35837cf7c7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b886f1253c3b428282adae0639e94fbb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9.xml><?xml version="1.0" encoding="utf-8"?>
<p:tagLst xmlns:p="http://schemas.openxmlformats.org/presentationml/2006/main">
  <p:tag name="KSO_WM_ASSEMBLE_CHIP_INDEX" val="82df27532dd14e25b7f604e27735c25a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e41950ac41c4a0a525618"/>
  <p:tag name="KSO_WM_CHIP_XID" val="5ebe41950ac41c4a0a525619"/>
  <p:tag name="KSO_WM_TAG_VERSION" val="1.0"/>
  <p:tag name="KSO_WM_TEMPLATE_ASSEMBLE_GROUPID" val="5fa0fd07a8fc48be8080e791"/>
  <p:tag name="KSO_WM_TEMPLATE_ASSEMBLE_XID" val="5fa10962a8fc48be8080f8a9"/>
  <p:tag name="KSO_WM_TEMPLATE_CATEGORY" val="custom"/>
  <p:tag name="KSO_WM_TEMPLATE_INDEX" val="20201293"/>
  <p:tag name="KSO_WM_UNIT_BLOCK" val="0"/>
  <p:tag name="KSO_WM_UNIT_COMPATIBLE" val="0"/>
  <p:tag name="KSO_WM_UNIT_DEC_AREA_ID" val="babe2e0cd4c342568048a050fb317af6"/>
  <p:tag name="KSO_WM_UNIT_DEFAULT_FONT" val="24;32;2"/>
  <p:tag name="KSO_WM_UNIT_DIAGRAM_ISNUMVISUAL" val="0"/>
  <p:tag name="KSO_WM_UNIT_DIAGRAM_ISREFERUNIT" val="0"/>
  <p:tag name="KSO_WM_UNIT_HIGHLIGHT" val="0"/>
  <p:tag name="KSO_WM_UNIT_ID" val="custom2020129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大标题内容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9"/>
</p:tagLst>
</file>

<file path=ppt/tags/tag10.xml><?xml version="1.0" encoding="utf-8"?>
<p:tagLst xmlns:p="http://schemas.openxmlformats.org/presentationml/2006/main">
  <p:tag name="KSO_WM_ASSEMBLE_CHIP_INDEX" val="82df27532dd14e25b7f604e27735c25a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e41950ac41c4a0a525618"/>
  <p:tag name="KSO_WM_CHIP_XID" val="5ebe41950ac41c4a0a525619"/>
  <p:tag name="KSO_WM_TAG_VERSION" val="1.0"/>
  <p:tag name="KSO_WM_TEMPLATE_ASSEMBLE_GROUPID" val="5fa0fd07a8fc48be8080e791"/>
  <p:tag name="KSO_WM_TEMPLATE_ASSEMBLE_XID" val="5fa10962a8fc48be8080f8a9"/>
  <p:tag name="KSO_WM_TEMPLATE_CATEGORY" val="custom"/>
  <p:tag name="KSO_WM_TEMPLATE_INDEX" val="20201293"/>
  <p:tag name="KSO_WM_UNIT_BLOCK" val="0"/>
  <p:tag name="KSO_WM_UNIT_COMPATIBLE" val="0"/>
  <p:tag name="KSO_WM_UNIT_DEC_AREA_ID" val="7a8c00639c474901b56d9777ab95a400"/>
  <p:tag name="KSO_WM_UNIT_DEFAULT_FONT" val="14;16;2"/>
  <p:tag name="KSO_WM_UNIT_DIAGRAM_ISNUMVISUAL" val="0"/>
  <p:tag name="KSO_WM_UNIT_DIAGRAM_ISREFERUNIT" val="0"/>
  <p:tag name="KSO_WM_UNIT_HIGHLIGHT" val="0"/>
  <p:tag name="KSO_WM_UNIT_ID" val="custom2020129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输入你的正文，文字是您思想的提炼，为了最终演示发布的良好效果。"/>
  <p:tag name="KSO_WM_UNIT_TEXT_FILL_FORE_SCHEMECOLOR_INDEX" val="13"/>
  <p:tag name="KSO_WM_UNIT_TEXT_FILL_FORE_SCHEMECOLOR_INDEX_BRIGHTNESS" val="0.35"/>
  <p:tag name="KSO_WM_UNIT_TEXT_FILL_TYPE" val="1"/>
  <p:tag name="KSO_WM_UNIT_TYPE" val="b"/>
  <p:tag name="KSO_WM_UNIT_VALUE" val="165"/>
</p:tagLst>
</file>

<file path=ppt/tags/tag11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2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3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4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5.xml><?xml version="1.0" encoding="utf-8"?>
<p:tagLst xmlns:p="http://schemas.openxmlformats.org/presentationml/2006/main">
  <p:tag name="KSO_WM_ASSEMBLE_CHIP_INDEX" val="fd81a4c5f14149d8af6cd44c0f242661"/>
  <p:tag name="KSO_WM_BEAUTIFY_FLAG" val="#wm#"/>
  <p:tag name="KSO_WM_CHIP_FILLAREA_FILL_RULE" val="{&quot;fill_align&quot;:&quot;rm&quot;,&quot;fill_effect&quot;:[],&quot;fill_mode&quot;:&quot;adaptive&quot;,&quot;sacle_strategy&quot;:&quot;stretch&quot;}"/>
  <p:tag name="KSO_WM_CHIP_GROUPID" val="5fa0fd07a8fc48be8080e791"/>
  <p:tag name="KSO_WM_CHIP_XID" val="5fa0fd07a8fc48be8080e793"/>
  <p:tag name="KSO_WM_TAG_VERSION" val="1.0"/>
  <p:tag name="KSO_WM_TEMPLATE_CATEGORY" val="chip"/>
  <p:tag name="KSO_WM_TEMPLATE_INDEX" val="20201293"/>
  <p:tag name="KSO_WM_UNIT_COMPATIBLE" val="0"/>
  <p:tag name="KSO_WM_UNIT_DEC_AREA_ID" val="71da2df21867433a8785a6e49e807f6e"/>
  <p:tag name="KSO_WM_UNIT_DECORATE_INFO" val=""/>
  <p:tag name="KSO_WM_UNIT_DIAGRAM_ISNUMVISUAL" val="0"/>
  <p:tag name="KSO_WM_UNIT_DIAGRAM_ISREFERUNIT" val="0"/>
  <p:tag name="KSO_WM_UNIT_HIGHLIGHT" val="0"/>
  <p:tag name="KSO_WM_UNIT_ID" val="chip20201293_2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6.xml><?xml version="1.0" encoding="utf-8"?>
<p:tagLst xmlns:p="http://schemas.openxmlformats.org/presentationml/2006/main">
  <p:tag name="KSO_WM_ASSEMBLE_CHIP_INDEX" val="80d7ca7f5f494a319fe07cece3ce117d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26a788a8b837421390fb74640dd3386e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7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8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9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0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1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2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3.xml><?xml version="1.0" encoding="utf-8"?>
<p:tagLst xmlns:p="http://schemas.openxmlformats.org/presentationml/2006/main">
  <p:tag name="KSO_WM_ASSEMBLE_CHIP_INDEX" val="4ed519dc74f5422794ba784262847fda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5fa0fd07a8fc48be8080e791"/>
  <p:tag name="KSO_WM_CHIP_XID" val="5fa0fd07a8fc48be8080e792"/>
  <p:tag name="KSO_WM_TAG_VERSION" val="1.0"/>
  <p:tag name="KSO_WM_TEMPLATE_CATEGORY" val="chip"/>
  <p:tag name="KSO_WM_TEMPLATE_INDEX" val="20201293"/>
  <p:tag name="KSO_WM_UNIT_COMPATIBLE" val="0"/>
  <p:tag name="KSO_WM_UNIT_DEC_AREA_ID" val="87fed009d2ac4cc6b2d08df403cd486f"/>
  <p:tag name="KSO_WM_UNIT_DEC_CHANGEPICRESERVED" val="1"/>
  <p:tag name="KSO_WM_UNIT_DEC_SUPPORTCHANGEPIC" val="0"/>
  <p:tag name="KSO_WM_UNIT_DECORATE_INFO" val=""/>
  <p:tag name="KSO_WM_UNIT_DIAGRAM_ISNUMVISUAL" val="0"/>
  <p:tag name="KSO_WM_UNIT_DIAGRAM_ISREFERUNIT" val="0"/>
  <p:tag name="KSO_WM_UNIT_HIGHLIGHT" val="0"/>
  <p:tag name="KSO_WM_UNIT_ID" val="chip20201293_1*i*1"/>
  <p:tag name="KSO_WM_UNIT_INDEX" val="1"/>
  <p:tag name="KSO_WM_UNIT_LAYERLEVEL" val="1"/>
  <p:tag name="KSO_WM_UNIT_SM_LIMIT_TYPE" val=""/>
  <p:tag name="KSO_WM_UNIT_SUBTYPE" val="u"/>
  <p:tag name="KSO_WM_UNIT_TYPE" val="i"/>
</p:tagLst>
</file>

<file path=ppt/tags/tag24.xml><?xml version="1.0" encoding="utf-8"?>
<p:tagLst xmlns:p="http://schemas.openxmlformats.org/presentationml/2006/main">
  <p:tag name="KSO_WM_ASSEMBLE_CHIP_INDEX" val="929c46263b774243b778b3be232cdc81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e4d230ac41c4a0a525649"/>
  <p:tag name="KSO_WM_CHIP_XID" val="5ebe4d230ac41c4a0a52564a"/>
  <p:tag name="KSO_WM_TAG_VERSION" val="1.0"/>
  <p:tag name="KSO_WM_TEMPLATE_ASSEMBLE_GROUPID" val="5fa0fd07a8fc48be8080e791"/>
  <p:tag name="KSO_WM_TEMPLATE_ASSEMBLE_XID" val="5fa10962a8fc48be8080f8c4"/>
  <p:tag name="KSO_WM_TEMPLATE_CATEGORY" val="custom"/>
  <p:tag name="KSO_WM_TEMPLATE_INDEX" val="20201293"/>
  <p:tag name="KSO_WM_UNIT_BLOCK" val="0"/>
  <p:tag name="KSO_WM_UNIT_COMPATIBLE" val="0"/>
  <p:tag name="KSO_WM_UNIT_DEC_AREA_ID" val="96d83f363bcc494ea61ee02635dd7cf8"/>
  <p:tag name="KSO_WM_UNIT_DEFAULT_FONT" val="18;24;2"/>
  <p:tag name="KSO_WM_UNIT_DIAGRAM_ISNUMVISUAL" val="0"/>
  <p:tag name="KSO_WM_UNIT_DIAGRAM_ISREFERUNIT" val="0"/>
  <p:tag name="KSO_WM_UNIT_HIGHLIGHT" val="0"/>
  <p:tag name="KSO_WM_UNIT_ID" val="custom2020129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3"/>
  <p:tag name="KSO_WM_UNIT_TEXT_FILL_FORE_SCHEMECOLOR_INDEX_BRIGHTNESS" val="0.35"/>
  <p:tag name="KSO_WM_UNIT_TEXT_FILL_TYPE" val="1"/>
  <p:tag name="KSO_WM_UNIT_TYPE" val="b"/>
  <p:tag name="KSO_WM_UNIT_VALUE" val="18"/>
</p:tagLst>
</file>

<file path=ppt/tags/tag25.xml><?xml version="1.0" encoding="utf-8"?>
<p:tagLst xmlns:p="http://schemas.openxmlformats.org/presentationml/2006/main">
  <p:tag name="KSO_WM_ASSEMBLE_CHIP_INDEX" val="929c46263b774243b778b3be232cdc81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e4d230ac41c4a0a525649"/>
  <p:tag name="KSO_WM_CHIP_XID" val="5ebe4d230ac41c4a0a52564a"/>
  <p:tag name="KSO_WM_TAG_VERSION" val="1.0"/>
  <p:tag name="KSO_WM_TEMPLATE_ASSEMBLE_GROUPID" val="5fa0fd07a8fc48be8080e791"/>
  <p:tag name="KSO_WM_TEMPLATE_ASSEMBLE_XID" val="5fa10962a8fc48be8080f8c4"/>
  <p:tag name="KSO_WM_TEMPLATE_CATEGORY" val="custom"/>
  <p:tag name="KSO_WM_TEMPLATE_INDEX" val="20201293"/>
  <p:tag name="KSO_WM_UNIT_BLOCK" val="0"/>
  <p:tag name="KSO_WM_UNIT_COMPATIBLE" val="0"/>
  <p:tag name="KSO_WM_UNIT_DEC_AREA_ID" val="a5f8170114864349bad27e18bf193b90"/>
  <p:tag name="KSO_WM_UNIT_DEFAULT_FONT" val="60;74;4"/>
  <p:tag name="KSO_WM_UNIT_DIAGRAM_ISNUMVISUAL" val="0"/>
  <p:tag name="KSO_WM_UNIT_DIAGRAM_ISREFERUNIT" val="0"/>
  <p:tag name="KSO_WM_UNIT_HIGHLIGHT" val="0"/>
  <p:tag name="KSO_WM_UNIT_ID" val="custom20201293_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谢谢观看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6"/>
</p:tagLst>
</file>

<file path=ppt/tags/tag26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7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8.xml><?xml version="1.0" encoding="utf-8"?>
<p:tagLst xmlns:p="http://schemas.openxmlformats.org/presentationml/2006/main">
  <p:tag name="KSO_WM_SLIDE_BACKGROUND_TYPE" val="general"/>
</p:tagLst>
</file>

<file path=ppt/tags/tag29.xml><?xml version="1.0" encoding="utf-8"?>
<p:tagLst xmlns:p="http://schemas.openxmlformats.org/presentationml/2006/main">
  <p:tag name="KSO_WM_SLIDE_BACKGROUND_TYPE" val="general"/>
</p:tagLst>
</file>

<file path=ppt/tags/tag30.xml><?xml version="1.0" encoding="utf-8"?>
<p:tagLst xmlns:p="http://schemas.openxmlformats.org/presentationml/2006/main">
  <p:tag name="KSO_WM_SLIDE_BACKGROUND_TYPE" val="general"/>
</p:tagLst>
</file>

<file path=ppt/tags/tag31.xml><?xml version="1.0" encoding="utf-8"?>
<p:tagLst xmlns:p="http://schemas.openxmlformats.org/presentationml/2006/main">
  <p:tag name="KSO_WM_SLIDE_BACKGROUND_TYPE" val="general"/>
</p:tagLst>
</file>

<file path=ppt/tags/tag32.xml><?xml version="1.0" encoding="utf-8"?>
<p:tagLst xmlns:p="http://schemas.openxmlformats.org/presentationml/2006/main">
  <p:tag name="KSO_WM_ASSEMBLE_CHIP_INDEX" val="ca46edf111714b50a52e157a8204f32d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frame"/>
  <p:tag name="KSO_WM_TAG_VERSION" val="1.0"/>
  <p:tag name="KSO_WM_TEMPLATE_CATEGORY" val="chip"/>
  <p:tag name="KSO_WM_TEMPLATE_INDEX" val="20201293"/>
  <p:tag name="KSO_WM_UNIT_COMPATIBLE" val="0"/>
  <p:tag name="KSO_WM_UNIT_DEC_AREA_ID" val="6f85697011dd4c36953a7afb80b62e6d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ASSEMBLE_CHIP_INDEX" val="74c6c9ef86c441ffa4c6c1da9248515d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frame"/>
  <p:tag name="KSO_WM_TAG_VERSION" val="1.0"/>
  <p:tag name="KSO_WM_TEMPLATE_CATEGORY" val="chip"/>
  <p:tag name="KSO_WM_TEMPLATE_INDEX" val="20201293"/>
  <p:tag name="KSO_WM_UNIT_COMPATIBLE" val="0"/>
  <p:tag name="KSO_WM_UNIT_DEC_AREA_ID" val="86ab4b764f084da0b0502715ef32d348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34.xml><?xml version="1.0" encoding="utf-8"?>
<p:tagLst xmlns:p="http://schemas.openxmlformats.org/presentationml/2006/main">
  <p:tag name="KSO_WM_ASSEMBLE_CHIP_INDEX" val="b95f201a57ca4aad8084c553c63b0aa9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frame"/>
  <p:tag name="KSO_WM_TAG_VERSION" val="1.0"/>
  <p:tag name="KSO_WM_TEMPLATE_CATEGORY" val="chip"/>
  <p:tag name="KSO_WM_TEMPLATE_INDEX" val="20201293"/>
  <p:tag name="KSO_WM_UNIT_COMPATIBLE" val="0"/>
  <p:tag name="KSO_WM_UNIT_DEC_AREA_ID" val="20a7f9f60f3246429387fc233527e96f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35.xml><?xml version="1.0" encoding="utf-8"?>
<p:tagLst xmlns:p="http://schemas.openxmlformats.org/presentationml/2006/main">
  <p:tag name="KSO_WM_SLIDE_BACKGROUND_TYPE" val="frame"/>
</p:tagLst>
</file>

<file path=ppt/tags/tag36.xml><?xml version="1.0" encoding="utf-8"?>
<p:tagLst xmlns:p="http://schemas.openxmlformats.org/presentationml/2006/main">
  <p:tag name="KSO_WM_SLIDE_BACKGROUND_TYPE" val="frame"/>
</p:tagLst>
</file>

<file path=ppt/tags/tag37.xml><?xml version="1.0" encoding="utf-8"?>
<p:tagLst xmlns:p="http://schemas.openxmlformats.org/presentationml/2006/main">
  <p:tag name="KSO_WM_SLIDE_BACKGROUND_TYPE" val="frame"/>
</p:tagLst>
</file>

<file path=ppt/tags/tag38.xml><?xml version="1.0" encoding="utf-8"?>
<p:tagLst xmlns:p="http://schemas.openxmlformats.org/presentationml/2006/main">
  <p:tag name="KSO_WM_SLIDE_BACKGROUND_TYPE" val="frame"/>
</p:tagLst>
</file>

<file path=ppt/tags/tag39.xml><?xml version="1.0" encoding="utf-8"?>
<p:tagLst xmlns:p="http://schemas.openxmlformats.org/presentationml/2006/main">
  <p:tag name="KSO_WM_SLIDE_BACKGROUND_TYPE" val="frame"/>
</p:tagLst>
</file>

<file path=ppt/tags/tag40.xml><?xml version="1.0" encoding="utf-8"?>
<p:tagLst xmlns:p="http://schemas.openxmlformats.org/presentationml/2006/main">
  <p:tag name="KSO_WM_ASSEMBLE_CHIP_INDEX" val="e977b0a7ba2e438cb853c03727ed2470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leftRight"/>
  <p:tag name="KSO_WM_TAG_VERSION" val="1.0"/>
  <p:tag name="KSO_WM_TEMPLATE_CATEGORY" val="chip"/>
  <p:tag name="KSO_WM_TEMPLATE_INDEX" val="20201293"/>
  <p:tag name="KSO_WM_UNIT_COMPATIBLE" val="0"/>
  <p:tag name="KSO_WM_UNIT_DEC_AREA_ID" val="1d59e8ea84f849ada1bcf878678826e4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1.xml><?xml version="1.0" encoding="utf-8"?>
<p:tagLst xmlns:p="http://schemas.openxmlformats.org/presentationml/2006/main">
  <p:tag name="KSO_WM_ASSEMBLE_CHIP_INDEX" val="02b7eab650cc40d39006fce446f7fe43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leftRight"/>
  <p:tag name="KSO_WM_TAG_VERSION" val="1.0"/>
  <p:tag name="KSO_WM_TEMPLATE_CATEGORY" val="chip"/>
  <p:tag name="KSO_WM_TEMPLATE_INDEX" val="20201293"/>
  <p:tag name="KSO_WM_UNIT_COMPATIBLE" val="0"/>
  <p:tag name="KSO_WM_UNIT_DEC_AREA_ID" val="2a643f70f90349f49bd0b4e8a8c3011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42.xml><?xml version="1.0" encoding="utf-8"?>
<p:tagLst xmlns:p="http://schemas.openxmlformats.org/presentationml/2006/main">
  <p:tag name="KSO_WM_ASSEMBLE_CHIP_INDEX" val="f33360b5c486479486f189883183c53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leftRight"/>
  <p:tag name="KSO_WM_TAG_VERSION" val="1.0"/>
  <p:tag name="KSO_WM_TEMPLATE_CATEGORY" val="chip"/>
  <p:tag name="KSO_WM_TEMPLATE_INDEX" val="20201293"/>
  <p:tag name="KSO_WM_UNIT_COMPATIBLE" val="0"/>
  <p:tag name="KSO_WM_UNIT_DEC_AREA_ID" val="0130ad08a7fd42a3ba645fd34681ba96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43.xml><?xml version="1.0" encoding="utf-8"?>
<p:tagLst xmlns:p="http://schemas.openxmlformats.org/presentationml/2006/main">
  <p:tag name="KSO_WM_SLIDE_BACKGROUND_TYPE" val="leftRight"/>
</p:tagLst>
</file>

<file path=ppt/tags/tag44.xml><?xml version="1.0" encoding="utf-8"?>
<p:tagLst xmlns:p="http://schemas.openxmlformats.org/presentationml/2006/main">
  <p:tag name="KSO_WM_SLIDE_BACKGROUND_TYPE" val="leftRight"/>
</p:tagLst>
</file>

<file path=ppt/tags/tag45.xml><?xml version="1.0" encoding="utf-8"?>
<p:tagLst xmlns:p="http://schemas.openxmlformats.org/presentationml/2006/main">
  <p:tag name="KSO_WM_SLIDE_BACKGROUND_TYPE" val="leftRight"/>
</p:tagLst>
</file>

<file path=ppt/tags/tag46.xml><?xml version="1.0" encoding="utf-8"?>
<p:tagLst xmlns:p="http://schemas.openxmlformats.org/presentationml/2006/main">
  <p:tag name="KSO_WM_SLIDE_BACKGROUND_TYPE" val="leftRight"/>
</p:tagLst>
</file>

<file path=ppt/tags/tag47.xml><?xml version="1.0" encoding="utf-8"?>
<p:tagLst xmlns:p="http://schemas.openxmlformats.org/presentationml/2006/main">
  <p:tag name="KSO_WM_SLIDE_BACKGROUND_TYPE" val="leftRight"/>
</p:tagLst>
</file>

<file path=ppt/tags/tag48.xml><?xml version="1.0" encoding="utf-8"?>
<p:tagLst xmlns:p="http://schemas.openxmlformats.org/presentationml/2006/main">
  <p:tag name="KSO_WM_SLIDE_BACKGROUND_TYPE" val="leftRight"/>
</p:tagLst>
</file>

<file path=ppt/tags/tag49.xml><?xml version="1.0" encoding="utf-8"?>
<p:tagLst xmlns:p="http://schemas.openxmlformats.org/presentationml/2006/main">
  <p:tag name="KSO_WM_ASSEMBLE_CHIP_INDEX" val="29a7da2a7710452499ce906a6815b25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topBottom"/>
  <p:tag name="KSO_WM_TAG_VERSION" val="1.0"/>
  <p:tag name="KSO_WM_TEMPLATE_CATEGORY" val="chip"/>
  <p:tag name="KSO_WM_TEMPLATE_INDEX" val="20201293"/>
  <p:tag name="KSO_WM_UNIT_COMPATIBLE" val="0"/>
  <p:tag name="KSO_WM_UNIT_DEC_AREA_ID" val="9ce9fcbcdd454ec6b7cb78105b003fd3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0.xml><?xml version="1.0" encoding="utf-8"?>
<p:tagLst xmlns:p="http://schemas.openxmlformats.org/presentationml/2006/main">
  <p:tag name="KSO_WM_ASSEMBLE_CHIP_INDEX" val="58d234d209be4976b2e0cf01005a0ef0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topBottom"/>
  <p:tag name="KSO_WM_TAG_VERSION" val="1.0"/>
  <p:tag name="KSO_WM_TEMPLATE_CATEGORY" val="chip"/>
  <p:tag name="KSO_WM_TEMPLATE_INDEX" val="20201293"/>
  <p:tag name="KSO_WM_UNIT_COMPATIBLE" val="0"/>
  <p:tag name="KSO_WM_UNIT_DEC_AREA_ID" val="bb1dbd7aca9e40908e1e17eb10411702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51.xml><?xml version="1.0" encoding="utf-8"?>
<p:tagLst xmlns:p="http://schemas.openxmlformats.org/presentationml/2006/main">
  <p:tag name="KSO_WM_ASSEMBLE_CHIP_INDEX" val="f5a2004ac49b4bb69c57f8a02a26ca3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topBottom"/>
  <p:tag name="KSO_WM_TAG_VERSION" val="1.0"/>
  <p:tag name="KSO_WM_TEMPLATE_CATEGORY" val="chip"/>
  <p:tag name="KSO_WM_TEMPLATE_INDEX" val="20201293"/>
  <p:tag name="KSO_WM_UNIT_COMPATIBLE" val="0"/>
  <p:tag name="KSO_WM_UNIT_DEC_AREA_ID" val="e002303fbfca4df79512f67617623bff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52.xml><?xml version="1.0" encoding="utf-8"?>
<p:tagLst xmlns:p="http://schemas.openxmlformats.org/presentationml/2006/main">
  <p:tag name="KSO_WM_SLIDE_BACKGROUND_TYPE" val="topBottom"/>
</p:tagLst>
</file>

<file path=ppt/tags/tag53.xml><?xml version="1.0" encoding="utf-8"?>
<p:tagLst xmlns:p="http://schemas.openxmlformats.org/presentationml/2006/main">
  <p:tag name="KSO_WM_SLIDE_BACKGROUND_TYPE" val="topBottom"/>
</p:tagLst>
</file>

<file path=ppt/tags/tag54.xml><?xml version="1.0" encoding="utf-8"?>
<p:tagLst xmlns:p="http://schemas.openxmlformats.org/presentationml/2006/main">
  <p:tag name="KSO_WM_SLIDE_BACKGROUND_TYPE" val="topBottom"/>
</p:tagLst>
</file>

<file path=ppt/tags/tag55.xml><?xml version="1.0" encoding="utf-8"?>
<p:tagLst xmlns:p="http://schemas.openxmlformats.org/presentationml/2006/main">
  <p:tag name="KSO_WM_SLIDE_BACKGROUND_TYPE" val="topBottom"/>
</p:tagLst>
</file>

<file path=ppt/tags/tag56.xml><?xml version="1.0" encoding="utf-8"?>
<p:tagLst xmlns:p="http://schemas.openxmlformats.org/presentationml/2006/main">
  <p:tag name="KSO_WM_SLIDE_BACKGROUND_TYPE" val="topBottom"/>
</p:tagLst>
</file>

<file path=ppt/tags/tag57.xml><?xml version="1.0" encoding="utf-8"?>
<p:tagLst xmlns:p="http://schemas.openxmlformats.org/presentationml/2006/main">
  <p:tag name="KSO_WM_SLIDE_BACKGROUND_TYPE" val="topBottom"/>
</p:tagLst>
</file>

<file path=ppt/tags/tag58.xml><?xml version="1.0" encoding="utf-8"?>
<p:tagLst xmlns:p="http://schemas.openxmlformats.org/presentationml/2006/main">
  <p:tag name="KSO_WM_ASSEMBLE_CHIP_INDEX" val="1fc67831cb5a49c892673ec7cdbcd031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bottomTop"/>
  <p:tag name="KSO_WM_TAG_VERSION" val="1.0"/>
  <p:tag name="KSO_WM_TEMPLATE_CATEGORY" val="chip"/>
  <p:tag name="KSO_WM_TEMPLATE_INDEX" val="20201293"/>
  <p:tag name="KSO_WM_UNIT_COMPATIBLE" val="0"/>
  <p:tag name="KSO_WM_UNIT_DEC_AREA_ID" val="fb223afda20e4bc98e7e527da0d40614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9.xml><?xml version="1.0" encoding="utf-8"?>
<p:tagLst xmlns:p="http://schemas.openxmlformats.org/presentationml/2006/main">
  <p:tag name="KSO_WM_ASSEMBLE_CHIP_INDEX" val="ae053a95a3884383997281928459716d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bottomTop"/>
  <p:tag name="KSO_WM_TAG_VERSION" val="1.0"/>
  <p:tag name="KSO_WM_TEMPLATE_CATEGORY" val="chip"/>
  <p:tag name="KSO_WM_TEMPLATE_INDEX" val="20201293"/>
  <p:tag name="KSO_WM_UNIT_COMPATIBLE" val="0"/>
  <p:tag name="KSO_WM_UNIT_DEC_AREA_ID" val="43ced91df8614865bce67ad2c5869386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60.xml><?xml version="1.0" encoding="utf-8"?>
<p:tagLst xmlns:p="http://schemas.openxmlformats.org/presentationml/2006/main">
  <p:tag name="KSO_WM_ASSEMBLE_CHIP_INDEX" val="56ee6a1a3283454ab095ea878c93175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bottomTop"/>
  <p:tag name="KSO_WM_TAG_VERSION" val="1.0"/>
  <p:tag name="KSO_WM_TEMPLATE_CATEGORY" val="chip"/>
  <p:tag name="KSO_WM_TEMPLATE_INDEX" val="20201293"/>
  <p:tag name="KSO_WM_UNIT_COMPATIBLE" val="0"/>
  <p:tag name="KSO_WM_UNIT_DEC_AREA_ID" val="18b5cfe565f84a319a39b55186d91e5d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61.xml><?xml version="1.0" encoding="utf-8"?>
<p:tagLst xmlns:p="http://schemas.openxmlformats.org/presentationml/2006/main">
  <p:tag name="KSO_WM_SLIDE_BACKGROUND_TYPE" val="bottomTop"/>
</p:tagLst>
</file>

<file path=ppt/tags/tag62.xml><?xml version="1.0" encoding="utf-8"?>
<p:tagLst xmlns:p="http://schemas.openxmlformats.org/presentationml/2006/main">
  <p:tag name="KSO_WM_SLIDE_BACKGROUND_TYPE" val="bottomTop"/>
</p:tagLst>
</file>

<file path=ppt/tags/tag63.xml><?xml version="1.0" encoding="utf-8"?>
<p:tagLst xmlns:p="http://schemas.openxmlformats.org/presentationml/2006/main">
  <p:tag name="KSO_WM_SLIDE_BACKGROUND_TYPE" val="bottomTop"/>
</p:tagLst>
</file>

<file path=ppt/tags/tag64.xml><?xml version="1.0" encoding="utf-8"?>
<p:tagLst xmlns:p="http://schemas.openxmlformats.org/presentationml/2006/main">
  <p:tag name="KSO_WM_SLIDE_BACKGROUND_TYPE" val="bottomTop"/>
</p:tagLst>
</file>

<file path=ppt/tags/tag65.xml><?xml version="1.0" encoding="utf-8"?>
<p:tagLst xmlns:p="http://schemas.openxmlformats.org/presentationml/2006/main">
  <p:tag name="KSO_WM_SLIDE_BACKGROUND_TYPE" val="bottomTop"/>
</p:tagLst>
</file>

<file path=ppt/tags/tag66.xml><?xml version="1.0" encoding="utf-8"?>
<p:tagLst xmlns:p="http://schemas.openxmlformats.org/presentationml/2006/main">
  <p:tag name="KSO_WM_SLIDE_BACKGROUND_TYPE" val="bottomTop"/>
</p:tagLst>
</file>

<file path=ppt/tags/tag67.xml><?xml version="1.0" encoding="utf-8"?>
<p:tagLst xmlns:p="http://schemas.openxmlformats.org/presentationml/2006/main">
  <p:tag name="KSO_WM_ASSEMBLE_CHIP_INDEX" val="6ae098f97e7544f99dcde5a345b84b25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navigation"/>
  <p:tag name="KSO_WM_TAG_VERSION" val="1.0"/>
  <p:tag name="KSO_WM_TEMPLATE_CATEGORY" val="chip"/>
  <p:tag name="KSO_WM_TEMPLATE_INDEX" val="20201293"/>
  <p:tag name="KSO_WM_UNIT_COMPATIBLE" val="0"/>
  <p:tag name="KSO_WM_UNIT_DEC_AREA_ID" val="21db78a4d71642f9a87d6340830d1301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ASSEMBLE_CHIP_INDEX" val="acf38ca99e8c4975816fd3b4fa3bcaef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navigation"/>
  <p:tag name="KSO_WM_TAG_VERSION" val="1.0"/>
  <p:tag name="KSO_WM_TEMPLATE_CATEGORY" val="chip"/>
  <p:tag name="KSO_WM_TEMPLATE_INDEX" val="20201293"/>
  <p:tag name="KSO_WM_UNIT_COMPATIBLE" val="0"/>
  <p:tag name="KSO_WM_UNIT_DEC_AREA_ID" val="c62eb7bccd404f4ca7c94d4633816c75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69.xml><?xml version="1.0" encoding="utf-8"?>
<p:tagLst xmlns:p="http://schemas.openxmlformats.org/presentationml/2006/main">
  <p:tag name="KSO_WM_ASSEMBLE_CHIP_INDEX" val="3cb715d7cd84472bb6f1213135d85596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navigation"/>
  <p:tag name="KSO_WM_TAG_VERSION" val="1.0"/>
  <p:tag name="KSO_WM_TEMPLATE_CATEGORY" val="chip"/>
  <p:tag name="KSO_WM_TEMPLATE_INDEX" val="20201293"/>
  <p:tag name="KSO_WM_UNIT_COMPATIBLE" val="0"/>
  <p:tag name="KSO_WM_UNIT_DEC_AREA_ID" val="43565377674c4cd0a3bff888d75576a0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70.xml><?xml version="1.0" encoding="utf-8"?>
<p:tagLst xmlns:p="http://schemas.openxmlformats.org/presentationml/2006/main">
  <p:tag name="KSO_WM_SLIDE_BACKGROUND_TYPE" val="navigation"/>
</p:tagLst>
</file>

<file path=ppt/tags/tag71.xml><?xml version="1.0" encoding="utf-8"?>
<p:tagLst xmlns:p="http://schemas.openxmlformats.org/presentationml/2006/main">
  <p:tag name="KSO_WM_SLIDE_BACKGROUND_TYPE" val="navigation"/>
</p:tagLst>
</file>

<file path=ppt/tags/tag72.xml><?xml version="1.0" encoding="utf-8"?>
<p:tagLst xmlns:p="http://schemas.openxmlformats.org/presentationml/2006/main">
  <p:tag name="KSO_WM_SLIDE_BACKGROUND_TYPE" val="navigation"/>
</p:tagLst>
</file>

<file path=ppt/tags/tag73.xml><?xml version="1.0" encoding="utf-8"?>
<p:tagLst xmlns:p="http://schemas.openxmlformats.org/presentationml/2006/main">
  <p:tag name="KSO_WM_SLIDE_BACKGROUND_TYPE" val="navigation"/>
</p:tagLst>
</file>

<file path=ppt/tags/tag74.xml><?xml version="1.0" encoding="utf-8"?>
<p:tagLst xmlns:p="http://schemas.openxmlformats.org/presentationml/2006/main">
  <p:tag name="KSO_WM_SLIDE_BACKGROUND_TYPE" val="navigation"/>
</p:tagLst>
</file>

<file path=ppt/tags/tag75.xml><?xml version="1.0" encoding="utf-8"?>
<p:tagLst xmlns:p="http://schemas.openxmlformats.org/presentationml/2006/main">
  <p:tag name="KSO_WM_SLIDE_BACKGROUND_TYPE" val="navigation"/>
</p:tagLst>
</file>

<file path=ppt/tags/tag76.xml><?xml version="1.0" encoding="utf-8"?>
<p:tagLst xmlns:p="http://schemas.openxmlformats.org/presentationml/2006/main">
  <p:tag name="KSO_WM_SLIDE_BACKGROUND_TYPE" val="navigation"/>
</p:tagLst>
</file>

<file path=ppt/tags/tag77.xml><?xml version="1.0" encoding="utf-8"?>
<p:tagLst xmlns:p="http://schemas.openxmlformats.org/presentationml/2006/main">
  <p:tag name="KSO_WM_SLIDE_BACKGROUND_TYPE" val="navigation"/>
</p:tagLst>
</file>

<file path=ppt/tags/tag78.xml><?xml version="1.0" encoding="utf-8"?>
<p:tagLst xmlns:p="http://schemas.openxmlformats.org/presentationml/2006/main">
  <p:tag name="KSO_WM_ASSEMBLE_CHIP_INDEX" val="3588f85b4d0f401db79975545894d9c4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belt"/>
  <p:tag name="KSO_WM_TAG_VERSION" val="1.0"/>
  <p:tag name="KSO_WM_TEMPLATE_CATEGORY" val="chip"/>
  <p:tag name="KSO_WM_TEMPLATE_INDEX" val="20201293"/>
  <p:tag name="KSO_WM_UNIT_COMPATIBLE" val="0"/>
  <p:tag name="KSO_WM_UNIT_DEC_AREA_ID" val="31b30d0a2a7348c58dd356ae2b691024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ASSEMBLE_CHIP_INDEX" val="780169f800204570a19767162010aec9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belt"/>
  <p:tag name="KSO_WM_TAG_VERSION" val="1.0"/>
  <p:tag name="KSO_WM_TEMPLATE_CATEGORY" val="chip"/>
  <p:tag name="KSO_WM_TEMPLATE_INDEX" val="20201293"/>
  <p:tag name="KSO_WM_UNIT_COMPATIBLE" val="0"/>
  <p:tag name="KSO_WM_UNIT_DEC_AREA_ID" val="7777104886814beabcda27e16173ea6d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80.xml><?xml version="1.0" encoding="utf-8"?>
<p:tagLst xmlns:p="http://schemas.openxmlformats.org/presentationml/2006/main">
  <p:tag name="KSO_WM_ASSEMBLE_CHIP_INDEX" val="e66040eb1a6e446992c17124a1fc928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belt"/>
  <p:tag name="KSO_WM_TAG_VERSION" val="1.0"/>
  <p:tag name="KSO_WM_TEMPLATE_CATEGORY" val="chip"/>
  <p:tag name="KSO_WM_TEMPLATE_INDEX" val="20201293"/>
  <p:tag name="KSO_WM_UNIT_COMPATIBLE" val="0"/>
  <p:tag name="KSO_WM_UNIT_DEC_AREA_ID" val="a2a9c69b03444257a848bde0c59860b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81.xml><?xml version="1.0" encoding="utf-8"?>
<p:tagLst xmlns:p="http://schemas.openxmlformats.org/presentationml/2006/main">
  <p:tag name="KSO_WM_SLIDE_BACKGROUND_TYPE" val="belt"/>
</p:tagLst>
</file>

<file path=ppt/tags/tag82.xml><?xml version="1.0" encoding="utf-8"?>
<p:tagLst xmlns:p="http://schemas.openxmlformats.org/presentationml/2006/main">
  <p:tag name="KSO_WM_SLIDE_BACKGROUND_TYPE" val="belt"/>
</p:tagLst>
</file>

<file path=ppt/tags/tag83.xml><?xml version="1.0" encoding="utf-8"?>
<p:tagLst xmlns:p="http://schemas.openxmlformats.org/presentationml/2006/main">
  <p:tag name="KSO_WM_SLIDE_BACKGROUND_TYPE" val="belt"/>
</p:tagLst>
</file>

<file path=ppt/tags/tag84.xml><?xml version="1.0" encoding="utf-8"?>
<p:tagLst xmlns:p="http://schemas.openxmlformats.org/presentationml/2006/main">
  <p:tag name="KSO_WM_SLIDE_BACKGROUND_TYPE" val="belt"/>
</p:tagLst>
</file>

<file path=ppt/tags/tag85.xml><?xml version="1.0" encoding="utf-8"?>
<p:tagLst xmlns:p="http://schemas.openxmlformats.org/presentationml/2006/main">
  <p:tag name="KSO_WM_SLIDE_BACKGROUND_TYPE" val="belt"/>
</p:tagLst>
</file>

<file path=ppt/tags/tag86.xml><?xml version="1.0" encoding="utf-8"?>
<p:tagLst xmlns:p="http://schemas.openxmlformats.org/presentationml/2006/main">
  <p:tag name="KSO_WM_TEMPLATE_CATEGORY" val="custom"/>
  <p:tag name="KSO_WM_TEMPLATE_INDEX" val="20201293"/>
</p:tagLst>
</file>

<file path=ppt/tags/tag87.xml><?xml version="1.0" encoding="utf-8"?>
<p:tagLst xmlns:p="http://schemas.openxmlformats.org/presentationml/2006/main">
  <p:tag name="KSO_WM_TEMPLATE_CATEGORY" val="custom"/>
  <p:tag name="KSO_WM_TEMPLATE_INDEX" val="20201293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1293"/>
</p:tagLst>
</file>

<file path=ppt/tags/tag89.xml><?xml version="1.0" encoding="utf-8"?>
<p:tagLst xmlns:p="http://schemas.openxmlformats.org/presentationml/2006/main">
  <p:tag name="KSO_WM_ASSEMBLE_CHIP_INDEX" val="99bc15d7d3044c80a6fc7b7d9c4ac089"/>
  <p:tag name="KSO_WM_BEAUTIFY_FLAG" val="#wm#"/>
  <p:tag name="KSO_WM_CHIP_FILLAREA_FILL_RULE" val="{&quot;fill_align&quot;:&quot;cm&quot;,&quot;fill_mode&quot;:&quot;adaptive&quot;,&quot;sacle_strategy&quot;:&quot;smart&quot;}"/>
  <p:tag name="KSO_WM_CHIP_GROUPID" val="5f2a1e7645e1f15ec24fe43a"/>
  <p:tag name="KSO_WM_CHIP_XID" val="5f2a1e7645e1f15ec24fe43b"/>
  <p:tag name="KSO_WM_TAG_VERSION" val="1.0"/>
  <p:tag name="KSO_WM_TEMPLATE_CATEGORY" val="custom"/>
  <p:tag name="KSO_WM_TEMPLATE_INDEX" val="20201293"/>
  <p:tag name="KSO_WM_UNIT_BLOCK" val="0"/>
  <p:tag name="KSO_WM_UNIT_COMPATIBLE" val="0"/>
  <p:tag name="KSO_WM_UNIT_DEC_AREA_ID" val="5bbce3cc54e946a8a690f9ed56e8d86a"/>
  <p:tag name="KSO_WM_UNIT_DEC_CHANGEPICRESERVED" val="0"/>
  <p:tag name="KSO_WM_UNIT_DEC_SUPPORTCHANGEPIC" val="0"/>
  <p:tag name="KSO_WM_UNIT_DECORATE_INFO" val="{&quot;DecorateInfoH&quot;:{&quot;IsAbs&quot;:true},&quot;DecorateInfoW&quot;:{&quot;IsAbs&quot;:false},&quot;DecorateInfoX&quot;:{&quot;IsAbs&quot;:true,&quot;Pos&quot;:1},&quot;DecorateInfoY&quot;:{&quot;IsAbs&quot;:true,&quot;Pos&quot;:0},&quot;ReferentInfo&quot;:{&quot;Id&quot;:&quot;bbcf2772b2c343209350ea40fe9b3f86&quot;,&quot;X&quot;:{&quot;Pos&quot;:1},&quot;Y&quot;:{&quot;Pos&quot;:2}},&quot;whChangeMode&quot;:0}"/>
  <p:tag name="KSO_WM_UNIT_DIAGRAM_ISNUMVISUAL" val="0"/>
  <p:tag name="KSO_WM_UNIT_DIAGRAM_ISREFERUNIT" val="0"/>
  <p:tag name="KSO_WM_UNIT_HIGHLIGHT" val="0"/>
  <p:tag name="KSO_WM_UNIT_ID" val="custom20201293_1*i*1"/>
  <p:tag name="KSO_WM_UNIT_INDEX" val="1"/>
  <p:tag name="KSO_WM_UNIT_LAYERLEVEL" val="1"/>
  <p:tag name="KSO_WM_UNIT_LINE_FILL_TYPE" val="2"/>
  <p:tag name="KSO_WM_UNIT_LINE_FORE_SCHEMECOLOR_INDEX" val="13"/>
  <p:tag name="KSO_WM_UNIT_LINE_FORE_SCHEMECOLOR_INDEX_BRIGHTNESS" val="0.25"/>
  <p:tag name="KSO_WM_UNIT_SM_LIMIT_TYPE" val="3"/>
  <p:tag name="KSO_WM_UNIT_TYPE" val="i"/>
</p:tagLst>
</file>

<file path=ppt/tags/tag90.xml><?xml version="1.0" encoding="utf-8"?>
<p:tagLst xmlns:p="http://schemas.openxmlformats.org/presentationml/2006/main">
  <p:tag name="KSO_WM_ASSEMBLE_CHIP_INDEX" val="99bc15d7d3044c80a6fc7b7d9c4ac089"/>
  <p:tag name="KSO_WM_BEAUTIFY_FLAG" val="#wm#"/>
  <p:tag name="KSO_WM_CHIP_FILLAREA_FILL_RULE" val="{&quot;fill_align&quot;:&quot;cm&quot;,&quot;fill_mode&quot;:&quot;adaptive&quot;,&quot;sacle_strategy&quot;:&quot;smart&quot;}"/>
  <p:tag name="KSO_WM_CHIP_GROUPID" val="5f2a1e7645e1f15ec24fe43a"/>
  <p:tag name="KSO_WM_CHIP_XID" val="5f2a1e7645e1f15ec24fe43b"/>
  <p:tag name="KSO_WM_TAG_VERSION" val="1.0"/>
  <p:tag name="KSO_WM_TEMPLATE_CATEGORY" val="custom"/>
  <p:tag name="KSO_WM_TEMPLATE_INDEX" val="20201293"/>
  <p:tag name="KSO_WM_UNIT_BLOCK" val="0"/>
  <p:tag name="KSO_WM_UNIT_COMPATIBLE" val="0"/>
  <p:tag name="KSO_WM_UNIT_DEC_AREA_ID" val="e94bd682be8b4418be03daacfb752d4c"/>
  <p:tag name="KSO_WM_UNIT_DEFAULT_FONT" val="24;60;4"/>
  <p:tag name="KSO_WM_UNIT_DIAGRAM_ISNUMVISUAL" val="0"/>
  <p:tag name="KSO_WM_UNIT_DIAGRAM_ISREFERUNIT" val="0"/>
  <p:tag name="KSO_WM_UNIT_HIGHLIGHT" val="0"/>
  <p:tag name="KSO_WM_UNIT_ID" val="custom2020129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创意品牌推广方案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CHIP_FILLPROP" val="[[{&quot;fill_id&quot;:&quot;014cd647425143238c2ec88d4832793b&quot;,&quot;fill_align&quot;:&quot;cm&quot;,&quot;text_align&quot;:&quot;lm&quot;,&quot;text_direction&quot;:&quot;horizontal&quot;,&quot;chip_types&quot;:[&quot;text&quot;,&quot;header&quot;]}]]"/>
  <p:tag name="KSO_WM_CHIP_GROUPID" val="5ebf6661ddc3daf3fef3f760"/>
  <p:tag name="KSO_WM_CHIP_INFOS" val="{&quot;layout_type&quot;:&quot;forright&quot;,&quot;slide_type&quot;:[&quot;title&quot;],&quot;aspect_ratio&quot;:&quot;16:9&quot;}"/>
  <p:tag name="KSO_WM_CHIP_XID" val="5ebe041a0ac41c4a0a52557a"/>
  <p:tag name="KSO_WM_SLIDE_BACKGROUND_TYPE" val="general"/>
  <p:tag name="KSO_WM_SLIDE_BK_DARK_LIGHT" val="2"/>
  <p:tag name="KSO_WM_SLIDE_ID" val="custom20201293_1"/>
  <p:tag name="KSO_WM_SLIDE_INDEX" val="1"/>
  <p:tag name="KSO_WM_SLIDE_ITEM_CNT" val="0"/>
  <p:tag name="KSO_WM_SLIDE_LAYOUT" val="a_b"/>
  <p:tag name="KSO_WM_SLIDE_LAYOUT_CNT" val="1_1"/>
  <p:tag name="KSO_WM_SLIDE_LAYOUT_INFO" val="{&quot;id&quot;:&quot;2020-11-03T15:40:27&quot;,&quot;maxSize&quot;:{&quot;size1&quot;:62.85377762405961},&quot;minSize&quot;:{&quot;size1&quot;:51.45377762405962},&quot;normalSize&quot;:{&quot;size1&quot;:58.55377762405961},&quot;subLayout&quot;:[{&quot;id&quot;:&quot;2020-11-03T15:40:27&quot;,&quot;margin&quot;:{&quot;bottom&quot;:0.20331743359565735,&quot;left&quot;:17.497968673706055,&quot;right&quot;:2.963141441345215,&quot;top&quot;:5.821568489074707},&quot;type&quot;:0},{&quot;id&quot;:&quot;2020-11-03T15:40:27&quot;,&quot;margin&quot;:{&quot;bottom&quot;:5.821590900421143,&quot;left&quot;:17.497968673706055,&quot;right&quot;:2.963141441345215,&quot;top&quot;:0.2784408628940582},&quot;type&quot;:0}],&quot;type&quot;:0}"/>
  <p:tag name="KSO_WM_SLIDE_POSITION" val="520*39"/>
  <p:tag name="KSO_WM_SLIDE_SIZE" val="380*460"/>
  <p:tag name="KSO_WM_SLIDE_SUBTYPE" val="pureTxt"/>
  <p:tag name="KSO_WM_SLIDE_SUPPORT_FEATURE_TYPE" val="0"/>
  <p:tag name="KSO_WM_SLIDE_TYPE" val="title"/>
  <p:tag name="KSO_WM_TAG_VERSION" val="1.0"/>
  <p:tag name="KSO_WM_TEMPLATE_ASSEMBLE_GROUPID" val="5fa0fd07a8fc48be8080e791"/>
  <p:tag name="KSO_WM_TEMPLATE_ASSEMBLE_XID" val="5fa10962a8fc48be8080f8ae"/>
  <p:tag name="KSO_WM_TEMPLATE_CATEGORY" val="custom"/>
  <p:tag name="KSO_WM_TEMPLATE_COLOR_TYPE" val="1"/>
  <p:tag name="KSO_WM_TEMPLATE_INDEX" val="20201293"/>
  <p:tag name="KSO_WM_TEMPLATE_MASTER_THUMB_INDEX" val="13"/>
  <p:tag name="KSO_WM_TEMPLATE_MASTER_TYPE" val="1"/>
  <p:tag name="KSO_WM_TEMPLATE_SUBCATEGORY" val="21"/>
  <p:tag name="KSO_WM_TEMPLATE_THUMBS_INDEX" val="1、2、3、4、7、46"/>
</p:tagLst>
</file>

<file path=ppt/tags/tag92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93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1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26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27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1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3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13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13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13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13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13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14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14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14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14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14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14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14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14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14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14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15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15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15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15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15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15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15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6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6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16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16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16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16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16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16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17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78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79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1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8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8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91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98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1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00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01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08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09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3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14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8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19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2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23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24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28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29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3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34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4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41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42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4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4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Adjacency">
      <a:dk1>
        <a:srgbClr val="000000"/>
      </a:dk1>
      <a:lt1>
        <a:srgbClr val="FFFFFF"/>
      </a:lt1>
      <a:dk2>
        <a:srgbClr val="F0F0F0"/>
      </a:dk2>
      <a:lt2>
        <a:srgbClr val="FFFFFF"/>
      </a:lt2>
      <a:accent1>
        <a:srgbClr val="6F62A1"/>
      </a:accent1>
      <a:accent2>
        <a:srgbClr val="4775AD"/>
      </a:accent2>
      <a:accent3>
        <a:srgbClr val="3A8599"/>
      </a:accent3>
      <a:accent4>
        <a:srgbClr val="4A8D79"/>
      </a:accent4>
      <a:accent5>
        <a:srgbClr val="708F62"/>
      </a:accent5>
      <a:accent6>
        <a:srgbClr val="A08C60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16</Slides>
  <Notes>15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微软雅黑</vt:lpstr>
      <vt:lpstr>幼圆</vt:lpstr>
      <vt:lpstr>汉仪乐喵体W</vt:lpstr>
      <vt:lpstr>仿宋</vt:lpstr>
      <vt:lpstr>Calibri Light</vt:lpstr>
      <vt:lpstr>思源黑体 CN Bold</vt:lpstr>
      <vt:lpstr>Office Theme</vt:lpstr>
      <vt:lpstr>凹凸世界第1卷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2024-09-06T02:51:49.006</cp:lastPrinted>
  <dcterms:created xsi:type="dcterms:W3CDTF">2024-09-05T18:51:49Z</dcterms:created>
  <dcterms:modified xsi:type="dcterms:W3CDTF">2024-09-05T18:51:54Z</dcterms:modified>
</cp:coreProperties>
</file>