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65AE46-D7CD-49FE-A260-3FAC1AC0B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4F61C3-C803-418D-8023-DDB4E54069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6F9968-0FA9-4387-A850-17FE76B979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0E2313-CCE8-4E84-8A6D-CAEBAC7ABA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DA91284-4233-425A-88EA-5A2D8E8B14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B8771F-6022-4218-8D5D-35CDA0AD72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062F7C-2287-4AC0-9DB8-AB82E408B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DD213C-0135-4229-A3B0-A37683C2F2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C5580A-3898-4EBD-A5E9-93B75510C6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8D0B42-1CA2-4298-BFF0-3AB5A661B2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620DC4-42E3-4288-8ADA-74A4986ED3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720104511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留学计划书日语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留学目标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留学时间与地点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语言能力与学习计划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文化适应与社交活动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经济计划与预算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健康与安全保障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拓展国际视野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通过留学，深入了解日本的文化、教育、科技等方面，拓展自己的国际视野。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提高日语水平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在日本的语言环境中，提高日语听说读写能力，为将来的职业发展打下坚实基础。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学术深造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在日本一流大学攻读硕士或博士学位，提升自己的学术水平和研究能力。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明确目标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制定留学计划有助于明确自己的留学目标，包括学习、生活、职业等方面的规划。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提高申请成功率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一份详细且有针对性的留学计划可以增加申请者的竞争力，提高申请成功率。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合理安排时间和资源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留学计划可以帮助申请者合理安排留学时间和资源，确保留学期间的学习和生活顺利进行。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留学计划的重要性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留学目标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掌握专业领域知识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在日本的一流大学中，学习先进的学术理论和方法，提升自己在专业领域的研究能力。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跨文化交流能力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通过与日本学生和其他国际学生的交流，培养跨文化沟通的能力，为未来的国际合作打下基础。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深入学习日语语言和文化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通过在日本的学习和生活，更深入地了解日语的语言特点和文化内涵，提高日语水平。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7625" r="1762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学术目标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建立职业网络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通过参加职业活动、社交活动等，与业界人士建立联系，为未来的职业机会做好准备。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了解日本就业市场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通过实习、兼职等方式，深入了解日本的就业市场和职业文化，为未来的职业发展做好准备。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积累国际化工作经验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在日本的企业或机构中获得工作经验，提升自己的职业竞争力。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个人成长目标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在日本独自生活，学会处理各种生活问题，提高自己的独立生活能力。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培养国际视野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通过在日本的学习和生活，更深入地了解日本文化和社会，同时也有机会接触来自世界各地的同学和老师，从而培养自己的国际视野。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增强自我挑战精神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在日本的留学生活中，不断挑战自己，超越自我，培养自己的自我挑战精神。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提高独立生活能力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留学时间与地点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计划留学时间为X年，其中包括语言学习、专业课程学习以及实习等阶段。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留学总时长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入学时间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毕业时间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预计在XX年X月入学，以提前适应目标国家的学术环境和生活方式。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预计在XX年X月毕业，完成所有学业要求并参加毕业典礼。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留学时间规划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24" r="3252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729" r="1072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4" r="325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选择日本作为留学国家，因为其教育水平高、文化底蕴深厚，且对未来发展有积极影响。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国家选择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计划在日本的首都东京留学，东京是日本的经济、政治和文化中心，拥有丰富的教育资源和就业机会。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城市选择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留学国家与城市选择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目标学校为东京大学，它是日本乃至亚洲最顶尖的大学之一，拥有优秀的师资力量和学术氛围。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计划攻读经济学专业，该专业在东京大学具有很高的学术声誉，且对未来职业发展有广泛的前景。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目标学校与专业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专业选择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学校选择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语言能力与学习计划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词汇量与语法掌握情况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已掌握3000-4000个词汇，对基本语法有较为全面的了解，但在高级语法和表达方面仍有欠缺。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听力与口语能力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能够听懂日常对话和简单的学术讲座，口语表达较为流畅，但在专业领域的讨论和发表方面仍需提高。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日语能力测试成绩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N2级别，具备基本的听、说、读、写能力，能够应对日常生活和学习中的基本交流。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当前日语水平评估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长期目标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在留学期间达到N1级别，全面提升听、说、读、写能力，以适应学术研究和社交需求。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中期计划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参加日语能力考试培训班，系统学习高级语法和表达技巧，提高阅读和写作能力。同时，积极参与日语角等语言实践活动，提高口语和听力水平。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短期安排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每天保证一定的学习时间，包括词汇记忆、语法练习、听力训练和阅读练习等。周末可安排与日语母语者的交流活动，提高实际运用能力。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日语学习计划与时间表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https://d.book118.com/427201045112006036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2024-09-11T14:05:38.539</cp:lastPrinted>
  <dcterms:created xsi:type="dcterms:W3CDTF">2024-09-11T06:05:38Z</dcterms:created>
  <dcterms:modified xsi:type="dcterms:W3CDTF">2024-09-11T06:05:40Z</dcterms:modified>
</cp:coreProperties>
</file>