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42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9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image" Target="../media/image2.png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C864F-23BB-4953-A4B4-E41BF43C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738FA4-3D06-45F3-8485-D7F398252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20D13-AF21-4AB6-A6DD-8C5F11F2C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04E67-0E77-447F-BA1D-B4C61206D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688296-0B5C-4838-98E0-30A6C514B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7D9790-00B2-45B2-9D27-E96D60EBC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D0B1CC-8099-4535-BD71-326873AE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5F0DAC-F94A-48E7-A84E-90914A8B0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BDDBF-15D6-4AD2-BE26-3C13AF6B3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78884-74A2-479C-B7FA-508A0451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6D282-9A14-47C7-85CD-6FCA0E71D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57" name="图片 7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38199" y="1761444"/>
            <a:ext cx="6120000" cy="2458863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838199" y="4799265"/>
            <a:ext cx="1620000" cy="396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8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10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11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标题 6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日期占位符 7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8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4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6096000" y="1818936"/>
            <a:ext cx="5512904" cy="1081088"/>
          </a:xfrm>
        </p:spPr>
        <p:txBody>
          <a:bodyPr anchor="b">
            <a:noAutofit/>
          </a:bodyPr>
          <a:lstStyle>
            <a:lvl1pPr>
              <a:defRPr sz="72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35800" y="3148536"/>
            <a:ext cx="6477000" cy="1676364"/>
          </a:xfrm>
        </p:spPr>
        <p:txBody>
          <a:bodyPr anchor="t" anchorCtr="0"/>
          <a:lstStyle>
            <a:lvl1pPr algn="l"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35800" y="547607"/>
            <a:ext cx="6477000" cy="2244193"/>
          </a:xfrm>
        </p:spPr>
        <p:txBody>
          <a:bodyPr anchor="b">
            <a:noAutofit/>
          </a:bodyPr>
          <a:lstStyle>
            <a:lvl1pPr marL="0" indent="0" algn="l">
              <a:buNone/>
              <a:defRPr sz="80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215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3200" y="1271588"/>
            <a:ext cx="5181600" cy="490601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2150" y="1282095"/>
            <a:ext cx="5157787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2150" y="1787769"/>
            <a:ext cx="5157787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82095"/>
            <a:ext cx="5183188" cy="44788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787769"/>
            <a:ext cx="5183188" cy="4395543"/>
          </a:xfrm>
        </p:spPr>
        <p:txBody>
          <a:bodyPr/>
          <a:lstStyle>
            <a:lvl1pPr>
              <a:defRPr sz="2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标题 9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日期占位符 10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11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12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2150" y="360000"/>
            <a:ext cx="108026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2150" y="1296000"/>
            <a:ext cx="10807700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标题 3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9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6" descr="黑暗里有星球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b="9485"/>
          <a:stretch>
            <a:fillRect/>
          </a:stretch>
        </p:blipFill>
        <p:spPr>
          <a:xfrm>
            <a:off x="3425" y="0"/>
            <a:ext cx="12188575" cy="6858000"/>
          </a:xfrm>
          <a:custGeom>
            <a:gdLst>
              <a:gd name="connsiteX0" fmla="*/ 0 w 12188575"/>
              <a:gd name="connsiteY0" fmla="*/ 0 h 6858000"/>
              <a:gd name="connsiteX1" fmla="*/ 12188575 w 12188575"/>
              <a:gd name="connsiteY1" fmla="*/ 0 h 6858000"/>
              <a:gd name="connsiteX2" fmla="*/ 12188575 w 12188575"/>
              <a:gd name="connsiteY2" fmla="*/ 6858000 h 6858000"/>
              <a:gd name="connsiteX3" fmla="*/ 0 w 12188575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88575" h="6858000">
                <a:moveTo>
                  <a:pt x="0" y="0"/>
                </a:moveTo>
                <a:lnTo>
                  <a:pt x="12188575" y="0"/>
                </a:lnTo>
                <a:lnTo>
                  <a:pt x="12188575" y="6858000"/>
                </a:lnTo>
                <a:lnTo>
                  <a:pt x="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</p:pic>
      <p:sp>
        <p:nvSpPr>
          <p:cNvPr id="1048762" name="文本占位符 23"/>
          <p:cNvSpPr>
            <a:spLocks noGrp="1"/>
          </p:cNvSpPr>
          <p:nvPr>
            <p:ph type="body" sz="quarter" idx="17" hasCustomPrompt="1"/>
            <p:custDataLst>
              <p:tags r:id="rId3"/>
            </p:custDataLst>
          </p:nvPr>
        </p:nvSpPr>
        <p:spPr>
          <a:xfrm>
            <a:off x="838200" y="4799265"/>
            <a:ext cx="1620000" cy="3960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2"/>
              </a:gs>
              <a:gs pos="100000">
                <a:schemeClr val="accent3"/>
              </a:gs>
            </a:gsLst>
            <a:lin ang="2700000" scaled="0"/>
          </a:gra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5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234986" y="1303986"/>
            <a:ext cx="1535822" cy="15103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838200" y="1760400"/>
            <a:ext cx="6120000" cy="24588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>
                <a:gradFill>
                  <a:gsLst>
                    <a:gs pos="0">
                      <a:schemeClr val="tx1"/>
                    </a:gs>
                    <a:gs pos="100000">
                      <a:schemeClr val="accent3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日期占位符 11"/>
          <p:cNvSpPr>
            <a:spLocks noGrp="1"/>
          </p:cNvSpPr>
          <p:nvPr>
            <p:ph type="dt" sz="half" idx="18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12"/>
          <p:cNvSpPr>
            <a:spLocks noGrp="1"/>
          </p:cNvSpPr>
          <p:nvPr>
            <p:ph type="ftr" sz="quarter" idx="19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13"/>
          <p:cNvSpPr>
            <a:spLocks noGrp="1"/>
          </p:cNvSpPr>
          <p:nvPr>
            <p:ph type="sldNum" sz="quarter" idx="20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1.xml" /><Relationship Id="rId14" Type="http://schemas.openxmlformats.org/officeDocument/2006/relationships/tags" Target="../tags/tag62.xml" /><Relationship Id="rId15" Type="http://schemas.openxmlformats.org/officeDocument/2006/relationships/tags" Target="../tags/tag63.xml" /><Relationship Id="rId16" Type="http://schemas.openxmlformats.org/officeDocument/2006/relationships/tags" Target="../tags/tag64.xml" /><Relationship Id="rId17" Type="http://schemas.openxmlformats.org/officeDocument/2006/relationships/tags" Target="../tags/tag65.xml" /><Relationship Id="rId18" Type="http://schemas.openxmlformats.org/officeDocument/2006/relationships/tags" Target="../tags/tag66.xml" /><Relationship Id="rId19" Type="http://schemas.openxmlformats.org/officeDocument/2006/relationships/tags" Target="../tags/tag67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t="63612" r="46047" b="5777"/>
          <a:stretch>
            <a:fillRect/>
          </a:stretch>
        </p:blipFill>
        <p:spPr>
          <a:xfrm flipH="1">
            <a:off x="42" y="0"/>
            <a:ext cx="5970229" cy="3331028"/>
          </a:xfrm>
          <a:custGeom>
            <a:gdLst>
              <a:gd name="connsiteX0" fmla="*/ 0 w 5970229"/>
              <a:gd name="connsiteY0" fmla="*/ 0 h 3331028"/>
              <a:gd name="connsiteX1" fmla="*/ 5970229 w 5970229"/>
              <a:gd name="connsiteY1" fmla="*/ 0 h 3331028"/>
              <a:gd name="connsiteX2" fmla="*/ 5970229 w 5970229"/>
              <a:gd name="connsiteY2" fmla="*/ 3331028 h 3331028"/>
              <a:gd name="connsiteX3" fmla="*/ 0 w 5970229"/>
              <a:gd name="connsiteY3" fmla="*/ 3331028 h 33310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70229" h="3331028">
                <a:moveTo>
                  <a:pt x="0" y="0"/>
                </a:moveTo>
                <a:lnTo>
                  <a:pt x="5970229" y="0"/>
                </a:lnTo>
                <a:lnTo>
                  <a:pt x="5970229" y="3331028"/>
                </a:lnTo>
                <a:lnTo>
                  <a:pt x="0" y="3331028"/>
                </a:lnTo>
                <a:close/>
              </a:path>
            </a:pathLst>
          </a:custGeom>
        </p:spPr>
      </p:pic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2150" y="1271588"/>
            <a:ext cx="10807700" cy="490601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2150" y="6356350"/>
            <a:ext cx="288925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8842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416" r:id="rId2"/>
    <p:sldLayoutId id="2147490417" r:id="rId3"/>
    <p:sldLayoutId id="2147490418" r:id="rId4"/>
    <p:sldLayoutId id="2147490419" r:id="rId5"/>
    <p:sldLayoutId id="2147490420" r:id="rId6"/>
    <p:sldLayoutId id="2147490421" r:id="rId7"/>
    <p:sldLayoutId id="2147490422" r:id="rId8"/>
    <p:sldLayoutId id="2147490423" r:id="rId9"/>
    <p:sldLayoutId id="2147490424" r:id="rId10"/>
    <p:sldLayoutId id="214749042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gradFill>
            <a:gsLst>
              <a:gs pos="0">
                <a:schemeClr val="tx1"/>
              </a:gs>
              <a:gs pos="100000">
                <a:schemeClr val="accent1"/>
              </a:gs>
            </a:gsLst>
            <a:lin ang="48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8.xml" /><Relationship Id="rId21" Type="http://schemas.openxmlformats.org/officeDocument/2006/relationships/tags" Target="../tags/tag89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111704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电力系统分析师成果汇报PPT模板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: 圆角 8"/>
          <p:cNvSpPr/>
          <p:nvPr>
            <p:custDataLst>
              <p:tags r:id="rId3"/>
            </p:custDataLst>
          </p:nvPr>
        </p:nvSpPr>
        <p:spPr>
          <a:xfrm>
            <a:off x="635285" y="2900363"/>
            <a:ext cx="10921429" cy="3715122"/>
          </a:xfrm>
          <a:prstGeom prst="roundRect">
            <a:avLst>
              <a:gd name="adj" fmla="val 4409"/>
            </a:avLst>
          </a:prstGeom>
          <a:solidFill>
            <a:schemeClr val="bg1">
              <a:lumMod val="85000"/>
              <a:lumOff val="15000"/>
            </a:schemeClr>
          </a:solidFill>
          <a:ln w="6350">
            <a:solidFill>
              <a:schemeClr val="bg1">
                <a:lumMod val="50000"/>
                <a:lumOff val="50000"/>
              </a:schemeClr>
            </a:solidFill>
            <a:prstDash val="solid"/>
          </a:ln>
          <a:effectLst>
            <a:outerShdw blurRad="190500" dist="88900" algn="ctr" rotWithShape="0">
              <a:schemeClr val="bg2">
                <a:lumMod val="50000"/>
                <a:alpha val="2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784" name="标题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786" name="序号"/>
          <p:cNvSpPr txBox="1"/>
          <p:nvPr>
            <p:custDataLst>
              <p:tags r:id="rId5"/>
            </p:custDataLst>
          </p:nvPr>
        </p:nvSpPr>
        <p:spPr>
          <a:xfrm>
            <a:off x="1399930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One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6"/>
            </p:custDataLst>
          </p:nvPr>
        </p:nvSpPr>
        <p:spPr>
          <a:xfrm>
            <a:off x="1399928" y="3867561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添加目录标题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序号"/>
          <p:cNvSpPr txBox="1"/>
          <p:nvPr>
            <p:custDataLst>
              <p:tags r:id="rId7"/>
            </p:custDataLst>
          </p:nvPr>
        </p:nvSpPr>
        <p:spPr>
          <a:xfrm>
            <a:off x="5091845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Two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8"/>
            </p:custDataLst>
          </p:nvPr>
        </p:nvSpPr>
        <p:spPr>
          <a:xfrm>
            <a:off x="5091844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电力系统分析师成果汇报PPT模板概述</a:t>
            </a:r>
            <a:endParaRPr lang="zh-CN" altLang="en-US" sz="24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序号"/>
          <p:cNvSpPr txBox="1"/>
          <p:nvPr>
            <p:custDataLst>
              <p:tags r:id="rId9"/>
            </p:custDataLst>
          </p:nvPr>
        </p:nvSpPr>
        <p:spPr>
          <a:xfrm>
            <a:off x="8526136" y="3270990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Three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0"/>
            </p:custDataLst>
          </p:nvPr>
        </p:nvSpPr>
        <p:spPr>
          <a:xfrm>
            <a:off x="8526135" y="3867561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PPT模板的结构设计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序号"/>
          <p:cNvSpPr txBox="1"/>
          <p:nvPr>
            <p:custDataLst>
              <p:tags r:id="rId11"/>
            </p:custDataLst>
          </p:nvPr>
        </p:nvSpPr>
        <p:spPr>
          <a:xfrm>
            <a:off x="1399930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Part Four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0" name="项标题"/>
          <p:cNvSpPr txBox="1"/>
          <p:nvPr>
            <p:custDataLst>
              <p:tags r:id="rId12"/>
            </p:custDataLst>
          </p:nvPr>
        </p:nvSpPr>
        <p:spPr>
          <a:xfrm>
            <a:off x="1399928" y="5479324"/>
            <a:ext cx="2631771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PPT模板的文字和图片设计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序号"/>
          <p:cNvSpPr txBox="1"/>
          <p:nvPr>
            <p:custDataLst>
              <p:tags r:id="rId13"/>
            </p:custDataLst>
          </p:nvPr>
        </p:nvSpPr>
        <p:spPr>
          <a:xfrm>
            <a:off x="5091845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Five</a:t>
            </a:r>
            <a:endParaRPr lang="en-US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14"/>
            </p:custDataLst>
          </p:nvPr>
        </p:nvSpPr>
        <p:spPr>
          <a:xfrm>
            <a:off x="5091844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PPT模板的动画和切换效果设计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sp>
        <p:nvSpPr>
          <p:cNvPr id="1048806" name="序号"/>
          <p:cNvSpPr txBox="1"/>
          <p:nvPr>
            <p:custDataLst>
              <p:tags r:id="rId15"/>
            </p:custDataLst>
          </p:nvPr>
        </p:nvSpPr>
        <p:spPr>
          <a:xfrm>
            <a:off x="8526136" y="4882753"/>
            <a:ext cx="1184391" cy="365761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2"/>
              </a:gs>
              <a:gs pos="100000">
                <a:schemeClr val="accent4"/>
              </a:gs>
            </a:gsLst>
            <a:lin ang="2700000" scaled="0"/>
          </a:gra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P</a:t>
            </a:r>
            <a:r>
              <a:rPr lang="en-US" altLang="zh-CN" sz="120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rPr>
              <a:t>art Six</a:t>
            </a:r>
            <a:endParaRPr lang="en-US" altLang="zh-CN" sz="1200">
              <a:solidFill>
                <a:schemeClr val="dk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16"/>
            </p:custDataLst>
          </p:nvPr>
        </p:nvSpPr>
        <p:spPr>
          <a:xfrm>
            <a:off x="8526135" y="5479324"/>
            <a:ext cx="2631600" cy="90121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  <a:ea typeface="+mj-ea"/>
              </a:rPr>
              <a:t>PPT模板的实用性和易用性分析</a:t>
            </a:r>
            <a:endParaRPr lang="zh-CN" altLang="en-US" sz="2200" b="1" spc="3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  <a:ea typeface="+mj-ea"/>
            </a:endParaRPr>
          </a:p>
        </p:txBody>
      </p:sp>
      <p:cxnSp>
        <p:nvCxnSpPr>
          <p:cNvPr id="3145729" name="直接连接符 1"/>
          <p:cNvCxnSpPr/>
          <p:nvPr>
            <p:custDataLst>
              <p:tags r:id="rId17"/>
            </p:custDataLst>
          </p:nvPr>
        </p:nvCxnSpPr>
        <p:spPr>
          <a:xfrm flipH="1" flipV="1">
            <a:off x="4468557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"/>
          <p:cNvCxnSpPr/>
          <p:nvPr>
            <p:custDataLst>
              <p:tags r:id="rId18"/>
            </p:custDataLst>
          </p:nvPr>
        </p:nvCxnSpPr>
        <p:spPr>
          <a:xfrm flipH="1" flipV="1">
            <a:off x="7974045" y="332756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4"/>
          <p:cNvCxnSpPr/>
          <p:nvPr>
            <p:custDataLst>
              <p:tags r:id="rId19"/>
            </p:custDataLst>
          </p:nvPr>
        </p:nvCxnSpPr>
        <p:spPr>
          <a:xfrm flipH="1" flipV="1">
            <a:off x="4460818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7"/>
          <p:cNvCxnSpPr/>
          <p:nvPr>
            <p:custDataLst>
              <p:tags r:id="rId20"/>
            </p:custDataLst>
          </p:nvPr>
        </p:nvCxnSpPr>
        <p:spPr>
          <a:xfrm flipH="1" flipV="1">
            <a:off x="7966306" y="5082411"/>
            <a:ext cx="0" cy="1080000"/>
          </a:xfrm>
          <a:prstGeom prst="line">
            <a:avLst/>
          </a:prstGeom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50000">
                  <a:schemeClr val="accent4"/>
                </a:gs>
                <a:gs pos="100000">
                  <a:schemeClr val="accent4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https://d.book118.com/428001117044006032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70.xml><?xml version="1.0" encoding="utf-8"?>
<p:tagLst xmlns:p="http://schemas.openxmlformats.org/presentationml/2006/main">
  <p:tag name="KSO_WM_BEAUTIFY_FLAG" val="#wm#"/>
  <p:tag name="KSO_WM_SLIDE_ID" val="custom20230981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  <p:tag name="KSO_WM_TEMPLATE_THUMBS_INDEX" val="1、9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15000000596046448,&quot;colorType&quot;:1,&quot;foreColorIndex&quot;:14,&quot;transparency&quot;:0},&quot;type&quot;:1},&quot;glow&quot;:{&quot;colorType&quot;:0},&quot;line&quot;:{&quot;solidLine&quot;:{&quot;brightness&quot;:0.5,&quot;colorType&quot;:1,&quot;foreColorIndex&quot;:14,&quot;transparency&quot;:0},&quot;type&quot;:1},&quot;shadow&quot;:{&quot;brightness&quot;:-0.5,&quot;colorType&quot;:1,&quot;foreColorIndex&quot;:16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i*1_1"/>
  <p:tag name="KSO_WM_UNIT_INDEX" val="1_1"/>
  <p:tag name="KSO_WM_UNIT_LAYERLEVEL" val="1_1"/>
  <p:tag name="KSO_WM_UNIT_TYPE" val="l_i"/>
</p:tagLst>
</file>

<file path=ppt/tags/tag7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0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2_2"/>
  <p:tag name="KSO_WM_UNIT_INDEX" val="1_2_2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3_2"/>
  <p:tag name="KSO_WM_UNIT_INDEX" val="1_3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5_2"/>
  <p:tag name="KSO_WM_UNIT_INDEX" val="1_5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.5,&quot;transparency&quot;:0},{&quot;brightness&quot;:0,&quot;colorType&quot;:1,&quot;foreColorIndex&quot;:8,&quot;pos&quot;:0,&quot;transparency&quot;:1},{&quot;brightness&quot;:0,&quot;colorType&quot;:1,&quot;foreColorIndex&quot;:8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2.529296875,&quot;width&quot;:859.9550170898438}"/>
  <p:tag name="KSO_WM_TAG_VERSION" val="3.0"/>
  <p:tag name="KSO_WM_TEMPLATE_CATEGORY" val="custom"/>
  <p:tag name="KSO_WM_TEMPLATE_INDEX" val="20230981"/>
  <p:tag name="KSO_WM_UNIT_COMPATIBLE" val="0"/>
  <p:tag name="KSO_WM_UNIT_DIAGRAM_ISNUMVISUAL" val="0"/>
  <p:tag name="KSO_WM_UNIT_DIAGRAM_ISREFERUNIT" val="0"/>
  <p:tag name="KSO_WM_UNIT_HIGHLIGHT" val="0"/>
  <p:tag name="KSO_WM_UNIT_ID" val="custom20230981_6*l_h_i*1_6_2"/>
  <p:tag name="KSO_WM_UNIT_INDEX" val="1_6_2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981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黑金">
      <a:dk1>
        <a:srgbClr val="000000"/>
      </a:dk1>
      <a:lt1>
        <a:srgbClr val="FFFFFF"/>
      </a:lt1>
      <a:dk2>
        <a:srgbClr val="261300"/>
      </a:dk2>
      <a:lt2>
        <a:srgbClr val="F5F7FF"/>
      </a:lt2>
      <a:accent1>
        <a:srgbClr val="FFA649"/>
      </a:accent1>
      <a:accent2>
        <a:srgbClr val="FFAD69"/>
      </a:accent2>
      <a:accent3>
        <a:srgbClr val="FFCA92"/>
      </a:accent3>
      <a:accent4>
        <a:srgbClr val="E6B074"/>
      </a:accent4>
      <a:accent5>
        <a:srgbClr val="C6917C"/>
      </a:accent5>
      <a:accent6>
        <a:srgbClr val="DD6523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3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3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电力系统分析师成果汇报PPT模板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2024-09-09T16:50:52.543</cp:lastPrinted>
  <dcterms:created xsi:type="dcterms:W3CDTF">2024-09-09T08:50:52Z</dcterms:created>
  <dcterms:modified xsi:type="dcterms:W3CDTF">2024-09-09T08:50:54Z</dcterms:modified>
</cp:coreProperties>
</file>