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89576-9669-47D3-A253-F5365D1B1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541B1-1946-4AA4-83CD-8B6071E3B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96D30-BF3B-4AC9-A397-27B6A435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F69B2-BFB8-4E58-AE8F-BF671F13D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1C937-C55F-48AF-8FF4-9290935A3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0B0C9-CEFF-477A-993C-D16D8CF8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EC157-89A2-4E86-AC41-8AAC582DD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93E9E-8D56-424A-8489-3A8CB749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9E4B8-FA63-46AD-96C3-122120D75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37F26-028A-446F-AE34-C0328E462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F569D-540E-4FDE-B6EE-BCCF7083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202505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内痔护理课件版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什么是内痔？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内痔的预防与日常护理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内痔的治疗方式与选择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内痔患者的心理护理与支持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什么是内痔？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根据病情轻重，内痔可分为四度，其中一度和二度仅以药物治疗和改善生活习惯为主，三度和四度则需要手术治疗。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内痔是肛门齿状线以上发生的痔疮，是痔疮中最常见的类型。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内痔的病因主要包括饮食不节、久坐久立、长期便秘等。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内痔的主要症状包括便血、肛门疼痛、肛门瘙痒等，严重时可能出现痔疮脱垂。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内痔长期不治可能导致贫血、感染等严重后果，甚至危及生命。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内痔不仅影响生活质量，还可能对患者的心理造成一定的影响，如产生自卑、焦虑等情绪。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内痔的危害与影响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内痔的预防与日常护理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摄入足够的蔬菜、水果、全谷类食物，减少高脂肪、高糖、高盐食物的摄入。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保持充足的水分摄入，有助于软化粪便，减少便秘和内痔出血的风险。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避免过度饮酒和辛辣食物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过度饮酒和辛辣食物可能刺激肛门和直肠，引发内痔发作。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保持充足的睡眠和规律的作息时间，有助于调节身体机能，预防内痔发作。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进行适量的有氧运动，如散步、慢跑等，有助于促进肠道蠕动，预防便秘。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长时间久坐会增加肛门和直肠的负担，引发内痔发作，建议适时起身活动。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每次排便后，用温水清洗肛门，保持清洁卫生。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便后清洗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勤换内裤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注意公共卫生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选择透气性好、柔软舒适的内裤，并勤换洗，保持肛门干燥。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在公共场所使用坐便器时，可选择一次性坐垫或消毒纸巾擦拭后再使用。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肛门清洁与卫生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内痔的治疗方式与选择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https://d.book118.com/428002025051006041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2024-09-20T02:39:17.251</cp:lastPrinted>
  <dcterms:created xsi:type="dcterms:W3CDTF">2024-09-19T18:39:17Z</dcterms:created>
  <dcterms:modified xsi:type="dcterms:W3CDTF">2024-09-19T18:39:19Z</dcterms:modified>
</cp:coreProperties>
</file>