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31BCB-1A0F-4B63-8494-121620621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2C507-8F56-4B68-BFFB-448735D44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9B47C-B54E-4927-A137-9E3B1DA05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95007-F2BE-4097-B64C-7596294D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39152-0EEC-49BA-ACE1-369CFDAA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0CACB-9F04-4144-9560-07B985EB7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49A1F2-0406-403D-9677-671AA4ADC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8B6E3-37FF-4F4D-8CC9-C270417D8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00F7D-8D4B-4D9E-87CE-3244CE451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3DC57-13C7-4105-851D-7F41B493F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B48EE-58A4-45AD-B44A-D36B251E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2047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财务信息披露与透明度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信息披露的基本概念与框架
 财务信息披露的国际与国内标准
 透明度对财务信息的重要性
 信息披露与投资者保护
 财务舞弊与信息披露的质量
 公司治理与信息披露透明度
 财务信息披露的未来发展趋势
 结论与建议：提高信息披露透明度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信息披露的基本概念与框架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财务信息披露与透明度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信息披露的基本概念与框架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信息披露的定义和重要性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1.信息披露是指公司向公众公开披露其财务状况、经营成果、现金流量等重要信息的行为。</a:t>
            </a:r>
          </a:p>
          <a:p>
            <a:r>
              <a:t>2.信息披露有助于提高市场的透明度和效率，增强投资者的信心，促进资本市场的健康发展。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信息披露的法律法规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1.公司需要遵守相关法律法规，如《公司法》、《证券法》等，确保信息披露的真实、准确、完整和及时。</a:t>
            </a:r>
          </a:p>
          <a:p>
            <a:r>
              <a:t>2.信息披露不合规可能会导致公司面临法律诉讼、行政处罚等风险。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信息披露的基本概念与框架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信息披露的内容与格式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1.公司需要按照相关规定披露其财务报表、附注、管理层讨论与分析等内容。</a:t>
            </a:r>
          </a:p>
          <a:p>
            <a:r>
              <a:t>2.信息披露的格式应清晰易懂，方便投资者理解和分析。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信息披露的流程与管理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1.公司应建立健全的信息披露管理制度，明确信息披露的流程、责任分工和审核机制。</a:t>
            </a:r>
          </a:p>
          <a:p>
            <a:r>
              <a:t>2.信息披露前应进行充分的内部审核和风险评估，确保信息披露的质量。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信息披露的基本概念与框架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信息披露的挑战与趋势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1.随着资本市场的不断发展和监管要求的提高，信息披露面临的挑战也在不断增加。</a:t>
            </a:r>
          </a:p>
          <a:p>
            <a:r>
              <a:t>2.数字化、智能化等趋势正在改变信息披露的方式和形式，提高信息披露的效率和准确性。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信息披露的未来展望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1.信息披露将继续在资本市场中发挥重要作用，促进市场的透明度和效率。</a:t>
            </a:r>
          </a:p>
          <a:p>
            <a:r>
              <a:t>2.未来信息披露的监管将更加严格和规范化，促进市场的公平和公正。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财务信息披露的国际与国内标准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财务信息披露与透明度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财务信息披露的国际与国内标准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财务信息披露的国际标准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1.国际财务报告准则（IFRS）：IFRS是全球广泛接受的财务报告标准，旨在提供统一、透明的财务信息，提高全球市场的可比性。IFRS强调公允价值计量和透明度。</a:t>
            </a:r>
          </a:p>
          <a:p>
            <a:r>
              <a:t>2.美国公认会计原则（GAAP）：GAAP是美国企业的财务报告标准，也影响了全球许多企业。GAAP注重可靠性和透明度，并对企业的合并、资产减值等方面有详细规定。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财务信息披露的国内标准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1.中国企业会计准则：中国企业会计准则与国际财务报告准则趋同，强调信息的可靠性、相关性和透明度。中国企业会计准则对企业的合并、金融工具、租赁等方面有具体规定。</a:t>
            </a:r>
          </a:p>
          <a:p>
            <a:r>
              <a:t>2.上市公司信息披露规则：中国证监会要求上市公司按照相关规定定期披露财务报告，确保财务信息的真实、准确、完整和及时，以提高市场透明度。</a:t>
            </a:r>
          </a:p>
          <a:p>
            <a:r>
              <a:t>以上内容仅供参考，具体内容可能会因实际情况的变化而变化。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透明度对财务信息的重要性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财务信息披露与透明度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透明度对财务信息的重要性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透明度的定义与内涵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1.透明度是指信息的公开、公正、公平，以及真实、准确、完整和及时。</a:t>
            </a:r>
          </a:p>
          <a:p>
            <a:r>
              <a:t>2.高透明度可以提高信息的质量和可信度，增强市场的信心和稳定性。</a:t>
            </a:r>
          </a:p>
          <a:p>
            <a:r>
              <a:t>3.财务信息的透明度是企业诚信和社会责任的重要体现。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透明度对财务信息质量的影响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1.高透明度可以促使企业提高财务信息的准确性和完整性，减少信息不对称和欺诈行为。</a:t>
            </a:r>
          </a:p>
          <a:p>
            <a:r>
              <a:t>2.透明度可以促进企业的自我约束和规范，提高治理水平和风险控制能力。</a:t>
            </a:r>
          </a:p>
          <a:p>
            <a:r>
              <a:t>3.透明的财务信息有利于投资者和债权人的决策和评估，提高市场效率和资源配置的合理性。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透明度对财务信息的重要性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透明度对企业价值的影响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1.高透明度可以提高企业的声誉和品牌价值，增强投资者的信任和忠诚度。</a:t>
            </a:r>
          </a:p>
          <a:p>
            <a:r>
              <a:t>2.透明度可以降低企业的融资成本和资本成本，提高企业的融资能力和市场竞争力。</a:t>
            </a:r>
          </a:p>
          <a:p>
            <a:r>
              <a:t>3.透明的财务信息有利于企业的并购和重组，促进企业的扩张和发展。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透明度对监管和合规的影响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1.高透明度可以促进企业的合规意识和自律行为，减少违规行为和处罚风险。</a:t>
            </a:r>
          </a:p>
          <a:p>
            <a:r>
              <a:t>2.透明度可以加强监管部门的监督和管理，提高监管效率和公正性。</a:t>
            </a:r>
          </a:p>
          <a:p>
            <a:r>
              <a:t>3.透明的财务信息有利于税务部门的税务稽查和税收征管，减少税收漏洞和逃税行为。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透明度对财务信息的重要性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透明度的国际比较和发展趋势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1.不同国家和地区的透明度标准和要求存在差异，需要加强国际协调和合作。</a:t>
            </a:r>
          </a:p>
          <a:p>
            <a:r>
              <a:t>2.随着全球化和数字化的发展，透明度的要求和趋势不断提高，需要加强信息披露和监管的科技创新。</a:t>
            </a:r>
          </a:p>
          <a:p>
            <a:r>
              <a:t>3.透明度的提高需要企业和政府共同努力，加强法制建设和公众监督，推动社会共治和可持续发展。</a:t>
            </a:r>
          </a:p>
          <a:p>
            <a:r>
              <a:t>以上内容仅供参考，如有需要，建议您查阅相关网站。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信息披露与投资者保护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财务信息披露与透明度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信息披露与投资者保护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信息披露的透明度和投资者保护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1.信息披露的透明度和公正性对投资者保护至关重要。</a:t>
            </a:r>
          </a:p>
          <a:p>
            <a:r>
              <a:t>2.公司应遵守相关法规，确保信息披露的准确性和完整性。</a:t>
            </a:r>
          </a:p>
          <a:p>
            <a:r>
              <a:t>3.监管机构应加强对信息披露的监督和处罚力度，确保投资者权益。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信息披露的质量和投资者风险评估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1.高质量的信息披露有助于投资者进行全面风险评估。</a:t>
            </a:r>
          </a:p>
          <a:p>
            <a:r>
              <a:t>2.公司应提供具有可比性和可理解性的财务信息。</a:t>
            </a:r>
          </a:p>
          <a:p>
            <a:r>
              <a:t>3.投资者应关注信息披露的质量，以便做出明智的投资决策。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信息披露与投资者保护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信息披露的及时性和投资者反应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1.及时的信息披露能让投资者及时做出反应，减少投资风险。</a:t>
            </a:r>
          </a:p>
          <a:p>
            <a:r>
              <a:t>2.公司应建立有效的信息披露机制，确保信息的及时传递。</a:t>
            </a:r>
          </a:p>
          <a:p>
            <a:r>
              <a:t>3.投资者应关注信息披露的及时性，以便快速做出投资决策。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信息披露的监管和投资者权益保障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1.加强信息披露的监管有助于保障投资者权益。</a:t>
            </a:r>
          </a:p>
          <a:p>
            <a:r>
              <a:t>2.监管机构应建立严格的信息披露制度和标准，确保公平公正。</a:t>
            </a:r>
          </a:p>
          <a:p>
            <a:r>
              <a:t>3.投资者应了解相关法规，维护自己的合法权益。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https://d.book118.com/428002047136006031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信息披露的基本概念与框架</vt:lpstr>
      <vt:lpstr> 信息披露的基本概念与框架</vt:lpstr>
      <vt:lpstr> 信息披露的基本概念与框架</vt:lpstr>
      <vt:lpstr> 信息披露的基本概念与框架</vt:lpstr>
      <vt:lpstr> 财务信息披露的国际与国内标准</vt:lpstr>
      <vt:lpstr> 财务信息披露的国际与国内标准</vt:lpstr>
      <vt:lpstr> 透明度对财务信息的重要性</vt:lpstr>
      <vt:lpstr> 透明度对财务信息的重要性</vt:lpstr>
      <vt:lpstr> 透明度对财务信息的重要性</vt:lpstr>
      <vt:lpstr> 透明度对财务信息的重要性</vt:lpstr>
      <vt:lpstr> 信息披露与投资者保护</vt:lpstr>
      <vt:lpstr> 信息披露与投资者保护</vt:lpstr>
      <vt:lpstr> 信息披露与投资者保护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2024-09-09T00:40:56.779</cp:lastPrinted>
  <dcterms:created xsi:type="dcterms:W3CDTF">2024-09-08T16:40:56Z</dcterms:created>
  <dcterms:modified xsi:type="dcterms:W3CDTF">2024-09-08T16:40:59Z</dcterms:modified>
</cp:coreProperties>
</file>