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99E91-8616-4160-9413-787ED1A2A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661FF-6BD0-4C0D-A2F6-1E773DCB8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96448-99C5-468C-B724-E97914359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A5B64-DE60-4CF4-A0E1-D980CEF21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78A78D-464D-4D4D-8E76-4EAF0C53F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531D64-E11C-40C6-B5F5-190C743E2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B04E41-B5CB-4A89-B66D-0CB92682C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23A78-2A15-4A58-B16F-30DA547BE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C593CA-084C-4919-BE93-518B1F5B2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CCBEC-B263-43D6-B466-A1EE991A6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019E8-E7FE-4C4A-8ABF-FAAB40738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0306113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资本市场研究基本方法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资本市场研究方法论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资本市场数据收集与处理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资本市场研究分析工具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资本市场投资策略研究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资本市场风险评估与防范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资本市场研究前沿与趋势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74" r="280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资本市场是指长期资金（通常指一年以上）供求双方进行交易的市场，包括股票市场、债券市场、基金市场等。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资本市场的功能主要包括融资、投资、风险管理和价格发现。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33" r="21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风险管理工具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资本市场提供多种风险管理工具，如期货、期权等衍生品，帮助投资者和企业规避风险。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经济增长的引擎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资本市场通过提供融资渠道，支持企业扩张和创新，从而促进经济增长。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资本市场通过价格机制引导资金流向高效益的项目和企业，实现资源的优化配置。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资本市场的参与者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包括个人投资者、机构投资者（如养老基金、保险公司等）以及外国投资者。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中介机构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如证券公司、投资银行、律师事务所和会计师事务所等，提供资本市场交易的相关服务。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融资者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主要是企业和政府，通过发行股票、债券等方式筹集资金。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负责监管资本市场的运行，确保市场公平、透明和有效，如证券监督管理委员会等。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资本市场研究方法论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运用统计学方法对资本市场数据进行收集、整理、分析和解释，以揭示市场运行规律和趋势。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计量经济学模型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通过建立计量经济学模型，对市场变量之间的关系进行定量描述和预测。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金融工程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利用金融工程技术和方法，对市场交易策略、风险管理、产品定价等问题进行定量分析和优化。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定量分析方法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案例研究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通过对特定事件或案例的深入研究，探讨资本市场的内在逻辑和规律。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专家访谈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借助行业专家的知识和经验，对资本市场相关问题进行深入分析和探讨。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历史比较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通过对历史数据的比较和分析，发现资本市场的长期趋势和周期规律。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定性分析方法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定量与定性相结合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综合运用定量和定性分析方法，对资本市场进行全面、深入的研究。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实证研究与规范研究相结合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既关注市场的实际情况和数据验证，也注重理论分析和逻辑推理。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宏观与微观相结合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既关注资本市场的宏观环境和整体运行状况，也关注市场主体的微观行为和决策过程。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混合研究方法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资本市场数据收集与处理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数据来源及类型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2881" y="5436037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公开数据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71715" y="4184077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私有数据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736929" y="2936302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第三方数据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包括公司内部数据、投资者关系数据等。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包括专业机构的研究报告、数据库等。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包括交易所公告、定期报告、临时报告等。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通过编写程序自动抓取网页上的信息，提取所需数据。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网络爬虫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通过调用相关机构提供的API接口，获取实时或历史数据。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API接口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通过查阅相关文献、资料，手动整理所需数据。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手动收集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对收集到的原始数据进行预处理，包括去重、缺失值处理、异常值处理等，以保证数据的准确性和完整性。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将数据转换为适合分析的形式，如将数据从文本格式转换为数值格式。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消除不同数据来源或量纲对分析结果的影响，使数据具有可比性。例如，对股票价格进行标准化处理，以消除不同股票价格波动范围的影响。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数据标准化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数据处理与清洗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资本市场研究分析工具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https://d.book118.com/428003061131006043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2024-09-23T15:32:52.355</cp:lastPrinted>
  <dcterms:created xsi:type="dcterms:W3CDTF">2024-09-23T07:32:52Z</dcterms:created>
  <dcterms:modified xsi:type="dcterms:W3CDTF">2024-09-23T07:32:54Z</dcterms:modified>
</cp:coreProperties>
</file>