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417A5-BF37-48DE-A15E-CB71847E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0B799-375C-4348-9A6A-0EFEC8FC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1212C-A1A7-460D-A059-D2537283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B4E93-ED70-49B6-9D4F-5F295785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44181-5458-4AEC-9B46-F0BAA269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1DCFE-E2CD-4268-B678-F5D06032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D0365-B8F9-4C88-9D29-572EDE1A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1542B-EEBE-453A-A90B-017F31F8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2DD5F-5534-4377-A71E-64EDDA5F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0316D-8320-4E2B-B5A4-D2198976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A0F8C-041C-4BBE-BE9F-4E3713BF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400305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潮州陶瓷推广策划方案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潮州陶瓷产业现状分析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潮州陶瓷品牌建设与提升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潮州陶瓷产品创新及研发支持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潮州陶瓷旅游文化融合发展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潮州陶瓷产业现状分析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55" r="350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潮州陶瓷产业历史悠久，规模庞大，拥有众多陶瓷企业和作坊，年产值达数十亿元人民币。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潮州市的陶瓷产业主要分布在枫溪区、潮安区等地，其中枫溪区被誉为“中国瓷都”，是潮州陶瓷产业最为集中的区域。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产业规模与分布情况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潮州陶瓷产品种类繁多，包括日用瓷、艺术瓷、建筑瓷等。其中，日用瓷以餐具、茶具为主，艺术瓷则涵盖花瓶、雕塑等多种造型。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潮州陶瓷以细腻、洁白、透光性强而著称，其独特的釉下彩装饰技艺和丰富的文化内涵深受消费者喜爱。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随着人们生活水平的提高和审美观念的转变，对陶瓷产品的需求不断增加，尤其在中高端市场具有较大潜力。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潮州陶瓷在国内外市场上都面临着激烈的竞争。国内市场上，江西景德镇、福建德化等地的陶瓷产品同样具有较高的知名度；国际市场上，则需与意大利、西班牙等国家的陶瓷品牌竞争。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随着消费者需求的多样化，潮州陶瓷产业将更加注重产品的个性化定制，满足不同消费者的独特需求。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92" b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在人工智能、大数据等技术的推动下，潮州陶瓷产业将逐步实现智能化生产，提高生产效率和产品质量。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为提升产品附加值和竞争力，潮州陶瓷企业将更加注重品牌化建设，打造知名品牌和龙头企业。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https://d.book118.com/428004003053006046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2024-09-27T06:04:04.125</cp:lastPrinted>
  <dcterms:created xsi:type="dcterms:W3CDTF">2024-09-26T22:04:04Z</dcterms:created>
  <dcterms:modified xsi:type="dcterms:W3CDTF">2024-09-26T22:04:05Z</dcterms:modified>
</cp:coreProperties>
</file>