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522A9-BD69-4F6D-94E1-B67E05A0C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4B8E7-B89C-4B24-B52D-CDF2770FB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67535-1322-4827-9B68-29EEB95B6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A5554-7B3D-4DE5-8E4A-39D726FC5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ACB83F-BA99-4A8F-BD04-4B1C7ACC4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702DD5-BB95-4FD1-8434-1C5A98F19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46BD4E-E894-413F-AB70-533E3ADE8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9B919-62EA-4C60-9191-B6463606D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45151-76A4-4CD1-B83A-3466E7581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C979B-92FC-4F15-BC98-CE35CD2FE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794E1-A3E6-4FA4-933E-848B7A12E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5032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护理查房教学演讲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常见疾病护理查房要点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特殊人群护理查房注意事项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护理查房沟通技巧与人文关怀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护理查房教学质量提升方法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护理查房定义及目的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定义：护理查房是医疗团队中护理人员对患者病情、护理措施及效果进行定期评估和交流的活动。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评估患者健康状况和护理需求。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促进医疗团队成员间的沟通和协作。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提高护理质量和患者满意度。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监测护理措施的有效性和安全性。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61" r="170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39" r="125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护理查房在医疗体系中作用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确保患者得到全面、连续的护理服务，及时发现并解决潜在问题。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加强医疗团队成员间的沟通，促进多学科协作，提高整体医疗效果。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为护理人员提供实践经验和学习机会，提高临床技能和知识水平。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通过定期评估护理实践，发现不足并进行改进，提升护理质量。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患者照护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教育与培训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患者参与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提高护理质量与患者满意度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214" r="1621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根据患者病情和需求制定个性化护理计划，提高护理效果。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鼓励患者及其家属参与护理过程，增强患者自我管理能力。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定期收集和分析患者反馈，针对问题制定改进措施，不断优化护理服务。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为护理人员提供专业培训和发展机会，提高专业素养和服务水平。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护理查房流程与规范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熟悉患者病历资料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在查房前，护理人员应详细阅读患者的病历资料，了解患者的病情、诊断、治疗及护理计划。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准备查房工具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准备好所需的查房工具，如听诊器、血压计、手电筒等，确保在查房过程中能够准确评估患者的生理状况。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安排查房时间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提前与医生、患者及家属沟通，确定合适的查房时间，避免影响患者的休息和治疗。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在进入病房前，护理人员应敲门并征得患者或家属的同意，以尊重患者的隐私。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进入病房后，护理人员应首先进行自我介绍，说明自己的身份和查房的目的，让患者及家属感到亲切和信任。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进入病房与自我介绍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自我介绍及说明来意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敲门并征得同意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观察患者表现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密切观察患者的面色、神态、呼吸等生命体征，评估患者的疼痛程度和舒适度。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检查护理措施落实情况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检查患者的护理措施是否得到落实，如输液、吸氧、引流管护理等，确保患者得到正确的护理。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询问患者感受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与患者交流，询问患者的感受和需求，关注患者的心理状况，给予关心和支持。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根据患者的生理指标、症状改善程度等，评估护理措施的效果，及时调整护理计划。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针对患者在护理过程中出现的问题，护理人员应进行分析和讨论，提出改进措施。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将患者的护理情况和评估结果及时与医生沟通，为医生制定治疗方案提供参考。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在查房结束时，护理人员应对本次查房的内容进行总结，强调患者需要注意的事项和护理重点。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给予患者建议和指导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根据患者的病情和护理需求，给予患者合理的建议和指导，帮助患者更好地康复。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反馈查房结果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将查房结果及时反馈给医生和其他护理人员，以便大家共同关注患者的病情变化和治疗进展。同时，也可以为医院的护理质量改进提供参考。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常见疾病护理查房要点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呼吸系统疾病护理查房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密切观察患者咳嗽、咳痰、喘息等症状，注意痰液的颜色、性质和量。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指导患者正确咳嗽、排痰，保持呼吸道通畅，必要时给予吸氧和雾化吸入治疗。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保持室内空气流通，避免刺激性气体和烟尘，定期消毒病房。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关心患者心理状况，减轻焦虑和恐惧情绪，鼓励患者积极配合治疗。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注意患者心悸、胸闷、胸痛等症状，监测心率、心律和血压变化。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根据患者病情合理安排休息与活动，避免过度劳累和情绪激动。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指导患者低盐、低脂、易消化饮食，保持大便通畅。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遵医嘱给予药物治疗，观察药物疗效和不良反应。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用药护理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心血管系统疾病护理查房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密切观察患者意识状态，判断意识障碍的程度和变化。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意识观察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对意识障碍、躁动不安的患者采取安全防护措施，防止意外发生。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保持患者皮肤清洁干燥，预防压疮和感染。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根据患者病情制定康复计划，指导患者进行功能锻炼。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神经系统疾病护理查房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https://d.book118.com/428005032026006034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2024-09-12T11:12:15.686</cp:lastPrinted>
  <dcterms:created xsi:type="dcterms:W3CDTF">2024-09-12T03:12:15Z</dcterms:created>
  <dcterms:modified xsi:type="dcterms:W3CDTF">2024-09-12T03:12:18Z</dcterms:modified>
</cp:coreProperties>
</file>