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8BB45-6102-40CE-9D59-03A851BBB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12F8A-36C0-48CF-998A-0D3D54BE2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C0233-F0B1-4476-8823-3D588F66D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8918F-7647-426D-AE1A-E93D62669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1E2EAA-B640-4FFA-AC25-E17F41129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622262-C7D9-447C-996F-50A1C66BA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D0FFB9-5A7C-4BD0-B80C-B0B5AC6D1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F35D1-CAB2-4DD8-94CB-63AECC819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359B7-D0FF-4EB4-B599-A573F2DC1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DCC65-5AD7-4BCD-BE47-9F81AAC9F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1C7BB-9CA4-4494-A69C-1978EDE63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05070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5550" cy="1095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多重耐药菌医院感染预防与控制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08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18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2023-1-07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多重耐药菌医院感染原因分析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多重耐药菌医院感染监测与报告体系建立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预防措施制定与实施策略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治疗方案优化与效果评估方法探讨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总结反思与持续改进计划制定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02" r="3260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68" r="316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指对三类或三类以上不同作用机制的抗菌药物同时耐药的细菌。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多重耐药菌定义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包括耐甲氧西林金黄色葡萄球菌（MRSA）、耐万古霉素肠球菌（VRE）、产超广谱β-内酰胺酶（ESBLs）细菌等。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常见多重耐药菌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多重耐药菌定义与分类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多重耐药菌医院感染呈上升趋势，成为全球性公共卫生问题。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增加患者发病率、死亡率、住院时间和医疗费用，影响医疗质量和安全。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医院感染现状及危害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医院感染现状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通过有效预防和控制多重耐药菌医院感染，降低患者感染风险，保障患者安全。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控制医疗费用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减少医院感染发生率，提高医疗质量和效率，维护医院声誉和信誉。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降低医院感染导致的额外费用，减轻患者经济负担，节约医疗资源。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预防与控制重要性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多重耐药菌医院感染原因分析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患者因疾病、手术、创伤等原因导致免疫力下降，易感染多重耐药菌。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免疫力低下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长期住院患者接触耐药菌的机会增加，易导致多重耐药菌感染。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长期住院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如导尿管、呼吸机、深静脉导管等侵入性操作，易导致多重耐药菌感染。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侵入性操作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无菌操作不严格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医务人员在执行诊疗操作时未严格遵守无菌原则，易导致多重耐药菌感染。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抗菌药物使用不合理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医务人员抗菌药物使用不规范，易导致耐药菌产生和传播。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手卫生不规范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医务人员手卫生执行不到位，易导致耐药菌在患者间传播。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医务人员因素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医院环境中存在耐药菌污染，如床栏、门把手、地面等，易导致患者感染。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医院环境污染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病房空气流通不畅，易导致耐药菌在空气中传播。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空气流通不畅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医疗器械、物品等消毒不严格，易导致耐药菌在患者间传播。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消毒不严格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药物选择不当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未根据患者病情和病原菌种类合理选择抗菌药物，易导致耐药菌产生。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药物剂量不足或过量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抗菌药物剂量不足或过量使用，易导致耐药菌产生和传播。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药物使用时间过长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抗菌药物使用时间过长，易导致耐药菌在患者体内定值并传播。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药物使用与管理问题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多重耐药菌医院感染监测与报告体系建立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针对住院患者、重症监护室患者、手术患者等高危人群进行监测。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高危人群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采用微生物学监测方法，如细菌培养、药敏试验等技术手段。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监测对象及方法选择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对收集的数据进行清洗、分类和整理，确保数据准确性和完整性。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从临床科室、检验科、药学部等多部门收集相关数据。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运用统计学方法对监测数据进行分析，评估多重耐药菌医院感染发生情况、流行趋势及危险因素等。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数据收集、整理和分析流程设计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https://d.book118.com/428005070021006023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2024-08-29T13:26:15.469</cp:lastPrinted>
  <dcterms:created xsi:type="dcterms:W3CDTF">2024-08-29T05:26:15Z</dcterms:created>
  <dcterms:modified xsi:type="dcterms:W3CDTF">2024-08-29T05:26:17Z</dcterms:modified>
</cp:coreProperties>
</file>