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6B3BB0-2611-4371-A026-8F06869DB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6B4EE8-D271-439B-9F68-629705D78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483280-9095-41E2-BD8E-5137D7D9A2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487E2F-8AAC-41DB-A3A9-72E06CAD7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3EC365-A25C-4CE9-816A-479AF859C0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6508BCE-351B-4460-B759-1B8B9568A5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B3A1FCC-AF43-4473-8181-AAEC1BB8B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485A31-9AEB-4423-AFD9-E3F76735B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238860-DD48-430F-AC2C-4B19BCC27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56D728-68D2-477C-8DF0-D44CBA8C9E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CBACD2-ABB1-40E3-93E8-962AA4660E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05071051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检察机关加强办案安全防范工作的思考做法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检察机关办案安全防范工作的重要性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检察机关办案安全防范工作的现状和问题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加强检察机关办案安全防范工作的措施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检察机关办案安全防范工作的实践案例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检察机关办案安全防范工作的未来展望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检察机关办案安全防范工作的重要性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/>
          </a:blip>
          <a:srcRect l="16792" r="16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加强安全意识培训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定期开展安全意识教育和紧急情况应对演练，提高办案人员的安全意识和应对能力。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制定严格的办案安全规章制度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明确办案人员的职责和操作规程，确保办案人员在工作过程中的人身安全。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提供必要的安全保障设施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如安全监控、报警系统等，确保办案人员在紧急情况下能够得到及时救助。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保障办案人员的人身安全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确保犯罪嫌疑人合法权益不受侵犯，遵循法律规定的程序和要求进行办案。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严格遵守法律程序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强化律师辩护制度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监督与制约机制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rcRect l="12917" r="129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保障犯罪嫌疑人获得律师辩护的权利，确保其在法律程序中的合法权益得到维护。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建立有效的监督与制约机制，防止办案过程中出现滥用职权、违法违规行为。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保障犯罪嫌疑人的合法权益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5" name="TextBox 5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提高办案效率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优化办案流程，加强协调配合，提高办案效率，确保案件及时处理。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8" name="TextBox 8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加强与相关部门的沟通协作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与公安、法院等部门建立良好的沟通协作机制，确保案件顺利移送和审理。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强化证据收集和保全工作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确保案件证据的完整性和真实性，为案件顺利办理提供有力支持。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保障案件的顺利办理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检察机关办案安全防范工作的现状和问题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8641" r="2864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 l="30474" r="3047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安全防范意识不强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办案过程中对安全防范措施的执行不够严格，存在疏忽大意的情况。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办案人员对安全防范工作的重要性认识不足，缺乏安全意识。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t="2687" b="268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安全防范制度不健全</a:t>
              </a:r>
            </a:p>
          </p:txBody>
        </p:sp>
      </p:grpSp>
      <p:sp>
        <p:nvSpPr>
          <p:cNvPr id="27" name="AutoShape 27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现有的安全防范制度不够完善，缺乏针对性和可操作性。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安全防范制度执行不力，缺乏有效的监督和考核机制。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办案场所的安全设施建设滞后，存在安全隐患。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技术防范手段应用不足，信息化、智能化水平较低。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安全防范设施不完善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加强检察机关办案安全防范工作的措施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https://d.book118.com/428005071051006047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2024-09-28T16:37:30.338</cp:lastPrinted>
  <dcterms:created xsi:type="dcterms:W3CDTF">2024-09-28T08:37:30Z</dcterms:created>
  <dcterms:modified xsi:type="dcterms:W3CDTF">2024-09-28T08:37:32Z</dcterms:modified>
</cp:coreProperties>
</file>