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474D4-1847-4A4E-89D1-DFBC0591E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72D00-ECD7-4DB4-AF12-7C1B20C38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D93B8-E5D8-4013-9EA9-0B5EE0363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89CCA-7D82-458F-ADDC-B3817E20B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BD114C-D43D-40FB-B813-F0FD31B3F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6421C2-65DE-4146-B684-4D097E134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3E3ECC-06B4-4044-B130-6EA0C024B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CC7D1-ABE8-483D-B47F-80A5CC1C3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4A967-DA58-4FA7-960D-8638FC5C6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A3C6A-3DF2-417B-960A-D4C9220B7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EB712-55BC-4B40-BE3B-8177C2175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0610200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第十六节防盲治盲课件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防盲治盲概述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盲症的病因与预防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盲症的诊断与治疗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防盲治盲的社会参与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国际防盲治盲的经验与展望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防盲治盲概述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盲症的定义与分类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盲症是指视力受损或完全丧失，导致无法通过视觉感知周围环境。根据病因和程度的不同，盲症可以分为多种类型，如先天性盲、后天性盲、完全失明和部分失明等。不同类型的盲症可能由不同的疾病或损伤引起，如视网膜病变、角膜疾病、青光眼、白内障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盲症是指视力受损或完全丧失，导致无法通过视觉感知周围环境。根据病因和程度的不同，盲症可分为多种类型。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盲症在全球范围内的患病率较高，且对不同年龄、性别和地区的人群均有影响。流行病学研究有助于了解盲症的分布和影响因素，为防治工作提供依据。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统计，全球盲症患者数量约为3700万人，其中约80%生活在发展中国家。盲症可发生在任何年龄段，但不同年龄段的患病率存在差异。一般来说，随着年龄的增长，患病率逐渐升高。流行病学研究显示，盲症的患病率受到多种因素的影响，如遗传、环境、生活习惯等。此外，流行病学研究还发现，盲症的分布存在地区差异，城市和农村的患病率也有所不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盲症的流行病学概况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盲症的危害与影响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盲症不仅影响患者的身体健康和生活质量，还给家庭和社会带来巨大的经济和心理负担。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盲症不仅影响患者的身体健康和生活质量，还给家庭和社会带来巨大的经济和心理负担。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盲症的病因与预防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糖尿病视网膜病变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老年性黄斑变性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常见致盲疾病的病因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老化、遗传、眼部疾病、眼部受伤等原因导致晶状体混浊，影响视力。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眼压升高导致视神经损伤，视野缺损，最终失明。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黄斑区视网膜细胞衰老和退行性变，导致中心视力下降。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长期糖尿病导致视网膜血管病变，影响视力。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定期眼部检查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控制慢性病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眼部受伤防护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致盲疾病的预防措施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如糖尿病、高血压等慢性病，保持健康的生活方式，降低眼部并发症的风险。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通过定期的眼部检查，及早发现和治疗眼部疾病，防止病情恶化。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加强眼部防护意识，避免眼部受伤，减少眼病发生。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保持均衡饮食、适量运动、戒烟限酒，提高自身免疫力，预防眼部疾病。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控制用眼时间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健康的生活方式与防盲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多摄入富含维生素A、C、E和锌的食物，如胡萝卜、菠菜、鸡蛋等，有助于保护眼睛健康。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长时间用眼会导致视疲劳，应适时休息，如闭眼、远眺等，减轻眼睛负担。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吸烟和过量饮酒会增加眼部疾病的风险，应戒烟限酒，保持健康生活习惯。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适量运动有助于促进血液循环，对眼睛健康有益，如散步、慢跑等运动方式。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盲症的诊断与治疗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https://d.book118.com/428006102007006044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2024-09-23T18:49:27.398</cp:lastPrinted>
  <dcterms:created xsi:type="dcterms:W3CDTF">2024-09-23T10:49:27Z</dcterms:created>
  <dcterms:modified xsi:type="dcterms:W3CDTF">2024-09-23T10:49:29Z</dcterms:modified>
</cp:coreProperties>
</file>