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4963D-A18F-485A-A4CD-96299666E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1BA10-E3D7-4220-9930-FF3600D03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A46B5-20ED-4232-A2F7-802B3DFA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0550F-1AD1-42A4-8D5E-D8617988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BCA0D-6AFA-4BDE-91A5-F6C9E668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D979DE-1C5C-443E-AF2C-3A38A9CDF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7D84E-E9C5-4951-A157-0A17D2D2C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2A81D-5CCD-4302-8BC6-9C79EBE1E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48A0C-900B-4BDA-B1D2-A2954E00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97830-682A-4DC1-81CC-B10B0275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1CC6-1C8C-41AC-A816-3F770715E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700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卒中护理病历分享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卒中护理概述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卒中护理的核心知识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护理经验与教训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卒中（Stroke）是指由于脑部血管阻塞或破裂导致脑组织损伤的急性脑血管疾病。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发病突然、进展迅速，可导致肢体瘫痪、言语障碍、认知障碍等后遗症。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19" r="19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卒中的定义与特点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625" r="20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及时正确的护理有助于降低卒中的死亡率。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通过科学合理的护理，可以帮助患者恢复肢体功能、提高生活质量。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有效的护理可以预防卒中后常见的并发症，如肺部感染、褥疮等。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卒中的护理重要性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以疾病为中心，强调治疗和生理需求的满足。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以患者为中心，关注患者的心理、社会和情感需求。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个性化护理、跨学科合作、科技应用等。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卒中护理的历史与发展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病程：急性发作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诊断：脑梗塞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在急性发作期，患者被送往医院进行紧急救治。在医生的指导下，患者接受了溶栓治疗和药物治疗，同时进行了生命体征监测和病情评估。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在康复期，患者接受了康复训练，包括肢体功能训练、语言训练和认知训练等。同时，护理人员还对患者进行了心理疏导和生活指导，帮助患者逐步恢复自理能力。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出院后，患者在家中继续接受护理。家庭成员接受了护理培训，学会了如何协助患者进行日常活动、管理药物和监测病情。家庭护理强调了患者的自主性和参与度，让患者在家庭环境中得到更好的照顾。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护理过程与细节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经过医院的精心治疗和护理，患者的病情得到了有效控制，肢体功能和语言能力逐渐恢复。患者能够独立行走、进食和洗澡，生活自理能力得到显著提高。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护理效果的评价主要基于患者的康复进展和生活质量。通过定期的评估和比较，可以了解患者的恢复情况，及时调整护理计划和康复训练方案。同时，家庭成员的参与和支持也是评价护理效果的重要方面。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卒中护理的核心知识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https://d.book118.com/428007005011006050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2024-09-29T14:49:00.716</cp:lastPrinted>
  <dcterms:created xsi:type="dcterms:W3CDTF">2024-09-29T06:49:00Z</dcterms:created>
  <dcterms:modified xsi:type="dcterms:W3CDTF">2024-09-29T06:49:02Z</dcterms:modified>
</cp:coreProperties>
</file>