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18F72-DF1B-4C4A-89C5-CA571AF52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47179-6CA4-413C-937E-C690E26CC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F0C3B-B7B8-4845-BA6B-53312FE60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7E211-B7D1-45B0-95A6-570739753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B06DA2-82AA-401F-ADB0-6EB1E1A79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1AB50-F39D-4B84-A3FA-9A98B4A0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8B9C88-6C7B-4204-937C-38C00B14B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69107-C01C-4B74-8CD2-A05B9DC56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E82C8-96B8-4730-B4A1-24751E930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60B01-C096-4142-A45B-E4F8910CA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CC02E-3AC9-4E0A-9A76-D7067D52B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7014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内部现金管理制度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现金管理原则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现金流入管理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现金流出管理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现金存量管理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现金内部控制制度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现金管理风险与防范措施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确保企业现金资产的安全和完整，防止现金流失和被非法挪用。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提高现金使用效率，优化现金资源配置，降低资金成本。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规范企业内部现金收支行为，加强内部控制，防范财务风险。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内部现金管理的定义和重要性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内部现金管理是指企业对其内部现金资产进行规划、控制、监督和考核的一系列管理活动。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内部现金管理对于企业的健康发展和持续运营至关重要，它不仅关系到企业的财务安全和稳定，还直接影响到企业的盈利能力和市场竞争力。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现金管理原则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06" b="3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确保现金资产的安全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采取有效的内部控制措施，防止现金被盗窃、挪用或非法转移。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定期盘点现金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确保现金实际数量与账面数量一致，及时发现和处理现金差异。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存放现金的保险柜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使用安全的保险柜存放现金，并确保保险柜的密码和钥匙由不同人员保管。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预测现金流入和流出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通过预测未来现金流情况，合理安排现金的流入和流出，避免资金短缺或过剩。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维持适当的现金余额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根据企业的实际情况，保持合理的现金余额，以应对突发资金需求。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满足企业的日常经营需求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确保有足够的现金来支付日常经营费用、工资、税款等。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https://d.book118.com/428007014114006046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2024-09-27T17:34:18.537</cp:lastPrinted>
  <dcterms:created xsi:type="dcterms:W3CDTF">2024-09-27T09:34:18Z</dcterms:created>
  <dcterms:modified xsi:type="dcterms:W3CDTF">2024-09-27T09:34:20Z</dcterms:modified>
</cp:coreProperties>
</file>