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12B56-3CE4-44AA-94E6-635013A9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AEFCB-FAB3-42A4-B0C4-EE257AE81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0498D-0C34-4A31-9B50-3E81E4C67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F731B-1F04-44CD-977C-D16DBC028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1CD31B-41E5-427A-A735-B61B6E53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B1F1A1-D872-40AB-A382-D6F743A14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C08AF8-3467-45FF-BD64-F5840A4A2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A62E8-AEE0-465E-89E9-47E872876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40A77-D259-499C-BD1F-0F348465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EC9058-DD2E-4493-9056-67AD8CBB3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549F1-9EE0-442D-A3BF-0CB564290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0010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赏析重要语句课件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重要语句的定义与识别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重要语句的赏析方法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重要语句的运用与写作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赏析重要语句的意义与价值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重要语句的定义与识别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重要语句是指在文本中具有重要意义的句子，通常包括主题句、转折句、总结句等。这些句子在文本中起着至关重要的作用，能够概括文章主题、表达作者观点、引导读者理解文本等。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重要语句通常具有以下特点：结构完整、语法正确、逻辑清晰、信息量大、表达准确等。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什么是重要语句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如何识别重要语句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寻找主题句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主题句通常出现在段落的开头或结尾，概括整段内容，是识别重要语句的重要线索。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寻找总结句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总结句通常出现在段落的结尾，对整段内容进行总结，也是识别重要语句的重要线索。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注意转折句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转折句通常表达作者的观点或情感，是理解作者意图的关键。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注意关键词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关键词是构成句子的核心词汇，通过寻找关键词可以判断一个句子是否重要。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重要语句可以概括整篇文章的主题，帮助读者理解文章的中心思想。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重要语句可以引导读者理解文章的内容和结构，帮助读者更好地把握文章的脉络。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表达观点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重要语句可以表达作者的观点和情感，是理解作者意图的关键。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重要语句可以组织文章的结构，使文章更加紧凑和有逻辑性。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重要语句在文中的作用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重要语句的赏析方法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分析语句的用词、句式和语言风格，理解作者的表达意图和情感态度。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赏析重要语句时，首先要关注语句的用词是否准确、生动，句式是否流畅、多变，语言风格是否符合文体的要求。通过对这些语言特点的分析，可以深入理解作者在语句中所要表达的思想和情感。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从语言特点入手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从修辞手法入手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识别并分析语句所使用的修辞手法，理解修辞在增强表达效果中的作用。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重要语句往往运用了各种修辞手法，如比喻、拟人、排比、对偶等。通过识别和分析这些修辞手法，可以更好地理解语句的深层含义和表达效果，感受作者的匠心独运。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挖掘语句的内在含义，理解其在文中的意义和作用。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语句往往承载着作者的思想观点、情感态度或文章的主题意义。在赏析重要语句时，需要深入挖掘其内在含义，思考其在全文中的作用和意义。结合文章的语境和主旨，理解语句所表达的深层含义，是赏析的重要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从思想内容入手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重要语句的运用与写作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https://d.book118.com/428010010053006024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2024-08-31T11:57:10.186</cp:lastPrinted>
  <dcterms:created xsi:type="dcterms:W3CDTF">2024-08-31T03:57:10Z</dcterms:created>
  <dcterms:modified xsi:type="dcterms:W3CDTF">2024-08-31T03:57:12Z</dcterms:modified>
</cp:coreProperties>
</file>