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E4599-40AF-44BD-87D8-5AC8C3464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43FAF-8541-4834-983A-AE768DFF4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FF339-2451-4482-9FCB-C0DBA2A1D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E31C5-D259-47D5-A8FC-192BAD8E5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8FC047-C2B7-4648-99E9-A51F9249F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2D500E-359B-47B3-B263-EC19D9F46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AB940C-5516-4B26-8718-DF130E1DE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4A47C-85C1-4556-9BDC-869A1DACA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DA1D1-B6E8-4747-A8B9-BCFBC309E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D21E9-CE18-4F6A-8B27-DACCF2303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D6F9F-E1A6-4586-930E-4F580FD95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1002502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骨性关节炎的健康宣教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骨性关节炎的基本知识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骨性关节炎的预防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骨性关节炎的治疗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骨性关节炎的康复与护理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骨性关节炎的误区与注意事项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骨性关节炎的基本知识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20" r="11420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19" r="2619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467" r="17467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89" r="16989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骨性关节炎是一种慢性关节疾病，主要由于关节软骨磨损和骨质增生引起。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根据病因和临床表现，骨性关节炎可分为原发性、继发性、特发性等类型。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病理机制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骨性关节炎的发病与年龄、性别、遗传、肥胖、长期劳损、关节外伤等因素有关。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关节软骨的磨损和破坏，导致关节表面不平整，引发关节内炎症和骨质增生。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89" r="189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4" r="326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骨性关节炎的常见症状包括关节疼痛、僵硬、活动受限等，严重时可出现关节畸形。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医生通常根据患者的病史、体格检查和影像学检查结果进行诊断。X线、MRI等影像学检查可帮助医生了解关节的病变程度。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骨性关节炎的预防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保持充足的睡眠，避免熬夜，有助于关节的修复和保养。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过重会增加关节负担，诱发关节炎，保持适中的体重有助于减轻关节压力。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吸烟和过量饮酒都会对关节造成损害，戒烟限酒有利于保护关节健康。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钙是关节软骨的主要成分，摄入足够的钙质有助于关节的保养。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摄入富含钙质的食物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抗氧化物质可以帮助抵抗关节炎症，减轻关节炎症状。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多摄入富含抗氧化物质的食物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过多的钠会加重关节负担，诱发关节炎，应控制盐的摄入量。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控制钠的摄入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合理饮食与营养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910" r="9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适量运动与关节保护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选择适合的运动方式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如散步、游泳等低冲击性的运动，避免剧烈运动和长时间站立。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运动前热身和拉伸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热身和拉伸可以帮助关节适应运动状态，减少运动损伤。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使用关节保护器具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如护膝、护腕等，可以减轻关节负担，预防关节炎的发生。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骨性关节炎的治疗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https://d.book118.com/428010025023006035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2024-09-13T20:02:56.940</cp:lastPrinted>
  <dcterms:created xsi:type="dcterms:W3CDTF">2024-09-13T12:02:56Z</dcterms:created>
  <dcterms:modified xsi:type="dcterms:W3CDTF">2024-09-13T12:02:59Z</dcterms:modified>
</cp:coreProperties>
</file>