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DD7A-6E3D-4BA3-95A9-DF62A156B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B1FC9-04D3-43EF-A52A-2C0A4697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41426-C8E5-439E-B228-CE97D496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E072-30B9-495A-A398-FEAFFB27F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B98B6-D809-4DA5-A064-B3B4D9D7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598D3-7408-481B-9283-E29968FB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21B69-A3E2-4A15-A51B-170619BE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23C44-2582-47C8-868C-B8A3FCA8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06CA1-DCE3-4036-B5F0-9B7034A1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74967-4B76-469C-B5F4-690DE7A2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775D-6764-4DB3-9333-D84BCB68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003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神经胶质瘤的护理PPT\n## 1.神经胶质瘤的基本概念与分类\n### 1.1神经胶质瘤的定义与起源\n### 1.2神经胶质瘤的分类及亚型\n### 1.3神经胶质瘤的发病率和流行病学\n## 2.神经胶质瘤的临床表现与诊断\n### 2.1神经胶质瘤的临床症状\n### 2.2神经胶质瘤的影像学诊断\n### 2.3神经胶质瘤的实验室检查与病理诊断\n## 3.神经胶质瘤的治疗方法\n### 3.1手术治疗神经胶质瘤\n### 3.2放射治疗神经胶质瘤\n### 3.3化学治疗神经胶质瘤\n## 4.神经胶质瘤的护理概述\n### 4.1神经胶质瘤护理的重要性\n### 4.2神经胶质瘤护理的基本原则\n### 4.3神经胶质瘤护理的团队协作\n## 5.神经胶质瘤患者的护理措施\n### 5.1术前护理措施\n### 5.2术后护理措施\n### 5.3放化疗期间的护理措施\n## 6.神经胶质瘤患者的心理护理与康复\n### 6.1神经胶质瘤患者的心理特点与需求\n### 6.2神经胶质瘤患者的心理护理方法\n### 6.3神经胶质瘤患者的康复训练与指导\n## 7.神经胶质瘤的护理并发症预防与处理\n### 7.1神经胶质瘤护理并发症的预防措施\n### 7.2神经胶质瘤护理并发症的处理方法\n### 7.3神经胶质瘤护理并发症的护理宣教与指导\n## 8.神经胶质瘤护理的质量评估与持续改进\n### 8.1神经胶质瘤护理的质量评估标准与方法\n### 8.2神经胶质瘤护理的持续改进策略与实践\n### 8.3神经胶质瘤护理的护理研究与未来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神经胶质瘤的护理PPT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神经胶质瘤的基本概念与分类</a:t>
            </a:r>
            <a:endParaRPr/>
          </a:p>
        </p:txBody>
      </p:sp>
      <p:sp>
        <p:nvSpPr>
          <p:cNvPr id="10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神经胶质瘤是一种起源于神经胶质细胞的肿瘤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神经胶质细胞是神经系统的主要支持细胞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肿瘤可以发生在中枢神经系统的任何部位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神经胶质瘤是最常见的原发性脑肿瘤之一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占所有原发性脑肿瘤的30-50%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中较高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神经胶质瘤的恶性程度不同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从低级别（良性）到高级别（恶性）不等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高级别神经胶质瘤的预后较差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根据肿瘤细胞的形态学特点进行分类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星形细胞瘤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胶质母细胞瘤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少突胶质细胞瘤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髓母细胞瘤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根据肿瘤细胞的起源进行分类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神经星形细胞瘤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胶质母细胞瘤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少突胶质细胞瘤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髓母细胞瘤</a:t>
                </a:r>
                <a:endParaRPr/>
              </a:p>
            </p:txBody>
          </p:sp>
        </p:grpSp>
        <p:grpSp>
          <p:nvGrpSpPr>
            <p:cNvPr id="20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根据肿瘤的恶性程度进行分类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低级别神经胶质瘤（WHO分级I-II）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高级别神经胶质瘤（WHO分级III-IV）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神经胶质瘤的分类及亚型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神经胶质瘤的发病率在儿童和青少年中较高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占所有原发性脑肿瘤的30-50%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10-14岁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15-19岁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两个年龄段发病率最高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神经胶质瘤的发病年龄呈双峰分布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第一个高峰在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（10-14岁）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第二个高峰在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（50-60岁）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神经胶质瘤的性别分布无明显差异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男性和女性的发病率相近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神经胶质瘤的发病率和流行病学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神经胶质瘤的临床表现与诊断</a:t>
            </a:r>
            <a:endParaRPr/>
          </a:p>
        </p:txBody>
      </p:sp>
      <p:sp>
        <p:nvSpPr>
          <p:cNvPr id="2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颅内压增高症状：头痛、恶心、呕吐、视力模糊等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神经系统症状：癫痫、瘫痪、失语、感觉障碍等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精神症状：性格改变、记忆力减退、情绪波动等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神经胶质瘤的临床症状与肿瘤的部位、大小和恶性程度有关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容易与其他神经系统疾病混淆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需要通过影像学检查和实验室检查进行确诊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神经胶质瘤的临床症状缺乏特异性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神经胶质瘤的影像学检查主要包括CT、MRI和PET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CT可以显示肿瘤的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MRI可以显示肿瘤的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PET可以显示肿瘤的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生长速度</a:t>
                </a:r>
                <a:endParaRPr/>
              </a:p>
            </p:txBody>
          </p:sp>
        </p:grpSp>
        <p:grpSp>
          <p:nvGrpSpPr>
            <p:cNvPr id="25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影像学检查有助于神经胶质瘤的定位诊断和术前评估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有助于制定手术计划和治疗方案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有助于预测患者的预后和疗效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神经胶质瘤的影像学诊断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神经胶质瘤的实验室检查主要包括脑脊液检查和血液检查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脑脊液检查可以检测肿瘤细胞的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血液检查可以评估患者的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endParaRPr/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神经胶质瘤的病理诊断依赖于肿瘤组织的活检和免疫组化染色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可以确定肿瘤的类型、恶性程度和分子表型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有助于制定个性化的治疗方案和评估预后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神经胶质瘤的实验室检查与病理诊断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神经胶质瘤的治疗方法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手术是神经胶质瘤治疗的主要手段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可以切除肿瘤组织，减轻颅内压和神经系统症状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有助于获得肿瘤组织的病理诊断和制定治疗方案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手术治疗的并发症包括出血、感染、脑水肿等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需要进行密切的观察和护理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有助于提高手术效果和患者的生活质量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手术治疗神经胶质瘤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放射治疗是神经胶质瘤治疗的辅助手段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可以杀死肿瘤细胞，延缓肿瘤生长和复发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适用于不能完全切除的肿瘤和高级别神经胶质瘤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放射治疗的并发症包括脑水肿、脱发、皮肤损伤等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需要进行密切的观察和护理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有助于提高放射治疗效果和患者的生活质量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放射治疗神经胶质瘤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化学治疗神经胶质瘤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4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4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化学治疗是神经胶质瘤治疗的重要手段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可以杀死肿瘤细胞，延缓肿瘤生长和复发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适用于高级别神经胶质瘤和复发肿瘤</a:t>
                </a:r>
                <a:endParaRPr/>
              </a:p>
            </p:txBody>
          </p:sp>
          <p:sp>
            <p:nvSpPr>
              <p:cNvPr id="5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化学治疗的并发症包括骨髓抑制、消化道反应、肝肾功能损害等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需要进行密切的观察和护理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有助于提高化学治疗效果和患者的生活质量</a:t>
                </a:r>
                <a:endParaRPr/>
              </a:p>
            </p:txBody>
          </p:sp>
          <p:sp>
            <p:nvSpPr>
              <p:cNvPr id="5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神经胶质瘤的护理概述</a:t>
            </a:r>
            <a:endParaRPr/>
          </a:p>
        </p:txBody>
      </p:sp>
      <p:sp>
        <p:nvSpPr>
          <p:cNvPr id="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神经胶质瘤护理是神经胶质瘤治疗的重要组成部分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可以提高手术效果和放射治疗效果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可以降低并发症的发生率和死亡率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神经胶质瘤护理有助于提高患者的生活质量和预后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可以减轻患者的痛苦和焦虑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可以提高患者的自理能力和生活质量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神经胶质瘤护理的基本原则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神经胶质瘤护理的基本原则包括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个体化护理：根据患者的具体情况和需求制定护理计划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全面化护理：关注患者的生理、心理和社会需求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持续化护理：对患者进行长期的、动态的护理干预</a:t>
            </a:r>
            <a:endParaRPr/>
          </a:p>
        </p:txBody>
      </p:sp>
      <p:cxnSp>
        <p:nvCxnSpPr>
          <p:cNvPr id="8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神经胶质瘤护理需要多学科的团队协作</a:t>
                </a:r>
                <a:endParaRPr/>
              </a:p>
            </p:txBody>
          </p:sp>
          <p:sp>
            <p:nvSpPr>
              <p:cNvPr id="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包括神经外科医生、放射科医生、化疗科医生、护士、康复师等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可以发挥各专业的优势，提高护理效果和患者的生活质量</a:t>
                </a:r>
                <a:endParaRPr/>
              </a:p>
            </p:txBody>
          </p:sp>
          <p:sp>
            <p:nvSpPr>
              <p:cNvPr id="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神经胶质瘤护理的团队协作需要沟通和协调</a:t>
                </a:r>
                <a:endParaRPr/>
              </a:p>
            </p:txBody>
          </p:sp>
          <p:sp>
            <p:nvSpPr>
              <p:cNvPr id="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建立有效的沟通渠道和协作机制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确保护理工作的顺利进行和患者的安全</a:t>
                </a:r>
                <a:endParaRPr/>
              </a:p>
            </p:txBody>
          </p:sp>
          <p:sp>
            <p:nvSpPr>
              <p:cNvPr id="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神经胶质瘤护理的团队协作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https://d.book118.com/428010033127006037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神经胶质瘤的护理PPT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2024-09-17T21:21:22.042</cp:lastPrinted>
  <dcterms:created xsi:type="dcterms:W3CDTF">2024-09-17T13:21:22Z</dcterms:created>
  <dcterms:modified xsi:type="dcterms:W3CDTF">2024-09-17T13:21:23Z</dcterms:modified>
</cp:coreProperties>
</file>