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44616-1E09-4CDA-A522-C72B25D24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7117C-FBE6-47C9-B856-C4B9397A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45F1A-33E9-44E8-ADD2-754FB3E65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CE7B7-CBA0-4E8C-87A3-AC3931A04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D3D5FC-66ED-423F-9688-21F7EE4A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01940C-27C5-471F-96DB-CAFE01853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EB0C86-1E87-4457-AD1B-8F617CAC6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A92DA-7118-42E0-8679-A9561A19A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16C33-ECBF-443D-AAFC-7FCA44D7D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1D780-C364-471B-A327-1AB2A877D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F64B2-4994-4F15-8E95-6B793EB1A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11013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外贸网络推广方案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外贸网络推广策略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网站建设与优化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外部链接建设与合作伙伴拓展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数据监测、分析与改进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https://d.book118.com/428011013023006037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2024-09-16T20:52:48.001</cp:lastPrinted>
  <dcterms:created xsi:type="dcterms:W3CDTF">2024-09-16T12:52:48Z</dcterms:created>
  <dcterms:modified xsi:type="dcterms:W3CDTF">2024-09-16T12:52:49Z</dcterms:modified>
</cp:coreProperties>
</file>