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1C617-0A6D-4DAF-91D3-4D56FA54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1FC14-237B-4399-86E3-56A53B2F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3A5BD-9D65-46B3-8D74-3A97ADD6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7302B-3F2D-43A6-8DAE-DC1258ED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7EF0E-E287-468A-BC5B-6B51CC6C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BF82D-E60A-4FB2-AD28-24CCFA75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D2DEE-83F9-486A-B8A0-1B5AF33E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26085-D945-4372-9252-52F46F61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84FBE-754F-4C53-97B9-79B2562E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86D0-20BC-464B-9C38-44BFE00E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E31CF-5BB7-4F2E-BAFE-1F015A34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2026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方案汇报培训课件的用户体验评价与改进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培训课件用户体验现状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优秀案例分享及借鉴意义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用户体验评价概述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通过对方案汇报培训课件的用户体验进行评价，可以发现产品在设计、功能、交互等方面存在的问题，为产品优化提供方向。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用户体验评价关注用户在使用过程中的感受，优化产品以更好地满足用户需求，从而提高用户满意度。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了解用户需求和期望，为产品创新提供灵感和方向，推动产品的持续改进和发展。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552" r="30552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设计针对方案汇报培训课件的用户体验问卷，收集用户对产品各方面的评价意见和建议。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通过与用户面对面交流，深入了解用户在使用过程中的真实感受和期望，获取更详细、更具体的反馈。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用户访谈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对收集到的评价数据进行统计分析，发现产品存在的问题和用户的真实需求，为产品优化提供数据支持。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明确评价的流程，包括评价准备、数据收集、数据分析和结果输出等阶段，确保评价的顺利进行。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评估方案汇报培训课件的内容是否丰富、专业、有深度，能否满足用户的学习需求。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评估产品的视觉设计是否符合用户审美，色彩、排版、动画等是否协调、美观。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测试产品的运行性能，包括加载速度、稳定性、兼容性等方面，确保用户在使用过程中能够获得流畅的体验。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评价产品的交互界面是否友好、易用，用户在使用过程中是否能够快速找到所需功能，操作是否便捷。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培训课件用户体验现状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课件涵盖了方案汇报的各个方面，包括理论知识、案例分析、实战演练等。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课件采用模块化设计，各模块之间逻辑清晰，便于用户理解和记忆。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课件内容定期更新，确保与最新方案汇报实践保持同步。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课件采用清晰的导航栏和目录结构，方便用户快速定位到所需内容。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课件中设置了丰富的互动元素，如提问、讨论、测试等，提高用户参与度。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课件支持多种操作方式，如拖拽、缩放、旋转等，满足不同用户的需求。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操作便捷性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交互设计与操作便捷性评估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24" r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08" b="5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视觉风格与排版审美评价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视觉风格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课件采用简洁明快的视觉风格，色彩搭配合理，符合现代审美趋势。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排版布局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课件排版整洁有序，文字、图片、图表等元素布局合理，易于阅读和理解。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课件中适当运用动画效果，增强视觉效果和用户体验。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通过对用户进行满意度调查，发现大部分用户对课件内容和形式表示满意。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课件设置了用户反馈渠道，方便用户及时反馈问题和建议。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根据用户反馈和调查结果，课件制作团队将进一步完善内容和交互设计，提高用户体验。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用户反馈与满意度调查结果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问题诊断与改进策略制定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用户体验调研不足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界面设计不够友好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内容难度不适中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汇总分析存在问题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在课件开发前，未对用户进行充分的需求调研和体验测试，导致课件内容与用户需求存在偏差。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课件缺乏足够的交互性元素，如动画、视频、音频等，使得学习过程枯燥乏味，难以吸引用户注意力。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课件界面设计过于复杂或不符合用户习惯，导致用户在使用过程中感到困惑和不便。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课件内容难度过高或过低，不能满足不同用户的需求，导致学习效果不佳。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针对性制定改进策略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加强用户体验调研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在课件开发前，通过问卷调查、用户访谈等方式，深入了解用户需求和使用习惯，确保课件内容与用户需求相匹配。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优化界面设计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简化课件界面设计，遵循用户习惯，提高易用性和美观度，降低用户学习成本。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增加交互性元素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通过添加动画、视频、音频等多媒体元素，增强课件的交互性和趣味性，提高用户学习积极性和参与度。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调整内容难度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根据用户反馈和学习效果评估，适当调整课件内容难度，确保满足不同用户的需求，提高学习效果。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https://d.book118.com/428012026075006035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2024-09-14T10:23:06.744</cp:lastPrinted>
  <dcterms:created xsi:type="dcterms:W3CDTF">2024-09-14T02:23:06Z</dcterms:created>
  <dcterms:modified xsi:type="dcterms:W3CDTF">2024-09-14T02:23:09Z</dcterms:modified>
</cp:coreProperties>
</file>