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77233-50C0-46EC-8F0B-D2B20930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E026D-B7D7-4F31-923C-4A0D2C1A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38EF9-C250-4CAA-A6E8-04D11CF40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7AD14-6CDF-4F7B-B70B-5F85B92B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4472D-1CEA-406D-9B48-BE8357C5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4395A-AD94-42EC-BF5D-96F87A295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4FEE2-6F36-427B-8FD8-6C6CE7C4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40F59-0B08-4D88-8AF2-6370B6DD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77640-4627-406F-BC1F-462D61D1A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F7881-60C0-40C1-86CF-CF51D4A0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003F-6A98-478D-9392-2A8B22B90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3134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2024年全球人口老龄化的挑战与应对策略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全球人口老龄化现状及趋势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人口老龄化带来的挑战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应对人口老龄化的国际经验借鉴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我国应对人口老龄化的策略建议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随着医疗技术的进步和生育率的下降，全球人口老龄化趋势日益加剧，预计到2024年，65岁及以上老年人口比例将持续增加。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全球老龄化趋势加速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老龄化导致劳动力减少、养老金支出增加等问题，给社会经济带来巨大压力。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社会经济压力增大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随着老年人口增多，对医疗和照护服务的需求也相应增加，给医疗体系带来挑战。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健康照护需求增加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探讨应对老龄化的有效策略，包括政策调整、技术创新、社会支持等方面。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为政府、企业和个人提供应对老龄化的参考和建议，推动可持续发展。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分析老龄化对全球社会、经济、医疗等方面的影响。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提高公众对老龄化问题的认识，促进全球合作应对老龄化挑战。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全球人口老龄化现状及趋势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" r="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老龄化是指总人口中因年轻人口数量减少、年长人口数量增加而导致的老年人口比例相应增长的动态。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国际上通常看法是，当一个国家或地区60岁以上老年人口占人口总数的10%，或65岁以上老年人口占人口总数的7%，即意味着这个国家或地区的人口处于老龄化社会。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老龄化指标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老龄化定义与指标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全球老龄化现状及特点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目前，全球已有超过一半的国家或地区进入老龄化社会，其中发达国家老龄化程度普遍高于发展中国家。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全球老龄化呈现出老年人口数量庞大、增长速度快、高龄化趋势明显等特点。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高龄化趋势加剧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随着医疗技术的进步和老年人健康水平的提高，高龄老人（80岁及以上）的数量和比例将继续增加。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养老负担加重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随着老年人口的增加，社会养老负担将不断加重，对社会保障、医疗卫生等公共服务体系带来巨大挑战。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老年人口比例继续上升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随着生育率的下降和预期寿命的延长，全球老年人口比例将继续上升，预计2024年将达到历史新高。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2024年全球老龄化趋势预测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人口老龄化带来的挑战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劳动力市场压力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随着老年人口比例增加，劳动力供应减少，导致劳动力市场紧张，工资上涨压力增大。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养老金支出增加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人口老龄化导致养老金领取人数增加，而缴费人数减少，使得公共养老金支出压力增大。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老年人口的消费需求与年轻人口不同，对医疗、保健等服务的需求增加，对经济增长模式产生影响。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随着老年人口比例的增加，对养老服务的需求也相应增加，需要建设更多的养老机构和提供养老服务。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社会福利制度压力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人口老龄化对社会福利制度产生影响，需要更多的社会福利支出，对社会福利制度的可持续性和公平性提出挑战。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医疗卫生系统压力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老年人口对医疗卫生服务的需求增加，给医疗卫生系统带来压力，需要更多的医疗资源和投入。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https://d.book118.com/428013134101006032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2024-09-10T04:27:16.866</cp:lastPrinted>
  <dcterms:created xsi:type="dcterms:W3CDTF">2024-09-09T20:27:16Z</dcterms:created>
  <dcterms:modified xsi:type="dcterms:W3CDTF">2024-09-09T20:27:19Z</dcterms:modified>
</cp:coreProperties>
</file>