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23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652EE-0E95-46BC-9AB2-07A9248E6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D5371-08F6-4E5E-8395-4780A88EA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EB2C9-D2C3-41A3-A03E-2989A9226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6B2FA-0193-4C6E-9EB0-D0DFF1013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5F6811-2BAA-4F19-8574-CF6BC9545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E3EF4E-ED01-4E81-ABA7-F41D11459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1CB940-AFCC-458E-BB55-892211393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2B08D-A8E5-4F84-B916-FD3E5D534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53F8B-4ACB-4A3B-95A3-E50F20EAC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040B9-A17D-459C-8E91-4E1651CB6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96B0D-40D8-4E07-A100-3604B6651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221" r:id="rId2"/>
    <p:sldLayoutId id="2147501222" r:id="rId3"/>
    <p:sldLayoutId id="2147501223" r:id="rId4"/>
    <p:sldLayoutId id="2147501224" r:id="rId5"/>
    <p:sldLayoutId id="2147501225" r:id="rId6"/>
    <p:sldLayoutId id="2147501226" r:id="rId7"/>
    <p:sldLayoutId id="2147501227" r:id="rId8"/>
    <p:sldLayoutId id="2147501228" r:id="rId9"/>
    <p:sldLayoutId id="2147501229" r:id="rId10"/>
    <p:sldLayoutId id="214750123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1405606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英语阅读教学图示设计方案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图示设计的概念和作用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https://d.book118.com/428014056060006024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英语阅读教学图示设计方案</vt:lpstr>
      <vt:lpstr>目录</vt:lpstr>
      <vt:lpstr>图示设计的概念和作用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2024-08-31T14:05:36.509</cp:lastPrinted>
  <dcterms:created xsi:type="dcterms:W3CDTF">2024-08-31T06:05:36Z</dcterms:created>
  <dcterms:modified xsi:type="dcterms:W3CDTF">2024-08-31T06:05:38Z</dcterms:modified>
</cp:coreProperties>
</file>