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0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60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FC77A-30CC-403E-B5CE-B979954D6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4FAF1-5441-49DF-AC45-87502B3B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37643-90E8-4D57-BE49-E7AF2F59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250D0-CBC4-40CD-9E74-AA5D6F8C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94E63-B0AF-4EED-A20F-AA7E0CB7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92014-9C49-499F-B94D-162F8B3A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ED77E-C3F4-444E-8914-8415FC09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E884B-9FAC-43C1-8721-7A931064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11D73-AB3A-463C-9F9C-3C1403CE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3006F-F46D-4165-858D-4817DC4B5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B1003-947E-4E6B-B992-737743773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4999" r:id="rId2"/>
    <p:sldLayoutId id="2147515000" r:id="rId3"/>
    <p:sldLayoutId id="2147515001" r:id="rId4"/>
    <p:sldLayoutId id="2147515002" r:id="rId5"/>
    <p:sldLayoutId id="2147515003" r:id="rId6"/>
    <p:sldLayoutId id="2147515004" r:id="rId7"/>
    <p:sldLayoutId id="2147515005" r:id="rId8"/>
    <p:sldLayoutId id="2147515006" r:id="rId9"/>
    <p:sldLayoutId id="2147515007" r:id="rId10"/>
    <p:sldLayoutId id="21475150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2" Type="http://schemas.openxmlformats.org/officeDocument/2006/relationships/tags" Target="../tags/tag441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8.xml" /><Relationship Id="rId11" Type="http://schemas.openxmlformats.org/officeDocument/2006/relationships/tags" Target="../tags/tag479.xml" /><Relationship Id="rId12" Type="http://schemas.openxmlformats.org/officeDocument/2006/relationships/tags" Target="../tags/tag480.xml" /><Relationship Id="rId13" Type="http://schemas.openxmlformats.org/officeDocument/2006/relationships/tags" Target="../tags/tag481.xml" /><Relationship Id="rId14" Type="http://schemas.openxmlformats.org/officeDocument/2006/relationships/tags" Target="../tags/tag482.xml" /><Relationship Id="rId15" Type="http://schemas.openxmlformats.org/officeDocument/2006/relationships/tags" Target="../tags/tag483.xml" /><Relationship Id="rId16" Type="http://schemas.openxmlformats.org/officeDocument/2006/relationships/tags" Target="../tags/tag484.xml" /><Relationship Id="rId2" Type="http://schemas.openxmlformats.org/officeDocument/2006/relationships/tags" Target="../tags/tag470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tags" Target="../tags/tag473.xml" /><Relationship Id="rId6" Type="http://schemas.openxmlformats.org/officeDocument/2006/relationships/tags" Target="../tags/tag474.xml" /><Relationship Id="rId7" Type="http://schemas.openxmlformats.org/officeDocument/2006/relationships/tags" Target="../tags/tag475.xml" /><Relationship Id="rId8" Type="http://schemas.openxmlformats.org/officeDocument/2006/relationships/tags" Target="../tags/tag476.xml" /><Relationship Id="rId9" Type="http://schemas.openxmlformats.org/officeDocument/2006/relationships/tags" Target="../tags/tag4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16" Type="http://schemas.openxmlformats.org/officeDocument/2006/relationships/tags" Target="../tags/tag499.xml" /><Relationship Id="rId17" Type="http://schemas.openxmlformats.org/officeDocument/2006/relationships/tags" Target="../tags/tag500.xml" /><Relationship Id="rId18" Type="http://schemas.openxmlformats.org/officeDocument/2006/relationships/tags" Target="../tags/tag501.xml" /><Relationship Id="rId19" Type="http://schemas.openxmlformats.org/officeDocument/2006/relationships/tags" Target="../tags/tag502.xml" /><Relationship Id="rId2" Type="http://schemas.openxmlformats.org/officeDocument/2006/relationships/tags" Target="../tags/tag485.xml" /><Relationship Id="rId20" Type="http://schemas.openxmlformats.org/officeDocument/2006/relationships/tags" Target="../tags/tag503.xml" /><Relationship Id="rId21" Type="http://schemas.openxmlformats.org/officeDocument/2006/relationships/tags" Target="../tags/tag504.xml" /><Relationship Id="rId22" Type="http://schemas.openxmlformats.org/officeDocument/2006/relationships/tags" Target="../tags/tag505.xml" /><Relationship Id="rId23" Type="http://schemas.openxmlformats.org/officeDocument/2006/relationships/tags" Target="../tags/tag506.xml" /><Relationship Id="rId24" Type="http://schemas.openxmlformats.org/officeDocument/2006/relationships/tags" Target="../tags/tag507.xml" /><Relationship Id="rId25" Type="http://schemas.openxmlformats.org/officeDocument/2006/relationships/tags" Target="../tags/tag508.xml" /><Relationship Id="rId26" Type="http://schemas.openxmlformats.org/officeDocument/2006/relationships/tags" Target="../tags/tag509.xml" /><Relationship Id="rId27" Type="http://schemas.openxmlformats.org/officeDocument/2006/relationships/tags" Target="../tags/tag510.xml" /><Relationship Id="rId28" Type="http://schemas.openxmlformats.org/officeDocument/2006/relationships/tags" Target="../tags/tag511.xml" /><Relationship Id="rId29" Type="http://schemas.openxmlformats.org/officeDocument/2006/relationships/tags" Target="../tags/tag512.xml" /><Relationship Id="rId3" Type="http://schemas.openxmlformats.org/officeDocument/2006/relationships/tags" Target="../tags/tag486.xml" /><Relationship Id="rId30" Type="http://schemas.openxmlformats.org/officeDocument/2006/relationships/tags" Target="../tags/tag513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2.xml" /><Relationship Id="rId11" Type="http://schemas.openxmlformats.org/officeDocument/2006/relationships/tags" Target="../tags/tag523.xml" /><Relationship Id="rId12" Type="http://schemas.openxmlformats.org/officeDocument/2006/relationships/tags" Target="../tags/tag524.xml" /><Relationship Id="rId13" Type="http://schemas.openxmlformats.org/officeDocument/2006/relationships/tags" Target="../tags/tag525.xml" /><Relationship Id="rId14" Type="http://schemas.openxmlformats.org/officeDocument/2006/relationships/tags" Target="../tags/tag526.xml" /><Relationship Id="rId15" Type="http://schemas.openxmlformats.org/officeDocument/2006/relationships/tags" Target="../tags/tag527.xml" /><Relationship Id="rId2" Type="http://schemas.openxmlformats.org/officeDocument/2006/relationships/tags" Target="../tags/tag514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tags" Target="../tags/tag517.xml" /><Relationship Id="rId6" Type="http://schemas.openxmlformats.org/officeDocument/2006/relationships/tags" Target="../tags/tag518.xml" /><Relationship Id="rId7" Type="http://schemas.openxmlformats.org/officeDocument/2006/relationships/tags" Target="../tags/tag519.xml" /><Relationship Id="rId8" Type="http://schemas.openxmlformats.org/officeDocument/2006/relationships/tags" Target="../tags/tag520.xml" /><Relationship Id="rId9" Type="http://schemas.openxmlformats.org/officeDocument/2006/relationships/tags" Target="../tags/tag5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9.xml" /><Relationship Id="rId11" Type="http://schemas.openxmlformats.org/officeDocument/2006/relationships/tags" Target="../tags/tag540.xml" /><Relationship Id="rId12" Type="http://schemas.openxmlformats.org/officeDocument/2006/relationships/tags" Target="../tags/tag541.xml" /><Relationship Id="rId13" Type="http://schemas.openxmlformats.org/officeDocument/2006/relationships/tags" Target="../tags/tag542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tags" Target="../tags/tag534.xml" /><Relationship Id="rId6" Type="http://schemas.openxmlformats.org/officeDocument/2006/relationships/tags" Target="../tags/tag535.xml" /><Relationship Id="rId7" Type="http://schemas.openxmlformats.org/officeDocument/2006/relationships/tags" Target="../tags/tag536.xml" /><Relationship Id="rId8" Type="http://schemas.openxmlformats.org/officeDocument/2006/relationships/tags" Target="../tags/tag537.xml" /><Relationship Id="rId9" Type="http://schemas.openxmlformats.org/officeDocument/2006/relationships/tags" Target="../tags/tag53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1.xml" /><Relationship Id="rId11" Type="http://schemas.openxmlformats.org/officeDocument/2006/relationships/tags" Target="../tags/tag552.xml" /><Relationship Id="rId12" Type="http://schemas.openxmlformats.org/officeDocument/2006/relationships/tags" Target="../tags/tag553.xml" /><Relationship Id="rId13" Type="http://schemas.openxmlformats.org/officeDocument/2006/relationships/tags" Target="../tags/tag554.xml" /><Relationship Id="rId14" Type="http://schemas.openxmlformats.org/officeDocument/2006/relationships/tags" Target="../tags/tag555.xml" /><Relationship Id="rId15" Type="http://schemas.openxmlformats.org/officeDocument/2006/relationships/tags" Target="../tags/tag556.xml" /><Relationship Id="rId16" Type="http://schemas.openxmlformats.org/officeDocument/2006/relationships/tags" Target="../tags/tag557.xml" /><Relationship Id="rId17" Type="http://schemas.openxmlformats.org/officeDocument/2006/relationships/tags" Target="../tags/tag558.xml" /><Relationship Id="rId18" Type="http://schemas.openxmlformats.org/officeDocument/2006/relationships/tags" Target="../tags/tag559.xml" /><Relationship Id="rId19" Type="http://schemas.openxmlformats.org/officeDocument/2006/relationships/tags" Target="../tags/tag560.xml" /><Relationship Id="rId2" Type="http://schemas.openxmlformats.org/officeDocument/2006/relationships/tags" Target="../tags/tag543.xml" /><Relationship Id="rId20" Type="http://schemas.openxmlformats.org/officeDocument/2006/relationships/tags" Target="../tags/tag561.xml" /><Relationship Id="rId21" Type="http://schemas.openxmlformats.org/officeDocument/2006/relationships/tags" Target="../tags/tag562.xml" /><Relationship Id="rId22" Type="http://schemas.openxmlformats.org/officeDocument/2006/relationships/tags" Target="../tags/tag563.xml" /><Relationship Id="rId23" Type="http://schemas.openxmlformats.org/officeDocument/2006/relationships/tags" Target="../tags/tag564.xml" /><Relationship Id="rId24" Type="http://schemas.openxmlformats.org/officeDocument/2006/relationships/tags" Target="../tags/tag565.xml" /><Relationship Id="rId25" Type="http://schemas.openxmlformats.org/officeDocument/2006/relationships/tags" Target="../tags/tag566.xml" /><Relationship Id="rId26" Type="http://schemas.openxmlformats.org/officeDocument/2006/relationships/tags" Target="../tags/tag567.xml" /><Relationship Id="rId27" Type="http://schemas.openxmlformats.org/officeDocument/2006/relationships/tags" Target="../tags/tag568.xml" /><Relationship Id="rId28" Type="http://schemas.openxmlformats.org/officeDocument/2006/relationships/tags" Target="../tags/tag569.xml" /><Relationship Id="rId29" Type="http://schemas.openxmlformats.org/officeDocument/2006/relationships/tags" Target="../tags/tag570.xml" /><Relationship Id="rId3" Type="http://schemas.openxmlformats.org/officeDocument/2006/relationships/tags" Target="../tags/tag544.xml" /><Relationship Id="rId30" Type="http://schemas.openxmlformats.org/officeDocument/2006/relationships/tags" Target="../tags/tag571.xml" /><Relationship Id="rId4" Type="http://schemas.openxmlformats.org/officeDocument/2006/relationships/tags" Target="../tags/tag545.xml" /><Relationship Id="rId5" Type="http://schemas.openxmlformats.org/officeDocument/2006/relationships/tags" Target="../tags/tag546.xml" /><Relationship Id="rId6" Type="http://schemas.openxmlformats.org/officeDocument/2006/relationships/tags" Target="../tags/tag547.xml" /><Relationship Id="rId7" Type="http://schemas.openxmlformats.org/officeDocument/2006/relationships/tags" Target="../tags/tag548.xml" /><Relationship Id="rId8" Type="http://schemas.openxmlformats.org/officeDocument/2006/relationships/tags" Target="../tags/tag549.xml" /><Relationship Id="rId9" Type="http://schemas.openxmlformats.org/officeDocument/2006/relationships/tags" Target="../tags/tag55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0.xml" /><Relationship Id="rId11" Type="http://schemas.openxmlformats.org/officeDocument/2006/relationships/tags" Target="../tags/tag581.xml" /><Relationship Id="rId12" Type="http://schemas.openxmlformats.org/officeDocument/2006/relationships/tags" Target="../tags/tag582.xml" /><Relationship Id="rId13" Type="http://schemas.openxmlformats.org/officeDocument/2006/relationships/tags" Target="../tags/tag583.xml" /><Relationship Id="rId14" Type="http://schemas.openxmlformats.org/officeDocument/2006/relationships/tags" Target="../tags/tag584.xml" /><Relationship Id="rId15" Type="http://schemas.openxmlformats.org/officeDocument/2006/relationships/tags" Target="../tags/tag585.xml" /><Relationship Id="rId16" Type="http://schemas.openxmlformats.org/officeDocument/2006/relationships/tags" Target="../tags/tag586.xml" /><Relationship Id="rId17" Type="http://schemas.openxmlformats.org/officeDocument/2006/relationships/tags" Target="../tags/tag587.xml" /><Relationship Id="rId18" Type="http://schemas.openxmlformats.org/officeDocument/2006/relationships/tags" Target="../tags/tag588.xml" /><Relationship Id="rId19" Type="http://schemas.openxmlformats.org/officeDocument/2006/relationships/tags" Target="../tags/tag589.xml" /><Relationship Id="rId2" Type="http://schemas.openxmlformats.org/officeDocument/2006/relationships/tags" Target="../tags/tag572.xml" /><Relationship Id="rId20" Type="http://schemas.openxmlformats.org/officeDocument/2006/relationships/tags" Target="../tags/tag590.xml" /><Relationship Id="rId21" Type="http://schemas.openxmlformats.org/officeDocument/2006/relationships/tags" Target="../tags/tag591.xml" /><Relationship Id="rId22" Type="http://schemas.openxmlformats.org/officeDocument/2006/relationships/tags" Target="../tags/tag592.xml" /><Relationship Id="rId23" Type="http://schemas.openxmlformats.org/officeDocument/2006/relationships/tags" Target="../tags/tag593.xml" /><Relationship Id="rId24" Type="http://schemas.openxmlformats.org/officeDocument/2006/relationships/tags" Target="../tags/tag594.xml" /><Relationship Id="rId25" Type="http://schemas.openxmlformats.org/officeDocument/2006/relationships/tags" Target="../tags/tag595.xml" /><Relationship Id="rId26" Type="http://schemas.openxmlformats.org/officeDocument/2006/relationships/tags" Target="../tags/tag596.xml" /><Relationship Id="rId27" Type="http://schemas.openxmlformats.org/officeDocument/2006/relationships/tags" Target="../tags/tag597.xml" /><Relationship Id="rId28" Type="http://schemas.openxmlformats.org/officeDocument/2006/relationships/tags" Target="../tags/tag598.xml" /><Relationship Id="rId29" Type="http://schemas.openxmlformats.org/officeDocument/2006/relationships/tags" Target="../tags/tag599.xml" /><Relationship Id="rId3" Type="http://schemas.openxmlformats.org/officeDocument/2006/relationships/tags" Target="../tags/tag573.xml" /><Relationship Id="rId30" Type="http://schemas.openxmlformats.org/officeDocument/2006/relationships/tags" Target="../tags/tag600.xml" /><Relationship Id="rId4" Type="http://schemas.openxmlformats.org/officeDocument/2006/relationships/tags" Target="../tags/tag574.xml" /><Relationship Id="rId5" Type="http://schemas.openxmlformats.org/officeDocument/2006/relationships/tags" Target="../tags/tag575.xml" /><Relationship Id="rId6" Type="http://schemas.openxmlformats.org/officeDocument/2006/relationships/tags" Target="../tags/tag576.xml" /><Relationship Id="rId7" Type="http://schemas.openxmlformats.org/officeDocument/2006/relationships/tags" Target="../tags/tag577.xml" /><Relationship Id="rId8" Type="http://schemas.openxmlformats.org/officeDocument/2006/relationships/tags" Target="../tags/tag578.xml" /><Relationship Id="rId9" Type="http://schemas.openxmlformats.org/officeDocument/2006/relationships/tags" Target="../tags/tag57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4064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绩效反馈与辅导技巧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绩效反馈的重要性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有效的绩效反馈技巧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辅导技巧在绩效反馈中的应用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处理绩效不佳员工的策略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建立有效的绩效反馈辅导体系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绩效反馈的重要性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反馈对员工发展的影响</a:t>
            </a:r>
            <a:endParaRPr lang="zh-CN" altLang="en-US"/>
          </a:p>
        </p:txBody>
      </p:sp>
      <p:sp>
        <p:nvSpPr>
          <p:cNvPr id="105076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帮助员工了解自己的工作表现和改进方向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7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激发员工的积极性和创造力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8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促进员工之间的沟通和合作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8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提高员工的工作效率和绩效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反馈对组织目标实现的作用</a:t>
            </a:r>
            <a:endParaRPr lang="zh-CN" altLang="en-US"/>
          </a:p>
        </p:txBody>
      </p:sp>
      <p:sp>
        <p:nvSpPr>
          <p:cNvPr id="10508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提高员工绩效：通过反馈，员工可以了解自己的工作表现，从而改进和提高绩效。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0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促进沟通：反馈可以促进上下级之间的沟通，增强团队协作和凝聚力。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6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提高员工满意度：有效的反馈可以提高员工的工作满意度，降低离职率。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2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促进组织发展：通过反馈，组织可以了解员工的需求和问题，从而改进管理制度，促进组织发展。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8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绩效反馈的及时性和准确性</a:t>
            </a:r>
            <a:endParaRPr lang="zh-CN" altLang="en-US"/>
          </a:p>
        </p:txBody>
      </p:sp>
      <p:sp>
        <p:nvSpPr>
          <p:cNvPr id="10509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及时性：及时反馈有助于员工及时发现问题，及时改进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8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准确性：准确的反馈有助于员工了解问题所在，避免误解和偏差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促进沟通：及时准确的反馈可以促进上下级之间的沟通，增强团队凝聚力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0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提高效率：及时准确的反馈有助于员工提高工作效率，减少不必要的时间和精力浪费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有效的绩效反馈技巧</a:t>
            </a:r>
            <a:endParaRPr lang="zh-CN" altLang="en-US"/>
          </a:p>
        </p:txBody>
      </p:sp>
      <p:sp>
        <p:nvSpPr>
          <p:cNvPr id="105097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具体性：明确指出问题所在</a:t>
            </a:r>
            <a:endParaRPr lang="zh-CN" altLang="en-US"/>
          </a:p>
        </p:txBody>
      </p:sp>
      <p:sp>
        <p:nvSpPr>
          <p:cNvPr id="1051334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8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0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2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鼓励员工提问：在绩效反馈中，鼓励员工提问，以便他们能够更好地理解问题所在和改进措施。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44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6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8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明确指出改进措施：在指出问题后，需要明确指出改进措施，以便员工能够有针对性地进行改进。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0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2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4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提供具体例子：在指出问题时，可以提供具体的例子，以便员工更好地理解问题的严重性和影响。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56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8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0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明确指出问题：在绩效反馈中，需要明确指出员工的问题所在，以便他们能够针对性地进行改进。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建设性：关注改进和提升</a:t>
            </a:r>
            <a:endParaRPr lang="zh-CN" altLang="en-US"/>
          </a:p>
        </p:txBody>
      </p:sp>
      <p:sp>
        <p:nvSpPr>
          <p:cNvPr id="105140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769048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08" name="矩形 4"/>
          <p:cNvSpPr/>
          <p:nvPr>
            <p:custDataLst>
              <p:tags r:id="rId3"/>
            </p:custDataLst>
          </p:nvPr>
        </p:nvSpPr>
        <p:spPr>
          <a:xfrm>
            <a:off x="2616368" y="4114211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10" name="文本框 5"/>
          <p:cNvSpPr txBox="1"/>
          <p:nvPr>
            <p:custDataLst>
              <p:tags r:id="rId4"/>
            </p:custDataLst>
          </p:nvPr>
        </p:nvSpPr>
        <p:spPr>
          <a:xfrm>
            <a:off x="2902482" y="4072207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鼓励自主：鼓励员工自主解决问题，提高员工的自主性和责任感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1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769048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14" name="矩形 57"/>
          <p:cNvSpPr/>
          <p:nvPr>
            <p:custDataLst>
              <p:tags r:id="rId6"/>
            </p:custDataLst>
          </p:nvPr>
        </p:nvSpPr>
        <p:spPr>
          <a:xfrm>
            <a:off x="6173920" y="4114211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16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072207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持续跟进：对员工的改进情况进行持续跟进，提供必要的支持和帮助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1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369344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20" name="矩形 65"/>
          <p:cNvSpPr/>
          <p:nvPr>
            <p:custDataLst>
              <p:tags r:id="rId9"/>
            </p:custDataLst>
          </p:nvPr>
        </p:nvSpPr>
        <p:spPr>
          <a:xfrm>
            <a:off x="838200" y="1713898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2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671894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明确目标：设定具体、可衡量的目标，以便于员工理解和执行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2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369344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6" name="矩形 69"/>
          <p:cNvSpPr/>
          <p:nvPr>
            <p:custDataLst>
              <p:tags r:id="rId12"/>
            </p:custDataLst>
          </p:nvPr>
        </p:nvSpPr>
        <p:spPr>
          <a:xfrm>
            <a:off x="4395144" y="1713898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8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671894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积极反馈：关注员工的优点和进步，给予积极的反馈和肯定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3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369344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32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671894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具体建议：提供具体的改进建议，帮助员工明确改进的方向和方法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34" name="矩形 73"/>
          <p:cNvSpPr/>
          <p:nvPr>
            <p:custDataLst>
              <p:tags r:id="rId16"/>
            </p:custDataLst>
          </p:nvPr>
        </p:nvSpPr>
        <p:spPr>
          <a:xfrm>
            <a:off x="7952697" y="1713898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双向性：鼓励员工参与讨论</a:t>
            </a:r>
            <a:endParaRPr lang="zh-CN" altLang="en-US"/>
          </a:p>
        </p:txBody>
      </p:sp>
      <p:sp>
        <p:nvSpPr>
          <p:cNvPr id="105148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8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8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8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8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0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1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1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1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鼓励员工表达自己的观点和想法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提供支持和帮助，帮助员工提高绩效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引导员工积极参与讨论，共同解决问题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倾听员工的反馈和建议，尊重员工的意见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激励性：肯定员工的努力和成就</a:t>
            </a:r>
            <a:endParaRPr lang="zh-CN" altLang="en-US"/>
          </a:p>
        </p:txBody>
      </p:sp>
      <p:sp>
        <p:nvSpPr>
          <p:cNvPr id="105156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设定合理的目标和期望，让员工在实现目标的过程中感受到成就感和价值感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7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鼓励员工分享自己的成功经验和心得，增强员工的自信心和团队凝聚力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具体指出员工的优点和进步，让员工感受到自己的努力被认可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9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积极肯定员工的努力和成就，激发员工的积极性和创造力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3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辅导技巧在绩效反馈中的应用</a:t>
            </a:r>
            <a:endParaRPr lang="zh-CN" altLang="en-US"/>
          </a:p>
        </p:txBody>
      </p:sp>
      <p:sp>
        <p:nvSpPr>
          <p:cNvPr id="105164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2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目标设定与规划</a:t>
            </a:r>
            <a:endParaRPr lang="zh-CN" altLang="en-US"/>
          </a:p>
        </p:txBody>
      </p:sp>
      <p:sp>
        <p:nvSpPr>
          <p:cNvPr id="1052002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04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00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设定明确、可衡量的目标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08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10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01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制定实现目标的具体计划和步骤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14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16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01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设定时间节点和检查点，确保目标按时完成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20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22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02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鼓励员工积极参与目标设定和规划，提高员工的参与度和责任感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2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技能培养与提升</a:t>
            </a:r>
            <a:endParaRPr lang="zh-CN" altLang="en-US"/>
          </a:p>
        </p:txBody>
      </p:sp>
      <p:sp>
        <p:nvSpPr>
          <p:cNvPr id="105207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7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7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7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7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0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0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0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0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明确辅导目标：设定具体的技能提升目标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持续跟踪和评估：对员工的技能提升进行持续跟踪和评估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提供资源和支持：为员工提供必要的资源和支持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制定辅导计划：根据目标制定详细的辅导计划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2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激励与支持措施</a:t>
            </a:r>
            <a:endParaRPr lang="zh-CN" altLang="en-US"/>
          </a:p>
        </p:txBody>
      </p:sp>
      <p:sp>
        <p:nvSpPr>
          <p:cNvPr id="105215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6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6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6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6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8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8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9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9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肯定员工的努力和成果，给予积极的反馈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9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提供必要的资源和支持，帮助员工克服困难和挑战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9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设立合理的目标和期望，激发员工的积极性和创造力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20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提供具体的改进建议和指导，帮助员工提升能力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https://d.book118.com/428014064061006026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5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3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思源黑体 CN Normal</vt:lpstr>
      <vt:lpstr>Calibri Light</vt:lpstr>
      <vt:lpstr>Office Theme</vt:lpstr>
      <vt:lpstr>绩效反馈与辅导技巧</vt:lpstr>
      <vt:lpstr>目录</vt:lpstr>
      <vt:lpstr>单击编辑章节标题</vt:lpstr>
      <vt:lpstr>绩效反馈的重要性</vt:lpstr>
      <vt:lpstr>PowerPoint Presentation</vt:lpstr>
      <vt:lpstr>反馈对员工发展的影响</vt:lpstr>
      <vt:lpstr>反馈对组织目标实现的作用</vt:lpstr>
      <vt:lpstr>绩效反馈的及时性和准确性</vt:lpstr>
      <vt:lpstr>有效的绩效反馈技巧</vt:lpstr>
      <vt:lpstr>PowerPoint Presentation</vt:lpstr>
      <vt:lpstr>具体性：明确指出问题所在</vt:lpstr>
      <vt:lpstr>建设性：关注改进和提升</vt:lpstr>
      <vt:lpstr>双向性：鼓励员工参与讨论</vt:lpstr>
      <vt:lpstr>激励性：肯定员工的努力和成就</vt:lpstr>
      <vt:lpstr>辅导技巧在绩效反馈中的应用</vt:lpstr>
      <vt:lpstr>PowerPoint Presentation</vt:lpstr>
      <vt:lpstr>目标设定与规划</vt:lpstr>
      <vt:lpstr>技能培养与提升</vt:lpstr>
      <vt:lpstr>激励与支持措施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2024-09-03T17:07:15.489</cp:lastPrinted>
  <dcterms:created xsi:type="dcterms:W3CDTF">2024-09-03T09:07:15Z</dcterms:created>
  <dcterms:modified xsi:type="dcterms:W3CDTF">2024-09-03T09:07:18Z</dcterms:modified>
</cp:coreProperties>
</file>