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ct val="0"/>
      </a:spcBef>
      <a:spcAft>
        <a:spcPct val="0"/>
      </a:spcAft>
    </a:defPPr>
    <a:lvl1pPr marR="0" lvl="0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32"/>
        <p:cNvGrpSpPr/>
        <p:nvPr/>
      </p:nvGrpSpPr>
      <p:grpSpPr>
        <a:xfrm>
          <a:off x="0" y="0"/>
          <a:ext cx="0" cy="0"/>
        </a:xfrm>
      </p:grpSpPr>
      <p:sp>
        <p:nvSpPr>
          <p:cNvPr id="433" name="Google Shape;433;gc80e896916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" name="Google Shape;434;gc80e896916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543"/>
        <p:cNvGrpSpPr/>
        <p:nvPr/>
      </p:nvGrpSpPr>
      <p:grpSpPr>
        <a:xfrm>
          <a:off x="0" y="0"/>
          <a:ext cx="0" cy="0"/>
        </a:xfrm>
      </p:grpSpPr>
      <p:sp>
        <p:nvSpPr>
          <p:cNvPr id="544" name="Google Shape;544;gc80e896916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5" name="Google Shape;545;gc80e896916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560"/>
        <p:cNvGrpSpPr/>
        <p:nvPr/>
      </p:nvGrpSpPr>
      <p:grpSpPr>
        <a:xfrm>
          <a:off x="0" y="0"/>
          <a:ext cx="0" cy="0"/>
        </a:xfrm>
      </p:grpSpPr>
      <p:sp>
        <p:nvSpPr>
          <p:cNvPr id="561" name="Google Shape;561;gc993010140_0_308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2" name="Google Shape;562;gc993010140_0_308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618"/>
        <p:cNvGrpSpPr/>
        <p:nvPr/>
      </p:nvGrpSpPr>
      <p:grpSpPr>
        <a:xfrm>
          <a:off x="0" y="0"/>
          <a:ext cx="0" cy="0"/>
        </a:xfrm>
      </p:grpSpPr>
      <p:sp>
        <p:nvSpPr>
          <p:cNvPr id="619" name="Google Shape;619;gc80e896916_0_1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0" name="Google Shape;620;gc80e896916_0_1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657"/>
        <p:cNvGrpSpPr/>
        <p:nvPr/>
      </p:nvGrpSpPr>
      <p:grpSpPr>
        <a:xfrm>
          <a:off x="0" y="0"/>
          <a:ext cx="0" cy="0"/>
        </a:xfrm>
      </p:grpSpPr>
      <p:sp>
        <p:nvSpPr>
          <p:cNvPr id="658" name="Google Shape;658;gc993010140_0_1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9" name="Google Shape;659;gc993010140_0_1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717"/>
        <p:cNvGrpSpPr/>
        <p:nvPr/>
      </p:nvGrpSpPr>
      <p:grpSpPr>
        <a:xfrm>
          <a:off x="0" y="0"/>
          <a:ext cx="0" cy="0"/>
        </a:xfrm>
      </p:grpSpPr>
      <p:sp>
        <p:nvSpPr>
          <p:cNvPr id="718" name="Google Shape;718;gc993010140_0_308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9" name="Google Shape;719;gc993010140_0_308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736"/>
        <p:cNvGrpSpPr/>
        <p:nvPr/>
      </p:nvGrpSpPr>
      <p:grpSpPr>
        <a:xfrm>
          <a:off x="0" y="0"/>
          <a:ext cx="0" cy="0"/>
        </a:xfrm>
      </p:grpSpPr>
      <p:sp>
        <p:nvSpPr>
          <p:cNvPr id="737" name="Google Shape;737;gc993010140_0_309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8" name="Google Shape;738;gc993010140_0_309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745"/>
        <p:cNvGrpSpPr/>
        <p:nvPr/>
      </p:nvGrpSpPr>
      <p:grpSpPr>
        <a:xfrm>
          <a:off x="0" y="0"/>
          <a:ext cx="0" cy="0"/>
        </a:xfrm>
      </p:grpSpPr>
      <p:sp>
        <p:nvSpPr>
          <p:cNvPr id="746" name="Google Shape;746;gc92f6ea4cb_0_7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7" name="Google Shape;747;gc92f6ea4cb_0_7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804"/>
        <p:cNvGrpSpPr/>
        <p:nvPr/>
      </p:nvGrpSpPr>
      <p:grpSpPr>
        <a:xfrm>
          <a:off x="0" y="0"/>
          <a:ext cx="0" cy="0"/>
        </a:xfrm>
      </p:grpSpPr>
      <p:sp>
        <p:nvSpPr>
          <p:cNvPr id="805" name="Google Shape;805;gc92f6ea4cb_0_27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6" name="Google Shape;806;gc92f6ea4cb_0_27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824"/>
        <p:cNvGrpSpPr/>
        <p:nvPr/>
      </p:nvGrpSpPr>
      <p:grpSpPr>
        <a:xfrm>
          <a:off x="0" y="0"/>
          <a:ext cx="0" cy="0"/>
        </a:xfrm>
      </p:grpSpPr>
      <p:sp>
        <p:nvSpPr>
          <p:cNvPr id="825" name="Google Shape;825;gc80e896916_0_2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6" name="Google Shape;826;gc80e896916_0_2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966"/>
        <p:cNvGrpSpPr/>
        <p:nvPr/>
      </p:nvGrpSpPr>
      <p:grpSpPr>
        <a:xfrm>
          <a:off x="0" y="0"/>
          <a:ext cx="0" cy="0"/>
        </a:xfrm>
      </p:grpSpPr>
      <p:sp>
        <p:nvSpPr>
          <p:cNvPr id="967" name="Google Shape;967;gc993010140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8" name="Google Shape;968;gc993010140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998"/>
        <p:cNvGrpSpPr/>
        <p:nvPr/>
      </p:nvGrpSpPr>
      <p:grpSpPr>
        <a:xfrm>
          <a:off x="0" y="0"/>
          <a:ext cx="0" cy="0"/>
        </a:xfrm>
      </p:grpSpPr>
      <p:sp>
        <p:nvSpPr>
          <p:cNvPr id="999" name="Google Shape;999;gc92f6ea4cb_0_7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0" name="Google Shape;1000;gc92f6ea4cb_0_7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1015"/>
        <p:cNvGrpSpPr/>
        <p:nvPr/>
      </p:nvGrpSpPr>
      <p:grpSpPr>
        <a:xfrm>
          <a:off x="0" y="0"/>
          <a:ext cx="0" cy="0"/>
        </a:xfrm>
      </p:grpSpPr>
      <p:sp>
        <p:nvSpPr>
          <p:cNvPr id="1016" name="Google Shape;1016;gc92f6ea4cb_0_22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7" name="Google Shape;1017;gc92f6ea4cb_0_22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hyperlink" Target="https://slidesgo.com/" TargetMode="External" /><Relationship Id="rId2" Type="http://schemas.openxmlformats.org/officeDocument/2006/relationships/hyperlink" Target="https://www.flaticon.com/" TargetMode="External" /><Relationship Id="rId3" Type="http://schemas.openxmlformats.org/officeDocument/2006/relationships/hyperlink" Target="https://www.freepik.com/" TargetMode="External" /><Relationship Id="rId4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C8DBF-58E6-4514-8EA7-1439FE54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DF0E3-4B3C-4F23-9316-AD48D13C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0386-2E91-4BB4-BC5B-392D6BFA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E35B8-B3FB-44AE-9890-ABCB4B20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DD9FE-2FAF-4B42-B169-D0CFB2B7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83D11-4343-483B-9658-F58B3326A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20F81-E305-41F5-AB1F-E9D7C59B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9A1A3-58BA-4901-B3E2-F1A59CBE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440BC-D7F8-4640-BF8A-CE1A4B9A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B237E-CF26-4545-9A49-AB1B7346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C4915-5945-42CF-AC87-DF69E8B4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391550" y="539500"/>
            <a:ext cx="6360900" cy="154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4800">
                <a:latin typeface="Concert One"/>
                <a:ea typeface="Concert One"/>
                <a:cs typeface="Concert One"/>
                <a:sym typeface="Concert One"/>
              </a:defRPr>
            </a:lvl1pPr>
            <a:lvl2pPr lvl="1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2pPr>
            <a:lvl3pPr lvl="2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3pPr>
            <a:lvl4pPr lvl="3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4pPr>
            <a:lvl5pPr lvl="4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5pPr>
            <a:lvl6pPr lvl="5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6pPr>
            <a:lvl7pPr lvl="6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7pPr>
            <a:lvl8pPr lvl="7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8pPr>
            <a:lvl9pPr lvl="8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391550" y="2083425"/>
            <a:ext cx="6360900" cy="3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172475" y="207775"/>
            <a:ext cx="8622600" cy="3804675"/>
            <a:chOff x="172475" y="207775"/>
            <a:chExt cx="8622600" cy="3804675"/>
          </a:xfrm>
        </p:grpSpPr>
        <p:sp>
          <p:nvSpPr>
            <p:cNvPr id="12" name="Google Shape;12;p2"/>
            <p:cNvSpPr/>
            <p:nvPr/>
          </p:nvSpPr>
          <p:spPr>
            <a:xfrm>
              <a:off x="463225" y="770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72475" y="20833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291313" y="15921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8674775" y="36586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110350" y="38921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451075" y="2077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1582831" y="106734"/>
            <a:ext cx="7452844" cy="4784886"/>
            <a:chOff x="1582831" y="106734"/>
            <a:chExt cx="7452844" cy="4784886"/>
          </a:xfrm>
        </p:grpSpPr>
        <p:sp>
          <p:nvSpPr>
            <p:cNvPr id="19" name="Google Shape;19;p2"/>
            <p:cNvSpPr/>
            <p:nvPr/>
          </p:nvSpPr>
          <p:spPr>
            <a:xfrm>
              <a:off x="1582831" y="16862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120448" y="4436682"/>
              <a:ext cx="915227" cy="454938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6749580" y="10673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688933" y="1069783"/>
            <a:ext cx="8270582" cy="1569953"/>
            <a:chOff x="688933" y="1069783"/>
            <a:chExt cx="8270582" cy="1569953"/>
          </a:xfrm>
        </p:grpSpPr>
        <p:sp>
          <p:nvSpPr>
            <p:cNvPr id="23" name="Google Shape;23;p2"/>
            <p:cNvSpPr/>
            <p:nvPr/>
          </p:nvSpPr>
          <p:spPr>
            <a:xfrm>
              <a:off x="8510337" y="2203599"/>
              <a:ext cx="449177" cy="436136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 rot="-2700000">
              <a:off x="757187" y="114307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5" name="Google Shape;25;p2"/>
          <p:cNvGrpSpPr/>
          <p:nvPr/>
        </p:nvGrpSpPr>
        <p:grpSpPr>
          <a:xfrm>
            <a:off x="757184" y="2028773"/>
            <a:ext cx="3473476" cy="2849218"/>
            <a:chOff x="757184" y="2028773"/>
            <a:chExt cx="3473476" cy="2849218"/>
          </a:xfrm>
        </p:grpSpPr>
        <p:sp>
          <p:nvSpPr>
            <p:cNvPr id="26" name="Google Shape;26;p2"/>
            <p:cNvSpPr/>
            <p:nvPr/>
          </p:nvSpPr>
          <p:spPr>
            <a:xfrm>
              <a:off x="757184" y="202877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3932440" y="4604006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header" type="secHead">
  <p:cSld name="SECTION_HEADER">
    <p:spTree>
      <p:nvGrpSpPr>
        <p:cNvPr id="1" name="Shape 28"/>
        <p:cNvGrpSpPr/>
        <p:nvPr/>
      </p:nvGrpSpPr>
      <p:grpSpPr>
        <a:xfrm>
          <a:off x="0" y="0"/>
          <a:ext cx="0" cy="0"/>
        </a:xfrm>
      </p:grpSpPr>
      <p:sp>
        <p:nvSpPr>
          <p:cNvPr id="29" name="Google Shape;29;p3"/>
          <p:cNvSpPr txBox="1">
            <a:spLocks noGrp="1"/>
          </p:cNvSpPr>
          <p:nvPr>
            <p:ph type="title"/>
          </p:nvPr>
        </p:nvSpPr>
        <p:spPr>
          <a:xfrm>
            <a:off x="3597450" y="2425272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1pPr>
            <a:lvl2pPr lvl="1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ubTitle" idx="1"/>
          </p:nvPr>
        </p:nvSpPr>
        <p:spPr>
          <a:xfrm>
            <a:off x="4560075" y="3173247"/>
            <a:ext cx="2430300" cy="6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title" idx="2" hasCustomPrompt="1"/>
          </p:nvPr>
        </p:nvSpPr>
        <p:spPr>
          <a:xfrm>
            <a:off x="4020675" y="1101972"/>
            <a:ext cx="35088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96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grpSp>
        <p:nvGrpSpPr>
          <p:cNvPr id="32" name="Google Shape;32;p3"/>
          <p:cNvGrpSpPr/>
          <p:nvPr/>
        </p:nvGrpSpPr>
        <p:grpSpPr>
          <a:xfrm rot="5400000" flipH="1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33" name="Google Shape;33;p3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" name="Google Shape;39;p3"/>
          <p:cNvGrpSpPr/>
          <p:nvPr/>
        </p:nvGrpSpPr>
        <p:grpSpPr>
          <a:xfrm>
            <a:off x="3722465" y="2616011"/>
            <a:ext cx="4977294" cy="2124981"/>
            <a:chOff x="3822740" y="2588023"/>
            <a:chExt cx="4977294" cy="2124981"/>
          </a:xfrm>
        </p:grpSpPr>
        <p:sp>
          <p:nvSpPr>
            <p:cNvPr id="40" name="Google Shape;40;p3"/>
            <p:cNvSpPr/>
            <p:nvPr/>
          </p:nvSpPr>
          <p:spPr>
            <a:xfrm>
              <a:off x="8453359" y="25880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" name="Google Shape;42;p3"/>
          <p:cNvGrpSpPr/>
          <p:nvPr/>
        </p:nvGrpSpPr>
        <p:grpSpPr>
          <a:xfrm>
            <a:off x="386601" y="637134"/>
            <a:ext cx="8280108" cy="1674056"/>
            <a:chOff x="730976" y="1399134"/>
            <a:chExt cx="8280108" cy="1674056"/>
          </a:xfrm>
        </p:grpSpPr>
        <p:sp>
          <p:nvSpPr>
            <p:cNvPr id="43" name="Google Shape;43;p3"/>
            <p:cNvSpPr/>
            <p:nvPr/>
          </p:nvSpPr>
          <p:spPr>
            <a:xfrm>
              <a:off x="4463555" y="139913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" name="Google Shape;44;p3"/>
            <p:cNvSpPr/>
            <p:nvPr/>
          </p:nvSpPr>
          <p:spPr>
            <a:xfrm>
              <a:off x="8430781" y="18639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30976" y="2685047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6" name="Google Shape;46;p3"/>
          <p:cNvSpPr/>
          <p:nvPr/>
        </p:nvSpPr>
        <p:spPr>
          <a:xfrm rot="-2700000">
            <a:off x="621737" y="61279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wo columns" type="twoColTx">
  <p:cSld name="TITLE_AND_TWO_COLUMNS">
    <p:spTree>
      <p:nvGrpSpPr>
        <p:cNvPr id="1" name="Shape 65"/>
        <p:cNvGrpSpPr/>
        <p:nvPr/>
      </p:nvGrpSpPr>
      <p:grpSpPr>
        <a:xfrm>
          <a:off x="0" y="0"/>
          <a:ext cx="0" cy="0"/>
        </a:xfrm>
      </p:grpSpPr>
      <p:sp>
        <p:nvSpPr>
          <p:cNvPr id="66" name="Google Shape;66;p5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5"/>
          <p:cNvSpPr txBox="1">
            <a:spLocks noGrp="1"/>
          </p:cNvSpPr>
          <p:nvPr>
            <p:ph type="body" idx="1"/>
          </p:nvPr>
        </p:nvSpPr>
        <p:spPr>
          <a:xfrm>
            <a:off x="1315725" y="2872899"/>
            <a:ext cx="3100500" cy="11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>
              <a:spcBef>
                <a:spcPct val="0"/>
              </a:spcBef>
              <a:spcAft>
                <a:spcPct val="0"/>
              </a:spcAft>
              <a:buSzPts val="1400"/>
              <a:buChar char="●"/>
              <a:defRPr/>
            </a:lvl1pPr>
            <a:lvl2pPr marL="914400" lvl="1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8" name="Google Shape;68;p5"/>
          <p:cNvSpPr txBox="1">
            <a:spLocks noGrp="1"/>
          </p:cNvSpPr>
          <p:nvPr>
            <p:ph type="body" idx="2"/>
          </p:nvPr>
        </p:nvSpPr>
        <p:spPr>
          <a:xfrm>
            <a:off x="4819975" y="2872899"/>
            <a:ext cx="3100500" cy="11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>
              <a:spcBef>
                <a:spcPct val="0"/>
              </a:spcBef>
              <a:spcAft>
                <a:spcPct val="0"/>
              </a:spcAft>
              <a:buSzPts val="1400"/>
              <a:buChar char="●"/>
              <a:defRPr/>
            </a:lvl1pPr>
            <a:lvl2pPr marL="914400" lvl="1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9" name="Google Shape;69;p5"/>
          <p:cNvSpPr txBox="1">
            <a:spLocks noGrp="1"/>
          </p:cNvSpPr>
          <p:nvPr>
            <p:ph type="title" idx="3"/>
          </p:nvPr>
        </p:nvSpPr>
        <p:spPr>
          <a:xfrm>
            <a:off x="4819974" y="2519325"/>
            <a:ext cx="31005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0" name="Google Shape;70;p5"/>
          <p:cNvSpPr txBox="1">
            <a:spLocks noGrp="1"/>
          </p:cNvSpPr>
          <p:nvPr>
            <p:ph type="title" idx="4"/>
          </p:nvPr>
        </p:nvSpPr>
        <p:spPr>
          <a:xfrm>
            <a:off x="1315724" y="2519325"/>
            <a:ext cx="31005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grpSp>
        <p:nvGrpSpPr>
          <p:cNvPr id="71" name="Google Shape;71;p5"/>
          <p:cNvGrpSpPr/>
          <p:nvPr/>
        </p:nvGrpSpPr>
        <p:grpSpPr>
          <a:xfrm rot="5400000" flipH="1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72" name="Google Shape;72;p5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" name="Google Shape;73;p5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" name="Google Shape;74;p5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" name="Google Shape;75;p5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6" name="Google Shape;76;p5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" name="Google Shape;77;p5"/>
            <p:cNvSpPr/>
            <p:nvPr/>
          </p:nvSpPr>
          <p:spPr>
            <a:xfrm>
              <a:off x="2199800" y="3258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8" name="Google Shape;78;p5"/>
          <p:cNvGrpSpPr/>
          <p:nvPr/>
        </p:nvGrpSpPr>
        <p:grpSpPr>
          <a:xfrm>
            <a:off x="1362515" y="317631"/>
            <a:ext cx="7588769" cy="3490483"/>
            <a:chOff x="1462790" y="289644"/>
            <a:chExt cx="7588769" cy="3490483"/>
          </a:xfrm>
        </p:grpSpPr>
        <p:sp>
          <p:nvSpPr>
            <p:cNvPr id="79" name="Google Shape;79;p5"/>
            <p:cNvSpPr/>
            <p:nvPr/>
          </p:nvSpPr>
          <p:spPr>
            <a:xfrm>
              <a:off x="8704884" y="3450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" name="Google Shape;80;p5"/>
            <p:cNvSpPr/>
            <p:nvPr/>
          </p:nvSpPr>
          <p:spPr>
            <a:xfrm>
              <a:off x="1462790" y="289644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1" name="Google Shape;81;p5"/>
          <p:cNvGrpSpPr/>
          <p:nvPr/>
        </p:nvGrpSpPr>
        <p:grpSpPr>
          <a:xfrm>
            <a:off x="471608" y="212483"/>
            <a:ext cx="8323853" cy="4710428"/>
            <a:chOff x="471608" y="212483"/>
            <a:chExt cx="8323853" cy="4710428"/>
          </a:xfrm>
        </p:grpSpPr>
        <p:sp>
          <p:nvSpPr>
            <p:cNvPr id="82" name="Google Shape;82;p5"/>
            <p:cNvSpPr/>
            <p:nvPr/>
          </p:nvSpPr>
          <p:spPr>
            <a:xfrm rot="-2700000">
              <a:off x="539862" y="451294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" name="Google Shape;83;p5"/>
            <p:cNvSpPr/>
            <p:nvPr/>
          </p:nvSpPr>
          <p:spPr>
            <a:xfrm rot="2700000" flipH="1">
              <a:off x="8380462" y="28577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4" name="Google Shape;84;p5"/>
          <p:cNvGrpSpPr/>
          <p:nvPr/>
        </p:nvGrpSpPr>
        <p:grpSpPr>
          <a:xfrm flipH="1">
            <a:off x="386601" y="1101979"/>
            <a:ext cx="8516708" cy="3824421"/>
            <a:chOff x="494376" y="1863979"/>
            <a:chExt cx="8516708" cy="3824421"/>
          </a:xfrm>
        </p:grpSpPr>
        <p:sp>
          <p:nvSpPr>
            <p:cNvPr id="85" name="Google Shape;85;p5"/>
            <p:cNvSpPr/>
            <p:nvPr/>
          </p:nvSpPr>
          <p:spPr>
            <a:xfrm>
              <a:off x="4770905" y="536600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" name="Google Shape;86;p5"/>
            <p:cNvSpPr/>
            <p:nvPr/>
          </p:nvSpPr>
          <p:spPr>
            <a:xfrm>
              <a:off x="8430781" y="18639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" name="Google Shape;87;p5"/>
            <p:cNvSpPr/>
            <p:nvPr/>
          </p:nvSpPr>
          <p:spPr>
            <a:xfrm>
              <a:off x="494376" y="2074422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" type="titleOnly">
  <p:cSld name="TITLE_ONLY">
    <p:spTree>
      <p:nvGrpSpPr>
        <p:cNvPr id="1" name="Shape 88"/>
        <p:cNvGrpSpPr/>
        <p:nvPr/>
      </p:nvGrpSpPr>
      <p:grpSpPr>
        <a:xfrm>
          <a:off x="0" y="0"/>
          <a:ext cx="0" cy="0"/>
        </a:xfrm>
      </p:grpSpPr>
      <p:sp>
        <p:nvSpPr>
          <p:cNvPr id="89" name="Google Shape;89;p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grpSp>
        <p:nvGrpSpPr>
          <p:cNvPr id="90" name="Google Shape;90;p6"/>
          <p:cNvGrpSpPr/>
          <p:nvPr/>
        </p:nvGrpSpPr>
        <p:grpSpPr>
          <a:xfrm>
            <a:off x="252700" y="308050"/>
            <a:ext cx="8522350" cy="4737075"/>
            <a:chOff x="252700" y="308050"/>
            <a:chExt cx="8522350" cy="4737075"/>
          </a:xfrm>
        </p:grpSpPr>
        <p:grpSp>
          <p:nvGrpSpPr>
            <p:cNvPr id="91" name="Google Shape;91;p6"/>
            <p:cNvGrpSpPr/>
            <p:nvPr/>
          </p:nvGrpSpPr>
          <p:grpSpPr>
            <a:xfrm>
              <a:off x="252700" y="308050"/>
              <a:ext cx="8349413" cy="4737075"/>
              <a:chOff x="252700" y="308050"/>
              <a:chExt cx="8349413" cy="4737075"/>
            </a:xfrm>
          </p:grpSpPr>
          <p:sp>
            <p:nvSpPr>
              <p:cNvPr id="92" name="Google Shape;92;p6"/>
              <p:cNvSpPr/>
              <p:nvPr/>
            </p:nvSpPr>
            <p:spPr>
              <a:xfrm>
                <a:off x="463225" y="770025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6"/>
              <p:cNvSpPr/>
              <p:nvPr/>
            </p:nvSpPr>
            <p:spPr>
              <a:xfrm>
                <a:off x="252700" y="335665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6"/>
              <p:cNvSpPr/>
              <p:nvPr/>
            </p:nvSpPr>
            <p:spPr>
              <a:xfrm>
                <a:off x="8481813" y="649725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6"/>
              <p:cNvSpPr/>
              <p:nvPr/>
            </p:nvSpPr>
            <p:spPr>
              <a:xfrm>
                <a:off x="7993000" y="362855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6"/>
              <p:cNvSpPr/>
              <p:nvPr/>
            </p:nvSpPr>
            <p:spPr>
              <a:xfrm>
                <a:off x="3258125" y="4924825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6"/>
              <p:cNvSpPr/>
              <p:nvPr/>
            </p:nvSpPr>
            <p:spPr>
              <a:xfrm>
                <a:off x="4955025" y="30805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98" name="Google Shape;98;p6"/>
            <p:cNvSpPr/>
            <p:nvPr/>
          </p:nvSpPr>
          <p:spPr>
            <a:xfrm>
              <a:off x="8654750" y="2556288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One column text">
  <p:cSld name="ONE_COLUMN_TEXT">
    <p:spTree>
      <p:nvGrpSpPr>
        <p:cNvPr id="1" name="Shape 99"/>
        <p:cNvGrpSpPr/>
        <p:nvPr/>
      </p:nvGrpSpPr>
      <p:grpSpPr>
        <a:xfrm>
          <a:off x="0" y="0"/>
          <a:ext cx="0" cy="0"/>
        </a:xfrm>
      </p:grpSpPr>
      <p:sp>
        <p:nvSpPr>
          <p:cNvPr id="100" name="Google Shape;100;p7"/>
          <p:cNvSpPr txBox="1">
            <a:spLocks noGrp="1"/>
          </p:cNvSpPr>
          <p:nvPr>
            <p:ph type="title"/>
          </p:nvPr>
        </p:nvSpPr>
        <p:spPr>
          <a:xfrm>
            <a:off x="1064800" y="1294500"/>
            <a:ext cx="3538800" cy="57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2400"/>
              <a:buNone/>
              <a:defRPr sz="2600"/>
            </a:lvl1pPr>
            <a:lvl2pPr lvl="1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2pPr>
            <a:lvl3pPr lvl="2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3pPr>
            <a:lvl4pPr lvl="3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4pPr>
            <a:lvl5pPr lvl="4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5pPr>
            <a:lvl6pPr lvl="5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6pPr>
            <a:lvl7pPr lvl="6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7pPr>
            <a:lvl8pPr lvl="7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8pPr>
            <a:lvl9pPr lvl="8">
              <a:spcBef>
                <a:spcPct val="0"/>
              </a:spcBef>
              <a:spcAft>
                <a:spcPct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1" name="Google Shape;101;p7"/>
          <p:cNvSpPr txBox="1">
            <a:spLocks noGrp="1"/>
          </p:cNvSpPr>
          <p:nvPr>
            <p:ph type="body" idx="1"/>
          </p:nvPr>
        </p:nvSpPr>
        <p:spPr>
          <a:xfrm>
            <a:off x="1064800" y="1870500"/>
            <a:ext cx="3538800" cy="19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spcBef>
                <a:spcPct val="0"/>
              </a:spcBef>
              <a:spcAft>
                <a:spcPct val="0"/>
              </a:spcAft>
              <a:buSzPts val="1200"/>
              <a:buChar char="●"/>
              <a:defRPr/>
            </a:lvl1pPr>
            <a:lvl2pPr marL="914400" lvl="1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ct val="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ct val="0"/>
              </a:spcBef>
              <a:spcAft>
                <a:spcPct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grpSp>
        <p:nvGrpSpPr>
          <p:cNvPr id="102" name="Google Shape;102;p7"/>
          <p:cNvGrpSpPr/>
          <p:nvPr/>
        </p:nvGrpSpPr>
        <p:grpSpPr>
          <a:xfrm flipH="1">
            <a:off x="503750" y="144050"/>
            <a:ext cx="8331850" cy="4804150"/>
            <a:chOff x="463225" y="207775"/>
            <a:chExt cx="8331850" cy="4804150"/>
          </a:xfrm>
        </p:grpSpPr>
        <p:sp>
          <p:nvSpPr>
            <p:cNvPr id="103" name="Google Shape;103;p7"/>
            <p:cNvSpPr/>
            <p:nvPr/>
          </p:nvSpPr>
          <p:spPr>
            <a:xfrm>
              <a:off x="463225" y="770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" name="Google Shape;104;p7"/>
            <p:cNvSpPr/>
            <p:nvPr/>
          </p:nvSpPr>
          <p:spPr>
            <a:xfrm>
              <a:off x="6647013" y="479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" name="Google Shape;105;p7"/>
            <p:cNvSpPr/>
            <p:nvPr/>
          </p:nvSpPr>
          <p:spPr>
            <a:xfrm>
              <a:off x="8674775" y="36586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6" name="Google Shape;106;p7"/>
            <p:cNvSpPr/>
            <p:nvPr/>
          </p:nvSpPr>
          <p:spPr>
            <a:xfrm>
              <a:off x="4814213" y="48916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7" name="Google Shape;107;p7"/>
            <p:cNvSpPr/>
            <p:nvPr/>
          </p:nvSpPr>
          <p:spPr>
            <a:xfrm>
              <a:off x="3451075" y="2077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08" name="Google Shape;108;p7"/>
          <p:cNvGrpSpPr/>
          <p:nvPr/>
        </p:nvGrpSpPr>
        <p:grpSpPr>
          <a:xfrm flipH="1">
            <a:off x="2155903" y="270698"/>
            <a:ext cx="5027551" cy="4677493"/>
            <a:chOff x="85409" y="1564073"/>
            <a:chExt cx="5027551" cy="4677493"/>
          </a:xfrm>
        </p:grpSpPr>
        <p:sp>
          <p:nvSpPr>
            <p:cNvPr id="109" name="Google Shape;109;p7"/>
            <p:cNvSpPr/>
            <p:nvPr/>
          </p:nvSpPr>
          <p:spPr>
            <a:xfrm>
              <a:off x="85409" y="156407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" name="Google Shape;110;p7"/>
            <p:cNvSpPr/>
            <p:nvPr/>
          </p:nvSpPr>
          <p:spPr>
            <a:xfrm>
              <a:off x="4814740" y="5967581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1" name="Google Shape;111;p7"/>
          <p:cNvGrpSpPr/>
          <p:nvPr/>
        </p:nvGrpSpPr>
        <p:grpSpPr>
          <a:xfrm flipH="1">
            <a:off x="615610" y="270699"/>
            <a:ext cx="7903607" cy="1282337"/>
            <a:chOff x="688933" y="270699"/>
            <a:chExt cx="7903607" cy="1282337"/>
          </a:xfrm>
        </p:grpSpPr>
        <p:sp>
          <p:nvSpPr>
            <p:cNvPr id="112" name="Google Shape;112;p7"/>
            <p:cNvSpPr/>
            <p:nvPr/>
          </p:nvSpPr>
          <p:spPr>
            <a:xfrm>
              <a:off x="8143362" y="270699"/>
              <a:ext cx="449177" cy="436136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3" name="Google Shape;113;p7"/>
            <p:cNvSpPr/>
            <p:nvPr/>
          </p:nvSpPr>
          <p:spPr>
            <a:xfrm rot="-2700000">
              <a:off x="757187" y="114307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4" name="Google Shape;114;p7"/>
          <p:cNvGrpSpPr/>
          <p:nvPr/>
        </p:nvGrpSpPr>
        <p:grpSpPr>
          <a:xfrm>
            <a:off x="540573" y="539384"/>
            <a:ext cx="4519638" cy="4241936"/>
            <a:chOff x="540573" y="539384"/>
            <a:chExt cx="4519638" cy="4241936"/>
          </a:xfrm>
        </p:grpSpPr>
        <p:sp>
          <p:nvSpPr>
            <p:cNvPr id="115" name="Google Shape;115;p7"/>
            <p:cNvSpPr/>
            <p:nvPr/>
          </p:nvSpPr>
          <p:spPr>
            <a:xfrm>
              <a:off x="540573" y="4326382"/>
              <a:ext cx="915227" cy="454938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" name="Google Shape;116;p7"/>
            <p:cNvSpPr/>
            <p:nvPr/>
          </p:nvSpPr>
          <p:spPr>
            <a:xfrm>
              <a:off x="4388555" y="53938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Main point">
  <p:cSld name="MAIN_POINT">
    <p:spTree>
      <p:nvGrpSpPr>
        <p:cNvPr id="1" name="Shape 117"/>
        <p:cNvGrpSpPr/>
        <p:nvPr/>
      </p:nvGrpSpPr>
      <p:grpSpPr>
        <a:xfrm>
          <a:off x="0" y="0"/>
          <a:ext cx="0" cy="0"/>
        </a:xfrm>
      </p:grpSpPr>
      <p:sp>
        <p:nvSpPr>
          <p:cNvPr id="118" name="Google Shape;118;p8"/>
          <p:cNvSpPr txBox="1">
            <a:spLocks noGrp="1"/>
          </p:cNvSpPr>
          <p:nvPr>
            <p:ph type="title"/>
          </p:nvPr>
        </p:nvSpPr>
        <p:spPr>
          <a:xfrm>
            <a:off x="713225" y="1387400"/>
            <a:ext cx="4767600" cy="244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4800"/>
              <a:buNone/>
              <a:defRPr sz="7200"/>
            </a:lvl1pPr>
            <a:lvl2pPr lvl="1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119" name="Google Shape;119;p8"/>
          <p:cNvGrpSpPr/>
          <p:nvPr/>
        </p:nvGrpSpPr>
        <p:grpSpPr>
          <a:xfrm rot="-5400000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120" name="Google Shape;120;p8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" name="Google Shape;121;p8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" name="Google Shape;122;p8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3" name="Google Shape;123;p8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4" name="Google Shape;124;p8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5" name="Google Shape;125;p8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26" name="Google Shape;126;p8"/>
          <p:cNvGrpSpPr/>
          <p:nvPr/>
        </p:nvGrpSpPr>
        <p:grpSpPr>
          <a:xfrm>
            <a:off x="764690" y="807406"/>
            <a:ext cx="7477869" cy="1833708"/>
            <a:chOff x="864965" y="779419"/>
            <a:chExt cx="7477869" cy="1833708"/>
          </a:xfrm>
        </p:grpSpPr>
        <p:sp>
          <p:nvSpPr>
            <p:cNvPr id="127" name="Google Shape;127;p8"/>
            <p:cNvSpPr/>
            <p:nvPr/>
          </p:nvSpPr>
          <p:spPr>
            <a:xfrm>
              <a:off x="7996159" y="2283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8" name="Google Shape;128;p8"/>
            <p:cNvSpPr/>
            <p:nvPr/>
          </p:nvSpPr>
          <p:spPr>
            <a:xfrm>
              <a:off x="864965" y="7794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29" name="Google Shape;129;p8"/>
          <p:cNvSpPr/>
          <p:nvPr/>
        </p:nvSpPr>
        <p:spPr>
          <a:xfrm rot="-2700000">
            <a:off x="5474837" y="4036120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30" name="Google Shape;130;p8"/>
          <p:cNvGrpSpPr/>
          <p:nvPr/>
        </p:nvGrpSpPr>
        <p:grpSpPr>
          <a:xfrm flipH="1">
            <a:off x="93476" y="193472"/>
            <a:ext cx="8673129" cy="3364512"/>
            <a:chOff x="631080" y="955472"/>
            <a:chExt cx="8673129" cy="3364512"/>
          </a:xfrm>
        </p:grpSpPr>
        <p:sp>
          <p:nvSpPr>
            <p:cNvPr id="131" name="Google Shape;131;p8"/>
            <p:cNvSpPr/>
            <p:nvPr/>
          </p:nvSpPr>
          <p:spPr>
            <a:xfrm>
              <a:off x="631080" y="138193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2" name="Google Shape;132;p8"/>
            <p:cNvSpPr/>
            <p:nvPr/>
          </p:nvSpPr>
          <p:spPr>
            <a:xfrm>
              <a:off x="8723906" y="394922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3" name="Google Shape;133;p8"/>
            <p:cNvSpPr/>
            <p:nvPr/>
          </p:nvSpPr>
          <p:spPr>
            <a:xfrm>
              <a:off x="5844001" y="955472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34" name="Google Shape;134;p8"/>
          <p:cNvGrpSpPr/>
          <p:nvPr/>
        </p:nvGrpSpPr>
        <p:grpSpPr>
          <a:xfrm>
            <a:off x="5060367" y="341731"/>
            <a:ext cx="646623" cy="681009"/>
            <a:chOff x="3039737" y="1262364"/>
            <a:chExt cx="1027691" cy="1082342"/>
          </a:xfrm>
        </p:grpSpPr>
        <p:sp>
          <p:nvSpPr>
            <p:cNvPr id="135" name="Google Shape;135;p8"/>
            <p:cNvSpPr/>
            <p:nvPr/>
          </p:nvSpPr>
          <p:spPr>
            <a:xfrm>
              <a:off x="3128763" y="1470938"/>
              <a:ext cx="742796" cy="637271"/>
            </a:xfrm>
            <a:custGeom>
              <a:rect l="l" t="t" r="r" b="b"/>
              <a:pathLst>
                <a:path w="47992" h="41174" extrusionOk="0">
                  <a:moveTo>
                    <a:pt x="27448" y="1"/>
                  </a:moveTo>
                  <a:cubicBezTo>
                    <a:pt x="9040" y="1"/>
                    <a:pt x="1" y="22189"/>
                    <a:pt x="12820" y="35172"/>
                  </a:cubicBezTo>
                  <a:cubicBezTo>
                    <a:pt x="17015" y="39314"/>
                    <a:pt x="22170" y="41174"/>
                    <a:pt x="27227" y="41174"/>
                  </a:cubicBezTo>
                  <a:cubicBezTo>
                    <a:pt x="37824" y="41174"/>
                    <a:pt x="47992" y="33006"/>
                    <a:pt x="47992" y="20545"/>
                  </a:cubicBezTo>
                  <a:cubicBezTo>
                    <a:pt x="47992" y="9205"/>
                    <a:pt x="38788" y="1"/>
                    <a:pt x="274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" name="Google Shape;136;p8"/>
            <p:cNvSpPr/>
            <p:nvPr/>
          </p:nvSpPr>
          <p:spPr>
            <a:xfrm>
              <a:off x="3278849" y="1262364"/>
              <a:ext cx="99226" cy="156183"/>
            </a:xfrm>
            <a:custGeom>
              <a:rect l="l" t="t" r="r" b="b"/>
              <a:pathLst>
                <a:path w="6411" h="10091" extrusionOk="0">
                  <a:moveTo>
                    <a:pt x="987" y="0"/>
                  </a:moveTo>
                  <a:cubicBezTo>
                    <a:pt x="822" y="0"/>
                    <a:pt x="658" y="0"/>
                    <a:pt x="494" y="164"/>
                  </a:cubicBezTo>
                  <a:cubicBezTo>
                    <a:pt x="165" y="329"/>
                    <a:pt x="1" y="822"/>
                    <a:pt x="165" y="1315"/>
                  </a:cubicBezTo>
                  <a:cubicBezTo>
                    <a:pt x="1644" y="4109"/>
                    <a:pt x="3123" y="6903"/>
                    <a:pt x="4602" y="9697"/>
                  </a:cubicBezTo>
                  <a:cubicBezTo>
                    <a:pt x="4723" y="9937"/>
                    <a:pt x="5107" y="10090"/>
                    <a:pt x="5434" y="10090"/>
                  </a:cubicBezTo>
                  <a:cubicBezTo>
                    <a:pt x="5553" y="10090"/>
                    <a:pt x="5665" y="10070"/>
                    <a:pt x="5753" y="10026"/>
                  </a:cubicBezTo>
                  <a:cubicBezTo>
                    <a:pt x="6246" y="9697"/>
                    <a:pt x="6410" y="9204"/>
                    <a:pt x="6082" y="8875"/>
                  </a:cubicBezTo>
                  <a:cubicBezTo>
                    <a:pt x="4767" y="6081"/>
                    <a:pt x="3288" y="3287"/>
                    <a:pt x="1644" y="493"/>
                  </a:cubicBezTo>
                  <a:cubicBezTo>
                    <a:pt x="1480" y="164"/>
                    <a:pt x="1315" y="0"/>
                    <a:pt x="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" name="Google Shape;137;p8"/>
            <p:cNvSpPr/>
            <p:nvPr/>
          </p:nvSpPr>
          <p:spPr>
            <a:xfrm>
              <a:off x="3724012" y="2145045"/>
              <a:ext cx="124222" cy="199660"/>
            </a:xfrm>
            <a:custGeom>
              <a:rect l="l" t="t" r="r" b="b"/>
              <a:pathLst>
                <a:path w="8026" h="12900" extrusionOk="0">
                  <a:moveTo>
                    <a:pt x="986" y="0"/>
                  </a:moveTo>
                  <a:cubicBezTo>
                    <a:pt x="822" y="0"/>
                    <a:pt x="658" y="0"/>
                    <a:pt x="493" y="165"/>
                  </a:cubicBezTo>
                  <a:cubicBezTo>
                    <a:pt x="165" y="329"/>
                    <a:pt x="0" y="822"/>
                    <a:pt x="165" y="1315"/>
                  </a:cubicBezTo>
                  <a:cubicBezTo>
                    <a:pt x="2137" y="5095"/>
                    <a:pt x="3945" y="8876"/>
                    <a:pt x="6081" y="12491"/>
                  </a:cubicBezTo>
                  <a:cubicBezTo>
                    <a:pt x="6226" y="12780"/>
                    <a:pt x="6469" y="12900"/>
                    <a:pt x="6724" y="12900"/>
                  </a:cubicBezTo>
                  <a:cubicBezTo>
                    <a:pt x="7340" y="12900"/>
                    <a:pt x="8025" y="12202"/>
                    <a:pt x="7561" y="11505"/>
                  </a:cubicBezTo>
                  <a:cubicBezTo>
                    <a:pt x="5588" y="7889"/>
                    <a:pt x="3616" y="4109"/>
                    <a:pt x="1808" y="494"/>
                  </a:cubicBezTo>
                  <a:cubicBezTo>
                    <a:pt x="1644" y="165"/>
                    <a:pt x="1315" y="0"/>
                    <a:pt x="98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" name="Google Shape;138;p8"/>
            <p:cNvSpPr/>
            <p:nvPr/>
          </p:nvSpPr>
          <p:spPr>
            <a:xfrm>
              <a:off x="3039737" y="1603225"/>
              <a:ext cx="129748" cy="58520"/>
            </a:xfrm>
            <a:custGeom>
              <a:rect l="l" t="t" r="r" b="b"/>
              <a:pathLst>
                <a:path w="8383" h="3781" extrusionOk="0">
                  <a:moveTo>
                    <a:pt x="986" y="0"/>
                  </a:moveTo>
                  <a:cubicBezTo>
                    <a:pt x="658" y="0"/>
                    <a:pt x="329" y="165"/>
                    <a:pt x="165" y="493"/>
                  </a:cubicBezTo>
                  <a:cubicBezTo>
                    <a:pt x="0" y="822"/>
                    <a:pt x="165" y="1315"/>
                    <a:pt x="658" y="1644"/>
                  </a:cubicBezTo>
                  <a:cubicBezTo>
                    <a:pt x="2794" y="2301"/>
                    <a:pt x="4931" y="3123"/>
                    <a:pt x="7232" y="3780"/>
                  </a:cubicBezTo>
                  <a:lnTo>
                    <a:pt x="7889" y="3780"/>
                  </a:lnTo>
                  <a:cubicBezTo>
                    <a:pt x="8054" y="3616"/>
                    <a:pt x="8218" y="3452"/>
                    <a:pt x="8382" y="3287"/>
                  </a:cubicBezTo>
                  <a:cubicBezTo>
                    <a:pt x="8382" y="3123"/>
                    <a:pt x="8382" y="2794"/>
                    <a:pt x="8382" y="2630"/>
                  </a:cubicBezTo>
                  <a:cubicBezTo>
                    <a:pt x="8218" y="2466"/>
                    <a:pt x="8054" y="2301"/>
                    <a:pt x="7889" y="2137"/>
                  </a:cubicBezTo>
                  <a:cubicBezTo>
                    <a:pt x="5588" y="1479"/>
                    <a:pt x="3452" y="822"/>
                    <a:pt x="13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9" name="Google Shape;139;p8"/>
            <p:cNvSpPr/>
            <p:nvPr/>
          </p:nvSpPr>
          <p:spPr>
            <a:xfrm>
              <a:off x="3891897" y="1916102"/>
              <a:ext cx="175530" cy="68705"/>
            </a:xfrm>
            <a:custGeom>
              <a:rect l="l" t="t" r="r" b="b"/>
              <a:pathLst>
                <a:path w="11341" h="4439" extrusionOk="0">
                  <a:moveTo>
                    <a:pt x="658" y="1"/>
                  </a:moveTo>
                  <a:lnTo>
                    <a:pt x="658" y="165"/>
                  </a:lnTo>
                  <a:cubicBezTo>
                    <a:pt x="494" y="165"/>
                    <a:pt x="329" y="329"/>
                    <a:pt x="165" y="658"/>
                  </a:cubicBezTo>
                  <a:cubicBezTo>
                    <a:pt x="1" y="987"/>
                    <a:pt x="165" y="1644"/>
                    <a:pt x="658" y="1809"/>
                  </a:cubicBezTo>
                  <a:cubicBezTo>
                    <a:pt x="3781" y="2795"/>
                    <a:pt x="6903" y="3616"/>
                    <a:pt x="10190" y="4438"/>
                  </a:cubicBezTo>
                  <a:cubicBezTo>
                    <a:pt x="10355" y="4438"/>
                    <a:pt x="10683" y="4438"/>
                    <a:pt x="10848" y="4274"/>
                  </a:cubicBezTo>
                  <a:cubicBezTo>
                    <a:pt x="11177" y="3945"/>
                    <a:pt x="11341" y="3452"/>
                    <a:pt x="11012" y="2959"/>
                  </a:cubicBezTo>
                  <a:cubicBezTo>
                    <a:pt x="10848" y="2795"/>
                    <a:pt x="10683" y="2795"/>
                    <a:pt x="10355" y="2630"/>
                  </a:cubicBezTo>
                  <a:cubicBezTo>
                    <a:pt x="9533" y="2466"/>
                    <a:pt x="8711" y="2302"/>
                    <a:pt x="7889" y="2137"/>
                  </a:cubicBezTo>
                  <a:lnTo>
                    <a:pt x="8218" y="2137"/>
                  </a:lnTo>
                  <a:cubicBezTo>
                    <a:pt x="5753" y="1480"/>
                    <a:pt x="3616" y="822"/>
                    <a:pt x="13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0" name="Google Shape;140;p8"/>
            <p:cNvSpPr/>
            <p:nvPr/>
          </p:nvSpPr>
          <p:spPr>
            <a:xfrm>
              <a:off x="3754317" y="1328499"/>
              <a:ext cx="160486" cy="176304"/>
            </a:xfrm>
            <a:custGeom>
              <a:rect l="l" t="t" r="r" b="b"/>
              <a:pathLst>
                <a:path w="10369" h="11391" extrusionOk="0">
                  <a:moveTo>
                    <a:pt x="9547" y="0"/>
                  </a:moveTo>
                  <a:cubicBezTo>
                    <a:pt x="9218" y="0"/>
                    <a:pt x="8890" y="0"/>
                    <a:pt x="8890" y="329"/>
                  </a:cubicBezTo>
                  <a:lnTo>
                    <a:pt x="8725" y="329"/>
                  </a:lnTo>
                  <a:cubicBezTo>
                    <a:pt x="6096" y="3452"/>
                    <a:pt x="3302" y="6739"/>
                    <a:pt x="508" y="10026"/>
                  </a:cubicBezTo>
                  <a:cubicBezTo>
                    <a:pt x="1" y="10659"/>
                    <a:pt x="569" y="11391"/>
                    <a:pt x="1232" y="11391"/>
                  </a:cubicBezTo>
                  <a:cubicBezTo>
                    <a:pt x="1429" y="11391"/>
                    <a:pt x="1634" y="11327"/>
                    <a:pt x="1822" y="11176"/>
                  </a:cubicBezTo>
                  <a:cubicBezTo>
                    <a:pt x="4452" y="7889"/>
                    <a:pt x="7246" y="4602"/>
                    <a:pt x="10040" y="1315"/>
                  </a:cubicBezTo>
                  <a:cubicBezTo>
                    <a:pt x="10369" y="986"/>
                    <a:pt x="10369" y="493"/>
                    <a:pt x="10040" y="165"/>
                  </a:cubicBezTo>
                  <a:cubicBezTo>
                    <a:pt x="9876" y="0"/>
                    <a:pt x="9711" y="0"/>
                    <a:pt x="954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1" name="Google Shape;141;p8"/>
            <p:cNvSpPr/>
            <p:nvPr/>
          </p:nvSpPr>
          <p:spPr>
            <a:xfrm>
              <a:off x="3185674" y="2081448"/>
              <a:ext cx="164417" cy="178873"/>
            </a:xfrm>
            <a:custGeom>
              <a:rect l="l" t="t" r="r" b="b"/>
              <a:pathLst>
                <a:path w="10623" h="11557" extrusionOk="0">
                  <a:moveTo>
                    <a:pt x="9636" y="1"/>
                  </a:moveTo>
                  <a:cubicBezTo>
                    <a:pt x="9472" y="1"/>
                    <a:pt x="9143" y="165"/>
                    <a:pt x="8979" y="329"/>
                  </a:cubicBezTo>
                  <a:cubicBezTo>
                    <a:pt x="6185" y="3616"/>
                    <a:pt x="3391" y="6903"/>
                    <a:pt x="597" y="10191"/>
                  </a:cubicBezTo>
                  <a:cubicBezTo>
                    <a:pt x="0" y="10787"/>
                    <a:pt x="530" y="11557"/>
                    <a:pt x="1179" y="11557"/>
                  </a:cubicBezTo>
                  <a:cubicBezTo>
                    <a:pt x="1424" y="11557"/>
                    <a:pt x="1686" y="11447"/>
                    <a:pt x="1912" y="11177"/>
                  </a:cubicBezTo>
                  <a:cubicBezTo>
                    <a:pt x="4706" y="8054"/>
                    <a:pt x="7500" y="4767"/>
                    <a:pt x="10294" y="1480"/>
                  </a:cubicBezTo>
                  <a:cubicBezTo>
                    <a:pt x="10622" y="1151"/>
                    <a:pt x="10622" y="494"/>
                    <a:pt x="10294" y="165"/>
                  </a:cubicBezTo>
                  <a:cubicBezTo>
                    <a:pt x="10129" y="1"/>
                    <a:pt x="9965" y="1"/>
                    <a:pt x="96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2" name="Google Shape;142;p8"/>
            <p:cNvSpPr/>
            <p:nvPr/>
          </p:nvSpPr>
          <p:spPr>
            <a:xfrm>
              <a:off x="3484901" y="2162845"/>
              <a:ext cx="45798" cy="117041"/>
            </a:xfrm>
            <a:custGeom>
              <a:rect l="l" t="t" r="r" b="b"/>
              <a:pathLst>
                <a:path w="2959" h="7562" extrusionOk="0">
                  <a:moveTo>
                    <a:pt x="1972" y="1"/>
                  </a:moveTo>
                  <a:cubicBezTo>
                    <a:pt x="1644" y="1"/>
                    <a:pt x="1315" y="330"/>
                    <a:pt x="1151" y="823"/>
                  </a:cubicBezTo>
                  <a:lnTo>
                    <a:pt x="1151" y="658"/>
                  </a:lnTo>
                  <a:cubicBezTo>
                    <a:pt x="822" y="2631"/>
                    <a:pt x="493" y="4603"/>
                    <a:pt x="164" y="6411"/>
                  </a:cubicBezTo>
                  <a:cubicBezTo>
                    <a:pt x="0" y="6904"/>
                    <a:pt x="329" y="7397"/>
                    <a:pt x="822" y="7561"/>
                  </a:cubicBezTo>
                  <a:cubicBezTo>
                    <a:pt x="1315" y="7561"/>
                    <a:pt x="1808" y="7397"/>
                    <a:pt x="1808" y="6904"/>
                  </a:cubicBezTo>
                  <a:cubicBezTo>
                    <a:pt x="2137" y="4932"/>
                    <a:pt x="2465" y="2959"/>
                    <a:pt x="2958" y="987"/>
                  </a:cubicBezTo>
                  <a:cubicBezTo>
                    <a:pt x="2958" y="494"/>
                    <a:pt x="2630" y="165"/>
                    <a:pt x="21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3" name="Google Shape;143;p8"/>
            <p:cNvSpPr/>
            <p:nvPr/>
          </p:nvSpPr>
          <p:spPr>
            <a:xfrm>
              <a:off x="3601910" y="1338668"/>
              <a:ext cx="33075" cy="71908"/>
            </a:xfrm>
            <a:custGeom>
              <a:rect l="l" t="t" r="r" b="b"/>
              <a:pathLst>
                <a:path w="2137" h="4646" extrusionOk="0">
                  <a:moveTo>
                    <a:pt x="1151" y="1"/>
                  </a:moveTo>
                  <a:cubicBezTo>
                    <a:pt x="822" y="1"/>
                    <a:pt x="658" y="1"/>
                    <a:pt x="493" y="165"/>
                  </a:cubicBezTo>
                  <a:cubicBezTo>
                    <a:pt x="329" y="329"/>
                    <a:pt x="329" y="658"/>
                    <a:pt x="329" y="822"/>
                  </a:cubicBezTo>
                  <a:cubicBezTo>
                    <a:pt x="329" y="1808"/>
                    <a:pt x="165" y="2795"/>
                    <a:pt x="165" y="3616"/>
                  </a:cubicBezTo>
                  <a:cubicBezTo>
                    <a:pt x="0" y="4109"/>
                    <a:pt x="329" y="4602"/>
                    <a:pt x="822" y="4602"/>
                  </a:cubicBezTo>
                  <a:cubicBezTo>
                    <a:pt x="909" y="4632"/>
                    <a:pt x="997" y="4645"/>
                    <a:pt x="1081" y="4645"/>
                  </a:cubicBezTo>
                  <a:cubicBezTo>
                    <a:pt x="1474" y="4645"/>
                    <a:pt x="1808" y="4351"/>
                    <a:pt x="1808" y="3945"/>
                  </a:cubicBezTo>
                  <a:cubicBezTo>
                    <a:pt x="1973" y="2959"/>
                    <a:pt x="1973" y="1808"/>
                    <a:pt x="2137" y="822"/>
                  </a:cubicBezTo>
                  <a:cubicBezTo>
                    <a:pt x="1973" y="329"/>
                    <a:pt x="1644" y="1"/>
                    <a:pt x="11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4" name="Google Shape;144;p8"/>
            <p:cNvSpPr/>
            <p:nvPr/>
          </p:nvSpPr>
          <p:spPr>
            <a:xfrm>
              <a:off x="3113502" y="1918656"/>
              <a:ext cx="86504" cy="43925"/>
            </a:xfrm>
            <a:custGeom>
              <a:rect l="l" t="t" r="r" b="b"/>
              <a:pathLst>
                <a:path w="5589" h="2838" extrusionOk="0">
                  <a:moveTo>
                    <a:pt x="4602" y="0"/>
                  </a:moveTo>
                  <a:cubicBezTo>
                    <a:pt x="3288" y="329"/>
                    <a:pt x="1973" y="657"/>
                    <a:pt x="658" y="1151"/>
                  </a:cubicBezTo>
                  <a:cubicBezTo>
                    <a:pt x="165" y="1315"/>
                    <a:pt x="1" y="1808"/>
                    <a:pt x="165" y="2301"/>
                  </a:cubicBezTo>
                  <a:cubicBezTo>
                    <a:pt x="299" y="2569"/>
                    <a:pt x="652" y="2838"/>
                    <a:pt x="957" y="2838"/>
                  </a:cubicBezTo>
                  <a:cubicBezTo>
                    <a:pt x="1025" y="2838"/>
                    <a:pt x="1091" y="2824"/>
                    <a:pt x="1151" y="2794"/>
                  </a:cubicBezTo>
                  <a:cubicBezTo>
                    <a:pt x="2302" y="2465"/>
                    <a:pt x="3288" y="2137"/>
                    <a:pt x="4438" y="1808"/>
                  </a:cubicBezTo>
                  <a:lnTo>
                    <a:pt x="4767" y="1808"/>
                  </a:lnTo>
                  <a:cubicBezTo>
                    <a:pt x="4931" y="1808"/>
                    <a:pt x="5096" y="1644"/>
                    <a:pt x="5260" y="1479"/>
                  </a:cubicBezTo>
                  <a:cubicBezTo>
                    <a:pt x="5424" y="1315"/>
                    <a:pt x="5589" y="1151"/>
                    <a:pt x="5589" y="822"/>
                  </a:cubicBezTo>
                  <a:cubicBezTo>
                    <a:pt x="5424" y="657"/>
                    <a:pt x="5424" y="493"/>
                    <a:pt x="5260" y="329"/>
                  </a:cubicBezTo>
                  <a:cubicBezTo>
                    <a:pt x="5096" y="164"/>
                    <a:pt x="4931" y="164"/>
                    <a:pt x="4767" y="164"/>
                  </a:cubicBezTo>
                  <a:lnTo>
                    <a:pt x="4602" y="164"/>
                  </a:lnTo>
                  <a:lnTo>
                    <a:pt x="460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5" name="Google Shape;145;p8"/>
            <p:cNvSpPr/>
            <p:nvPr/>
          </p:nvSpPr>
          <p:spPr>
            <a:xfrm>
              <a:off x="3917342" y="1676990"/>
              <a:ext cx="91580" cy="43941"/>
            </a:xfrm>
            <a:custGeom>
              <a:rect l="l" t="t" r="r" b="b"/>
              <a:pathLst>
                <a:path w="5917" h="2839" extrusionOk="0">
                  <a:moveTo>
                    <a:pt x="4931" y="1"/>
                  </a:moveTo>
                  <a:cubicBezTo>
                    <a:pt x="3451" y="165"/>
                    <a:pt x="1972" y="658"/>
                    <a:pt x="658" y="1151"/>
                  </a:cubicBezTo>
                  <a:cubicBezTo>
                    <a:pt x="164" y="1315"/>
                    <a:pt x="0" y="1808"/>
                    <a:pt x="164" y="2301"/>
                  </a:cubicBezTo>
                  <a:cubicBezTo>
                    <a:pt x="299" y="2570"/>
                    <a:pt x="652" y="2838"/>
                    <a:pt x="1046" y="2838"/>
                  </a:cubicBezTo>
                  <a:cubicBezTo>
                    <a:pt x="1134" y="2838"/>
                    <a:pt x="1224" y="2825"/>
                    <a:pt x="1315" y="2795"/>
                  </a:cubicBezTo>
                  <a:cubicBezTo>
                    <a:pt x="2301" y="2466"/>
                    <a:pt x="3451" y="2137"/>
                    <a:pt x="4602" y="1973"/>
                  </a:cubicBezTo>
                  <a:lnTo>
                    <a:pt x="5095" y="1808"/>
                  </a:lnTo>
                  <a:cubicBezTo>
                    <a:pt x="5259" y="1808"/>
                    <a:pt x="5424" y="1644"/>
                    <a:pt x="5588" y="1480"/>
                  </a:cubicBezTo>
                  <a:cubicBezTo>
                    <a:pt x="5917" y="1151"/>
                    <a:pt x="5917" y="658"/>
                    <a:pt x="5588" y="329"/>
                  </a:cubicBezTo>
                  <a:cubicBezTo>
                    <a:pt x="5424" y="165"/>
                    <a:pt x="5259" y="165"/>
                    <a:pt x="4931" y="165"/>
                  </a:cubicBezTo>
                  <a:lnTo>
                    <a:pt x="49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6" name="Google Shape;146;p8"/>
            <p:cNvSpPr/>
            <p:nvPr/>
          </p:nvSpPr>
          <p:spPr>
            <a:xfrm>
              <a:off x="3199991" y="1476665"/>
              <a:ext cx="61074" cy="45163"/>
            </a:xfrm>
            <a:custGeom>
              <a:rect l="l" t="t" r="r" b="b"/>
              <a:pathLst>
                <a:path w="3946" h="2918" extrusionOk="0">
                  <a:moveTo>
                    <a:pt x="1233" y="1"/>
                  </a:moveTo>
                  <a:cubicBezTo>
                    <a:pt x="1151" y="1"/>
                    <a:pt x="1069" y="42"/>
                    <a:pt x="987" y="124"/>
                  </a:cubicBezTo>
                  <a:cubicBezTo>
                    <a:pt x="658" y="124"/>
                    <a:pt x="329" y="288"/>
                    <a:pt x="329" y="617"/>
                  </a:cubicBezTo>
                  <a:cubicBezTo>
                    <a:pt x="1" y="946"/>
                    <a:pt x="329" y="1439"/>
                    <a:pt x="658" y="1768"/>
                  </a:cubicBezTo>
                  <a:cubicBezTo>
                    <a:pt x="1151" y="1932"/>
                    <a:pt x="1644" y="2261"/>
                    <a:pt x="2137" y="2589"/>
                  </a:cubicBezTo>
                  <a:lnTo>
                    <a:pt x="2466" y="2754"/>
                  </a:lnTo>
                  <a:cubicBezTo>
                    <a:pt x="2630" y="2918"/>
                    <a:pt x="2959" y="2918"/>
                    <a:pt x="3123" y="2918"/>
                  </a:cubicBezTo>
                  <a:cubicBezTo>
                    <a:pt x="3452" y="2918"/>
                    <a:pt x="3616" y="2754"/>
                    <a:pt x="3781" y="2589"/>
                  </a:cubicBezTo>
                  <a:cubicBezTo>
                    <a:pt x="3945" y="2425"/>
                    <a:pt x="3945" y="2096"/>
                    <a:pt x="3945" y="1932"/>
                  </a:cubicBezTo>
                  <a:cubicBezTo>
                    <a:pt x="3945" y="1768"/>
                    <a:pt x="3781" y="1439"/>
                    <a:pt x="3616" y="1439"/>
                  </a:cubicBezTo>
                  <a:cubicBezTo>
                    <a:pt x="2959" y="946"/>
                    <a:pt x="2137" y="453"/>
                    <a:pt x="1480" y="124"/>
                  </a:cubicBezTo>
                  <a:cubicBezTo>
                    <a:pt x="1398" y="42"/>
                    <a:pt x="1315" y="1"/>
                    <a:pt x="12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" name="Google Shape;147;p8"/>
            <p:cNvSpPr/>
            <p:nvPr/>
          </p:nvSpPr>
          <p:spPr>
            <a:xfrm>
              <a:off x="3841022" y="2043296"/>
              <a:ext cx="81040" cy="53660"/>
            </a:xfrm>
            <a:custGeom>
              <a:rect l="l" t="t" r="r" b="b"/>
              <a:pathLst>
                <a:path w="5236" h="3467" extrusionOk="0">
                  <a:moveTo>
                    <a:pt x="1151" y="0"/>
                  </a:moveTo>
                  <a:cubicBezTo>
                    <a:pt x="658" y="0"/>
                    <a:pt x="494" y="165"/>
                    <a:pt x="329" y="493"/>
                  </a:cubicBezTo>
                  <a:cubicBezTo>
                    <a:pt x="1" y="986"/>
                    <a:pt x="329" y="1480"/>
                    <a:pt x="658" y="1644"/>
                  </a:cubicBezTo>
                  <a:cubicBezTo>
                    <a:pt x="1151" y="1808"/>
                    <a:pt x="1808" y="2137"/>
                    <a:pt x="2301" y="2466"/>
                  </a:cubicBezTo>
                  <a:cubicBezTo>
                    <a:pt x="2630" y="2794"/>
                    <a:pt x="2959" y="2959"/>
                    <a:pt x="3452" y="3287"/>
                  </a:cubicBezTo>
                  <a:cubicBezTo>
                    <a:pt x="3609" y="3413"/>
                    <a:pt x="3778" y="3467"/>
                    <a:pt x="3942" y="3467"/>
                  </a:cubicBezTo>
                  <a:cubicBezTo>
                    <a:pt x="4635" y="3467"/>
                    <a:pt x="5236" y="2504"/>
                    <a:pt x="4438" y="1973"/>
                  </a:cubicBezTo>
                  <a:cubicBezTo>
                    <a:pt x="3616" y="1151"/>
                    <a:pt x="2466" y="493"/>
                    <a:pt x="1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title and description">
  <p:cSld name="SECTION_TITLE_AND_DESCRIPTION">
    <p:spTree>
      <p:nvGrpSpPr>
        <p:cNvPr id="1" name="Shape 148"/>
        <p:cNvGrpSpPr/>
        <p:nvPr/>
      </p:nvGrpSpPr>
      <p:grpSpPr>
        <a:xfrm>
          <a:off x="0" y="0"/>
          <a:ext cx="0" cy="0"/>
        </a:xfrm>
      </p:grpSpPr>
      <p:sp>
        <p:nvSpPr>
          <p:cNvPr id="149" name="Google Shape;149;p9"/>
          <p:cNvSpPr txBox="1">
            <a:spLocks noGrp="1"/>
          </p:cNvSpPr>
          <p:nvPr>
            <p:ph type="title"/>
          </p:nvPr>
        </p:nvSpPr>
        <p:spPr>
          <a:xfrm>
            <a:off x="994600" y="1338450"/>
            <a:ext cx="3316200" cy="154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ct val="0"/>
              </a:spcBef>
              <a:spcAft>
                <a:spcPct val="0"/>
              </a:spcAft>
              <a:buSzPts val="4200"/>
              <a:buNone/>
              <a:defRPr/>
            </a:lvl1pPr>
            <a:lvl2pPr lvl="1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2pPr>
            <a:lvl3pPr lvl="2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3pPr>
            <a:lvl4pPr lvl="3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4pPr>
            <a:lvl5pPr lvl="4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5pPr>
            <a:lvl6pPr lvl="5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6pPr>
            <a:lvl7pPr lvl="6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7pPr>
            <a:lvl8pPr lvl="7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8pPr>
            <a:lvl9pPr lvl="8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0" name="Google Shape;150;p9"/>
          <p:cNvSpPr txBox="1">
            <a:spLocks noGrp="1"/>
          </p:cNvSpPr>
          <p:nvPr>
            <p:ph type="subTitle" idx="1"/>
          </p:nvPr>
        </p:nvSpPr>
        <p:spPr>
          <a:xfrm>
            <a:off x="994600" y="2882850"/>
            <a:ext cx="3316200" cy="92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/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-5400000">
            <a:off x="2146847" y="-1517560"/>
            <a:ext cx="4693000" cy="8118775"/>
            <a:chOff x="2079500" y="-1413350"/>
            <a:chExt cx="4693000" cy="8118775"/>
          </a:xfrm>
        </p:grpSpPr>
        <p:sp>
          <p:nvSpPr>
            <p:cNvPr id="152" name="Google Shape;152;p9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6273213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58" name="Google Shape;158;p9"/>
          <p:cNvSpPr/>
          <p:nvPr/>
        </p:nvSpPr>
        <p:spPr>
          <a:xfrm>
            <a:off x="1976240" y="300331"/>
            <a:ext cx="298219" cy="273986"/>
          </a:xfrm>
          <a:custGeom>
            <a:rect l="l" t="t" r="r" b="b"/>
            <a:pathLst>
              <a:path w="26298" h="24161" extrusionOk="0">
                <a:moveTo>
                  <a:pt x="6246" y="0"/>
                </a:moveTo>
                <a:cubicBezTo>
                  <a:pt x="5424" y="0"/>
                  <a:pt x="4767" y="165"/>
                  <a:pt x="3945" y="493"/>
                </a:cubicBezTo>
                <a:cubicBezTo>
                  <a:pt x="2959" y="822"/>
                  <a:pt x="2137" y="1479"/>
                  <a:pt x="1315" y="2301"/>
                </a:cubicBezTo>
                <a:cubicBezTo>
                  <a:pt x="658" y="3287"/>
                  <a:pt x="165" y="4438"/>
                  <a:pt x="1" y="5588"/>
                </a:cubicBezTo>
                <a:cubicBezTo>
                  <a:pt x="1" y="6903"/>
                  <a:pt x="1" y="8218"/>
                  <a:pt x="329" y="9533"/>
                </a:cubicBezTo>
                <a:cubicBezTo>
                  <a:pt x="658" y="10848"/>
                  <a:pt x="987" y="12162"/>
                  <a:pt x="1644" y="13642"/>
                </a:cubicBezTo>
                <a:cubicBezTo>
                  <a:pt x="2137" y="14956"/>
                  <a:pt x="2795" y="16436"/>
                  <a:pt x="3616" y="17750"/>
                </a:cubicBezTo>
                <a:cubicBezTo>
                  <a:pt x="4438" y="18901"/>
                  <a:pt x="5260" y="20216"/>
                  <a:pt x="6082" y="21366"/>
                </a:cubicBezTo>
                <a:cubicBezTo>
                  <a:pt x="6903" y="22352"/>
                  <a:pt x="7890" y="23338"/>
                  <a:pt x="8876" y="24160"/>
                </a:cubicBezTo>
                <a:lnTo>
                  <a:pt x="9204" y="24160"/>
                </a:lnTo>
                <a:cubicBezTo>
                  <a:pt x="11670" y="23831"/>
                  <a:pt x="13806" y="23174"/>
                  <a:pt x="15943" y="22024"/>
                </a:cubicBezTo>
                <a:cubicBezTo>
                  <a:pt x="18079" y="21037"/>
                  <a:pt x="20216" y="19723"/>
                  <a:pt x="21860" y="17915"/>
                </a:cubicBezTo>
                <a:cubicBezTo>
                  <a:pt x="22846" y="17093"/>
                  <a:pt x="23832" y="15943"/>
                  <a:pt x="24489" y="14792"/>
                </a:cubicBezTo>
                <a:cubicBezTo>
                  <a:pt x="25147" y="13477"/>
                  <a:pt x="25640" y="12327"/>
                  <a:pt x="25968" y="11012"/>
                </a:cubicBezTo>
                <a:cubicBezTo>
                  <a:pt x="26297" y="9861"/>
                  <a:pt x="26297" y="8547"/>
                  <a:pt x="25968" y="7561"/>
                </a:cubicBezTo>
                <a:cubicBezTo>
                  <a:pt x="25804" y="6574"/>
                  <a:pt x="25147" y="5588"/>
                  <a:pt x="24489" y="4931"/>
                </a:cubicBezTo>
                <a:cubicBezTo>
                  <a:pt x="24161" y="4602"/>
                  <a:pt x="23667" y="4438"/>
                  <a:pt x="23339" y="4109"/>
                </a:cubicBezTo>
                <a:lnTo>
                  <a:pt x="22846" y="3945"/>
                </a:lnTo>
                <a:cubicBezTo>
                  <a:pt x="22517" y="3780"/>
                  <a:pt x="22188" y="3780"/>
                  <a:pt x="21860" y="3616"/>
                </a:cubicBezTo>
                <a:cubicBezTo>
                  <a:pt x="21531" y="3452"/>
                  <a:pt x="21038" y="3452"/>
                  <a:pt x="20545" y="3452"/>
                </a:cubicBezTo>
                <a:lnTo>
                  <a:pt x="19066" y="3452"/>
                </a:lnTo>
                <a:cubicBezTo>
                  <a:pt x="17915" y="3616"/>
                  <a:pt x="16929" y="4109"/>
                  <a:pt x="15943" y="4767"/>
                </a:cubicBezTo>
                <a:cubicBezTo>
                  <a:pt x="15450" y="5260"/>
                  <a:pt x="14792" y="5753"/>
                  <a:pt x="14299" y="6246"/>
                </a:cubicBezTo>
                <a:cubicBezTo>
                  <a:pt x="14135" y="6410"/>
                  <a:pt x="13971" y="6739"/>
                  <a:pt x="13642" y="6903"/>
                </a:cubicBezTo>
                <a:cubicBezTo>
                  <a:pt x="13642" y="6574"/>
                  <a:pt x="13642" y="6246"/>
                  <a:pt x="13478" y="5917"/>
                </a:cubicBezTo>
                <a:cubicBezTo>
                  <a:pt x="13149" y="4767"/>
                  <a:pt x="12656" y="3780"/>
                  <a:pt x="11834" y="2794"/>
                </a:cubicBezTo>
                <a:cubicBezTo>
                  <a:pt x="11670" y="2466"/>
                  <a:pt x="11177" y="2137"/>
                  <a:pt x="10848" y="1808"/>
                </a:cubicBezTo>
                <a:cubicBezTo>
                  <a:pt x="10519" y="1479"/>
                  <a:pt x="10191" y="1151"/>
                  <a:pt x="9697" y="986"/>
                </a:cubicBezTo>
                <a:lnTo>
                  <a:pt x="9040" y="658"/>
                </a:lnTo>
                <a:lnTo>
                  <a:pt x="8547" y="493"/>
                </a:lnTo>
                <a:cubicBezTo>
                  <a:pt x="7890" y="165"/>
                  <a:pt x="7232" y="0"/>
                  <a:pt x="65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59" name="Google Shape;159;p9"/>
          <p:cNvGrpSpPr/>
          <p:nvPr/>
        </p:nvGrpSpPr>
        <p:grpSpPr>
          <a:xfrm>
            <a:off x="220698" y="845159"/>
            <a:ext cx="3668056" cy="4123775"/>
            <a:chOff x="220698" y="845159"/>
            <a:chExt cx="3668056" cy="4123775"/>
          </a:xfrm>
        </p:grpSpPr>
        <p:sp>
          <p:nvSpPr>
            <p:cNvPr id="160" name="Google Shape;160;p9"/>
            <p:cNvSpPr/>
            <p:nvPr/>
          </p:nvSpPr>
          <p:spPr>
            <a:xfrm flipH="1">
              <a:off x="220698" y="84515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" name="Google Shape;161;p9"/>
            <p:cNvSpPr/>
            <p:nvPr/>
          </p:nvSpPr>
          <p:spPr>
            <a:xfrm flipH="1">
              <a:off x="3308451" y="45981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62" name="Google Shape;162;p9"/>
          <p:cNvSpPr/>
          <p:nvPr/>
        </p:nvSpPr>
        <p:spPr>
          <a:xfrm rot="-2700000">
            <a:off x="8211737" y="4615220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Caption">
  <p:cSld name="CAPTION_ONLY">
    <p:spTree>
      <p:nvGrpSpPr>
        <p:cNvPr id="1" name="Shape 163"/>
        <p:cNvGrpSpPr/>
        <p:nvPr/>
      </p:nvGrpSpPr>
      <p:grpSpPr>
        <a:xfrm>
          <a:off x="0" y="0"/>
          <a:ext cx="0" cy="0"/>
        </a:xfrm>
      </p:grpSpPr>
      <p:sp>
        <p:nvSpPr>
          <p:cNvPr id="164" name="Google Shape;164;p10"/>
          <p:cNvSpPr txBox="1">
            <a:spLocks noGrp="1"/>
          </p:cNvSpPr>
          <p:nvPr>
            <p:ph type="title"/>
          </p:nvPr>
        </p:nvSpPr>
        <p:spPr>
          <a:xfrm flipH="1">
            <a:off x="713225" y="539500"/>
            <a:ext cx="3099000" cy="16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ig number">
  <p:cSld name="BIG_NUMBER">
    <p:spTree>
      <p:nvGrpSpPr>
        <p:cNvPr id="1" name="Shape 165"/>
        <p:cNvGrpSpPr/>
        <p:nvPr/>
      </p:nvGrpSpPr>
      <p:grpSpPr>
        <a:xfrm>
          <a:off x="0" y="0"/>
          <a:ext cx="0" cy="0"/>
        </a:xfrm>
      </p:grpSpPr>
      <p:sp>
        <p:nvSpPr>
          <p:cNvPr id="166" name="Google Shape;166;p11"/>
          <p:cNvSpPr txBox="1">
            <a:spLocks noGrp="1"/>
          </p:cNvSpPr>
          <p:nvPr>
            <p:ph type="title" hasCustomPrompt="1"/>
          </p:nvPr>
        </p:nvSpPr>
        <p:spPr>
          <a:xfrm>
            <a:off x="3169325" y="1497914"/>
            <a:ext cx="51120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8000"/>
            </a:lvl1pPr>
            <a:lvl2pPr lvl="1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67" name="Google Shape;167;p11"/>
          <p:cNvSpPr txBox="1">
            <a:spLocks noGrp="1"/>
          </p:cNvSpPr>
          <p:nvPr>
            <p:ph type="body" idx="1"/>
          </p:nvPr>
        </p:nvSpPr>
        <p:spPr>
          <a:xfrm>
            <a:off x="3169325" y="3055564"/>
            <a:ext cx="5112000" cy="45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algn="ctr">
              <a:spcBef>
                <a:spcPct val="0"/>
              </a:spcBef>
              <a:spcAft>
                <a:spcPct val="0"/>
              </a:spcAft>
              <a:buSzPts val="1600"/>
              <a:buChar char="●"/>
              <a:defRPr/>
            </a:lvl1pPr>
            <a:lvl2pPr marL="914400" lvl="1" indent="-330200" algn="ctr">
              <a:spcBef>
                <a:spcPct val="0"/>
              </a:spcBef>
              <a:spcAft>
                <a:spcPct val="0"/>
              </a:spcAft>
              <a:buSzPts val="1600"/>
              <a:buChar char="○"/>
              <a:defRPr/>
            </a:lvl2pPr>
            <a:lvl3pPr marL="1371600" lvl="2" indent="-330200" algn="ctr">
              <a:spcBef>
                <a:spcPct val="0"/>
              </a:spcBef>
              <a:spcAft>
                <a:spcPct val="0"/>
              </a:spcAft>
              <a:buSzPts val="1600"/>
              <a:buChar char="■"/>
              <a:defRPr/>
            </a:lvl3pPr>
            <a:lvl4pPr marL="1828800" lvl="3" indent="-330200" algn="ctr">
              <a:spcBef>
                <a:spcPct val="0"/>
              </a:spcBef>
              <a:spcAft>
                <a:spcPct val="0"/>
              </a:spcAft>
              <a:buSzPts val="1600"/>
              <a:buChar char="●"/>
              <a:defRPr/>
            </a:lvl4pPr>
            <a:lvl5pPr marL="2286000" lvl="4" indent="-330200" algn="ctr">
              <a:spcBef>
                <a:spcPct val="0"/>
              </a:spcBef>
              <a:spcAft>
                <a:spcPct val="0"/>
              </a:spcAft>
              <a:buSzPts val="1600"/>
              <a:buChar char="○"/>
              <a:defRPr/>
            </a:lvl5pPr>
            <a:lvl6pPr marL="2743200" lvl="5" indent="-330200" algn="ctr">
              <a:spcBef>
                <a:spcPct val="0"/>
              </a:spcBef>
              <a:spcAft>
                <a:spcPct val="0"/>
              </a:spcAft>
              <a:buSzPts val="1600"/>
              <a:buChar char="■"/>
              <a:defRPr/>
            </a:lvl6pPr>
            <a:lvl7pPr marL="3200400" lvl="6" indent="-330200" algn="ctr">
              <a:spcBef>
                <a:spcPct val="0"/>
              </a:spcBef>
              <a:spcAft>
                <a:spcPct val="0"/>
              </a:spcAft>
              <a:buSzPts val="1600"/>
              <a:buChar char="●"/>
              <a:defRPr/>
            </a:lvl7pPr>
            <a:lvl8pPr marL="3657600" lvl="7" indent="-330200" algn="ctr">
              <a:spcBef>
                <a:spcPct val="0"/>
              </a:spcBef>
              <a:spcAft>
                <a:spcPct val="0"/>
              </a:spcAft>
              <a:buSzPts val="1600"/>
              <a:buChar char="○"/>
              <a:defRPr/>
            </a:lvl8pPr>
            <a:lvl9pPr marL="4114800" lvl="8" indent="-330200" algn="ctr">
              <a:spcBef>
                <a:spcPct val="0"/>
              </a:spcBef>
              <a:spcAft>
                <a:spcPct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grpSp>
        <p:nvGrpSpPr>
          <p:cNvPr id="168" name="Google Shape;168;p11"/>
          <p:cNvGrpSpPr/>
          <p:nvPr/>
        </p:nvGrpSpPr>
        <p:grpSpPr>
          <a:xfrm rot="5400000" flipH="1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169" name="Google Shape;169;p11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" name="Google Shape;170;p11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" name="Google Shape;171;p11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" name="Google Shape;172;p11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" name="Google Shape;173;p11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" name="Google Shape;174;p11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5" name="Google Shape;175;p11"/>
          <p:cNvGrpSpPr/>
          <p:nvPr/>
        </p:nvGrpSpPr>
        <p:grpSpPr>
          <a:xfrm flipH="1">
            <a:off x="299498" y="539504"/>
            <a:ext cx="8567736" cy="1788459"/>
            <a:chOff x="420176" y="1357754"/>
            <a:chExt cx="8567736" cy="1788459"/>
          </a:xfrm>
        </p:grpSpPr>
        <p:sp>
          <p:nvSpPr>
            <p:cNvPr id="176" name="Google Shape;176;p11"/>
            <p:cNvSpPr/>
            <p:nvPr/>
          </p:nvSpPr>
          <p:spPr>
            <a:xfrm>
              <a:off x="8316255" y="2823821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" name="Google Shape;177;p11"/>
            <p:cNvSpPr/>
            <p:nvPr/>
          </p:nvSpPr>
          <p:spPr>
            <a:xfrm>
              <a:off x="5322606" y="135775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" name="Google Shape;178;p11"/>
            <p:cNvSpPr/>
            <p:nvPr/>
          </p:nvSpPr>
          <p:spPr>
            <a:xfrm>
              <a:off x="420176" y="1832822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9" name="Google Shape;179;p11"/>
          <p:cNvGrpSpPr/>
          <p:nvPr/>
        </p:nvGrpSpPr>
        <p:grpSpPr>
          <a:xfrm>
            <a:off x="3722465" y="486411"/>
            <a:ext cx="3056244" cy="4254581"/>
            <a:chOff x="3822740" y="458423"/>
            <a:chExt cx="3056244" cy="4254581"/>
          </a:xfrm>
        </p:grpSpPr>
        <p:sp>
          <p:nvSpPr>
            <p:cNvPr id="180" name="Google Shape;180;p11"/>
            <p:cNvSpPr/>
            <p:nvPr/>
          </p:nvSpPr>
          <p:spPr>
            <a:xfrm>
              <a:off x="6532309" y="4584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" name="Google Shape;181;p11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82" name="Google Shape;182;p11"/>
          <p:cNvSpPr/>
          <p:nvPr/>
        </p:nvSpPr>
        <p:spPr>
          <a:xfrm rot="-2700000">
            <a:off x="7469712" y="455254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able of contents">
  <p:cSld name="CUSTOM">
    <p:spTree>
      <p:nvGrpSpPr>
        <p:cNvPr id="1" name="Shape 184"/>
        <p:cNvGrpSpPr/>
        <p:nvPr/>
      </p:nvGrpSpPr>
      <p:grpSpPr>
        <a:xfrm>
          <a:off x="0" y="0"/>
          <a:ext cx="0" cy="0"/>
        </a:xfrm>
      </p:grpSpPr>
      <p:sp>
        <p:nvSpPr>
          <p:cNvPr id="185" name="Google Shape;185;p13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186" name="Google Shape;186;p13"/>
          <p:cNvSpPr txBox="1">
            <a:spLocks noGrp="1"/>
          </p:cNvSpPr>
          <p:nvPr>
            <p:ph type="title" idx="2" hasCustomPrompt="1"/>
          </p:nvPr>
        </p:nvSpPr>
        <p:spPr>
          <a:xfrm>
            <a:off x="865650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7" name="Google Shape;187;p13"/>
          <p:cNvSpPr txBox="1">
            <a:spLocks noGrp="1"/>
          </p:cNvSpPr>
          <p:nvPr>
            <p:ph type="title" idx="3"/>
          </p:nvPr>
        </p:nvSpPr>
        <p:spPr>
          <a:xfrm>
            <a:off x="865650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188" name="Google Shape;188;p13"/>
          <p:cNvSpPr txBox="1">
            <a:spLocks noGrp="1"/>
          </p:cNvSpPr>
          <p:nvPr>
            <p:ph type="subTitle" idx="1"/>
          </p:nvPr>
        </p:nvSpPr>
        <p:spPr>
          <a:xfrm>
            <a:off x="865650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13"/>
          <p:cNvSpPr txBox="1">
            <a:spLocks noGrp="1"/>
          </p:cNvSpPr>
          <p:nvPr>
            <p:ph type="title" idx="4" hasCustomPrompt="1"/>
          </p:nvPr>
        </p:nvSpPr>
        <p:spPr>
          <a:xfrm>
            <a:off x="3435576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0" name="Google Shape;190;p13"/>
          <p:cNvSpPr txBox="1">
            <a:spLocks noGrp="1"/>
          </p:cNvSpPr>
          <p:nvPr>
            <p:ph type="title" idx="5"/>
          </p:nvPr>
        </p:nvSpPr>
        <p:spPr>
          <a:xfrm>
            <a:off x="3435576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191" name="Google Shape;191;p13"/>
          <p:cNvSpPr txBox="1">
            <a:spLocks noGrp="1"/>
          </p:cNvSpPr>
          <p:nvPr>
            <p:ph type="subTitle" idx="6"/>
          </p:nvPr>
        </p:nvSpPr>
        <p:spPr>
          <a:xfrm>
            <a:off x="3435575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92" name="Google Shape;192;p13"/>
          <p:cNvSpPr txBox="1">
            <a:spLocks noGrp="1"/>
          </p:cNvSpPr>
          <p:nvPr>
            <p:ph type="title" idx="7" hasCustomPrompt="1"/>
          </p:nvPr>
        </p:nvSpPr>
        <p:spPr>
          <a:xfrm>
            <a:off x="6005503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3" name="Google Shape;193;p13"/>
          <p:cNvSpPr txBox="1">
            <a:spLocks noGrp="1"/>
          </p:cNvSpPr>
          <p:nvPr>
            <p:ph type="title" idx="8"/>
          </p:nvPr>
        </p:nvSpPr>
        <p:spPr>
          <a:xfrm>
            <a:off x="6005503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194" name="Google Shape;194;p13"/>
          <p:cNvSpPr txBox="1">
            <a:spLocks noGrp="1"/>
          </p:cNvSpPr>
          <p:nvPr>
            <p:ph type="subTitle" idx="9"/>
          </p:nvPr>
        </p:nvSpPr>
        <p:spPr>
          <a:xfrm>
            <a:off x="6005501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195" name="Google Shape;195;p13"/>
          <p:cNvGrpSpPr/>
          <p:nvPr/>
        </p:nvGrpSpPr>
        <p:grpSpPr>
          <a:xfrm flipH="1">
            <a:off x="172475" y="207775"/>
            <a:ext cx="8622600" cy="4642875"/>
            <a:chOff x="172475" y="207775"/>
            <a:chExt cx="8622600" cy="4642875"/>
          </a:xfrm>
        </p:grpSpPr>
        <p:sp>
          <p:nvSpPr>
            <p:cNvPr id="196" name="Google Shape;196;p13"/>
            <p:cNvSpPr/>
            <p:nvPr/>
          </p:nvSpPr>
          <p:spPr>
            <a:xfrm>
              <a:off x="463225" y="770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7" name="Google Shape;197;p13"/>
            <p:cNvSpPr/>
            <p:nvPr/>
          </p:nvSpPr>
          <p:spPr>
            <a:xfrm>
              <a:off x="172475" y="20833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8" name="Google Shape;198;p13"/>
            <p:cNvSpPr/>
            <p:nvPr/>
          </p:nvSpPr>
          <p:spPr>
            <a:xfrm>
              <a:off x="8215113" y="12111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9" name="Google Shape;199;p13"/>
            <p:cNvSpPr/>
            <p:nvPr/>
          </p:nvSpPr>
          <p:spPr>
            <a:xfrm>
              <a:off x="8674775" y="36586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0" name="Google Shape;200;p13"/>
            <p:cNvSpPr/>
            <p:nvPr/>
          </p:nvSpPr>
          <p:spPr>
            <a:xfrm>
              <a:off x="5558150" y="4730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" name="Google Shape;201;p13"/>
            <p:cNvSpPr/>
            <p:nvPr/>
          </p:nvSpPr>
          <p:spPr>
            <a:xfrm>
              <a:off x="3451075" y="2077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02" name="Google Shape;202;p13"/>
          <p:cNvGrpSpPr/>
          <p:nvPr/>
        </p:nvGrpSpPr>
        <p:grpSpPr>
          <a:xfrm>
            <a:off x="1098059" y="153873"/>
            <a:ext cx="7191676" cy="4864493"/>
            <a:chOff x="1098059" y="153873"/>
            <a:chExt cx="7191676" cy="4864493"/>
          </a:xfrm>
        </p:grpSpPr>
        <p:sp>
          <p:nvSpPr>
            <p:cNvPr id="203" name="Google Shape;203;p13"/>
            <p:cNvSpPr/>
            <p:nvPr/>
          </p:nvSpPr>
          <p:spPr>
            <a:xfrm>
              <a:off x="1098059" y="15387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4" name="Google Shape;204;p13"/>
            <p:cNvSpPr/>
            <p:nvPr/>
          </p:nvSpPr>
          <p:spPr>
            <a:xfrm>
              <a:off x="7991515" y="4744381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05" name="Google Shape;205;p13"/>
          <p:cNvSpPr/>
          <p:nvPr/>
        </p:nvSpPr>
        <p:spPr>
          <a:xfrm rot="-2700000">
            <a:off x="240737" y="195599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06" name="Google Shape;206;p13"/>
          <p:cNvGrpSpPr/>
          <p:nvPr/>
        </p:nvGrpSpPr>
        <p:grpSpPr>
          <a:xfrm>
            <a:off x="344373" y="1112204"/>
            <a:ext cx="8086411" cy="3714696"/>
            <a:chOff x="344373" y="1112204"/>
            <a:chExt cx="8086411" cy="3714696"/>
          </a:xfrm>
        </p:grpSpPr>
        <p:sp>
          <p:nvSpPr>
            <p:cNvPr id="207" name="Google Shape;207;p13"/>
            <p:cNvSpPr/>
            <p:nvPr/>
          </p:nvSpPr>
          <p:spPr>
            <a:xfrm>
              <a:off x="5486255" y="450450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" name="Google Shape;208;p13"/>
            <p:cNvSpPr/>
            <p:nvPr/>
          </p:nvSpPr>
          <p:spPr>
            <a:xfrm>
              <a:off x="7850481" y="111220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" name="Google Shape;209;p13"/>
            <p:cNvSpPr/>
            <p:nvPr/>
          </p:nvSpPr>
          <p:spPr>
            <a:xfrm>
              <a:off x="344373" y="3965457"/>
              <a:ext cx="915227" cy="454938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wo columns 1">
  <p:cSld name="CUSTOM_4">
    <p:spTree>
      <p:nvGrpSpPr>
        <p:cNvPr id="1" name="Shape 210"/>
        <p:cNvGrpSpPr/>
        <p:nvPr/>
      </p:nvGrpSpPr>
      <p:grpSpPr>
        <a:xfrm>
          <a:off x="0" y="0"/>
          <a:ext cx="0" cy="0"/>
        </a:xfrm>
      </p:grpSpPr>
      <p:sp>
        <p:nvSpPr>
          <p:cNvPr id="211" name="Google Shape;211;p14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14"/>
          <p:cNvSpPr txBox="1">
            <a:spLocks noGrp="1"/>
          </p:cNvSpPr>
          <p:nvPr>
            <p:ph type="title" idx="2"/>
          </p:nvPr>
        </p:nvSpPr>
        <p:spPr>
          <a:xfrm>
            <a:off x="1849875" y="3360401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13" name="Google Shape;213;p14"/>
          <p:cNvSpPr txBox="1">
            <a:spLocks noGrp="1"/>
          </p:cNvSpPr>
          <p:nvPr>
            <p:ph type="subTitle" idx="1"/>
          </p:nvPr>
        </p:nvSpPr>
        <p:spPr>
          <a:xfrm>
            <a:off x="1849875" y="3717986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4" name="Google Shape;214;p14"/>
          <p:cNvSpPr txBox="1">
            <a:spLocks noGrp="1"/>
          </p:cNvSpPr>
          <p:nvPr>
            <p:ph type="title" idx="3"/>
          </p:nvPr>
        </p:nvSpPr>
        <p:spPr>
          <a:xfrm>
            <a:off x="5021326" y="3360401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4"/>
          </p:nvPr>
        </p:nvSpPr>
        <p:spPr>
          <a:xfrm>
            <a:off x="5021325" y="3717986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16" name="Google Shape;216;p14"/>
          <p:cNvGrpSpPr/>
          <p:nvPr/>
        </p:nvGrpSpPr>
        <p:grpSpPr>
          <a:xfrm rot="5400000">
            <a:off x="2264566" y="-1417142"/>
            <a:ext cx="4788713" cy="7891375"/>
            <a:chOff x="2079500" y="-1413350"/>
            <a:chExt cx="4788713" cy="7891375"/>
          </a:xfrm>
        </p:grpSpPr>
        <p:sp>
          <p:nvSpPr>
            <p:cNvPr id="217" name="Google Shape;217;p14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8" name="Google Shape;218;p14"/>
            <p:cNvSpPr/>
            <p:nvPr/>
          </p:nvSpPr>
          <p:spPr>
            <a:xfrm>
              <a:off x="4315638" y="63577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9" name="Google Shape;219;p14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0" name="Google Shape;220;p14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" name="Google Shape;221;p14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2" name="Google Shape;222;p14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23" name="Google Shape;223;p14"/>
          <p:cNvGrpSpPr/>
          <p:nvPr/>
        </p:nvGrpSpPr>
        <p:grpSpPr>
          <a:xfrm>
            <a:off x="485815" y="1573161"/>
            <a:ext cx="8238019" cy="2502481"/>
            <a:chOff x="586090" y="1545173"/>
            <a:chExt cx="8238019" cy="2502481"/>
          </a:xfrm>
        </p:grpSpPr>
        <p:sp>
          <p:nvSpPr>
            <p:cNvPr id="224" name="Google Shape;224;p14"/>
            <p:cNvSpPr/>
            <p:nvPr/>
          </p:nvSpPr>
          <p:spPr>
            <a:xfrm>
              <a:off x="8477434" y="154517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586090" y="377366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386601" y="1101979"/>
            <a:ext cx="8638079" cy="2657021"/>
            <a:chOff x="386601" y="1101979"/>
            <a:chExt cx="8638079" cy="2657021"/>
          </a:xfrm>
        </p:grpSpPr>
        <p:sp>
          <p:nvSpPr>
            <p:cNvPr id="227" name="Google Shape;227;p14"/>
            <p:cNvSpPr/>
            <p:nvPr/>
          </p:nvSpPr>
          <p:spPr>
            <a:xfrm flipH="1">
              <a:off x="8353023" y="343660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flipH="1">
              <a:off x="386601" y="11019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hree columns">
  <p:cSld name="CUSTOM_3">
    <p:spTree>
      <p:nvGrpSpPr>
        <p:cNvPr id="1" name="Shape 229"/>
        <p:cNvGrpSpPr/>
        <p:nvPr/>
      </p:nvGrpSpPr>
      <p:grpSpPr>
        <a:xfrm>
          <a:off x="0" y="0"/>
          <a:ext cx="0" cy="0"/>
        </a:xfrm>
      </p:grpSpPr>
      <p:sp>
        <p:nvSpPr>
          <p:cNvPr id="230" name="Google Shape;230;p15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15"/>
          <p:cNvSpPr txBox="1">
            <a:spLocks noGrp="1"/>
          </p:cNvSpPr>
          <p:nvPr>
            <p:ph type="title" idx="2"/>
          </p:nvPr>
        </p:nvSpPr>
        <p:spPr>
          <a:xfrm>
            <a:off x="5406227" y="3580679"/>
            <a:ext cx="2456100" cy="44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32" name="Google Shape;232;p15"/>
          <p:cNvSpPr txBox="1">
            <a:spLocks noGrp="1"/>
          </p:cNvSpPr>
          <p:nvPr>
            <p:ph type="subTitle" idx="1"/>
          </p:nvPr>
        </p:nvSpPr>
        <p:spPr>
          <a:xfrm>
            <a:off x="5406227" y="3871728"/>
            <a:ext cx="24561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15"/>
          <p:cNvSpPr txBox="1">
            <a:spLocks noGrp="1"/>
          </p:cNvSpPr>
          <p:nvPr>
            <p:ph type="title" idx="3"/>
          </p:nvPr>
        </p:nvSpPr>
        <p:spPr>
          <a:xfrm>
            <a:off x="5406202" y="2490552"/>
            <a:ext cx="2456100" cy="44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34" name="Google Shape;234;p15"/>
          <p:cNvSpPr txBox="1">
            <a:spLocks noGrp="1"/>
          </p:cNvSpPr>
          <p:nvPr>
            <p:ph type="subTitle" idx="4"/>
          </p:nvPr>
        </p:nvSpPr>
        <p:spPr>
          <a:xfrm>
            <a:off x="5406201" y="2781601"/>
            <a:ext cx="24561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15"/>
          <p:cNvSpPr txBox="1">
            <a:spLocks noGrp="1"/>
          </p:cNvSpPr>
          <p:nvPr>
            <p:ph type="title" idx="5"/>
          </p:nvPr>
        </p:nvSpPr>
        <p:spPr>
          <a:xfrm>
            <a:off x="5406203" y="1400425"/>
            <a:ext cx="2456100" cy="44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36" name="Google Shape;236;p15"/>
          <p:cNvSpPr txBox="1">
            <a:spLocks noGrp="1"/>
          </p:cNvSpPr>
          <p:nvPr>
            <p:ph type="subTitle" idx="6"/>
          </p:nvPr>
        </p:nvSpPr>
        <p:spPr>
          <a:xfrm>
            <a:off x="5406201" y="1691474"/>
            <a:ext cx="24561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37" name="Google Shape;237;p15"/>
          <p:cNvGrpSpPr/>
          <p:nvPr/>
        </p:nvGrpSpPr>
        <p:grpSpPr>
          <a:xfrm rot="5400000" flipH="1">
            <a:off x="2201003" y="-1841654"/>
            <a:ext cx="4788713" cy="8740400"/>
            <a:chOff x="2079500" y="-1774300"/>
            <a:chExt cx="4788713" cy="8740400"/>
          </a:xfrm>
        </p:grpSpPr>
        <p:sp>
          <p:nvSpPr>
            <p:cNvPr id="238" name="Google Shape;238;p15"/>
            <p:cNvSpPr/>
            <p:nvPr/>
          </p:nvSpPr>
          <p:spPr>
            <a:xfrm>
              <a:off x="4370500" y="-17743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9" name="Google Shape;239;p15"/>
            <p:cNvSpPr/>
            <p:nvPr/>
          </p:nvSpPr>
          <p:spPr>
            <a:xfrm>
              <a:off x="5890200" y="68458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1" name="Google Shape;241;p15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2" name="Google Shape;242;p15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3" name="Google Shape;243;p15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hree columns 1">
  <p:cSld name="CUSTOM_3_1">
    <p:spTree>
      <p:nvGrpSpPr>
        <p:cNvPr id="1" name="Shape 244"/>
        <p:cNvGrpSpPr/>
        <p:nvPr/>
      </p:nvGrpSpPr>
      <p:grpSpPr>
        <a:xfrm>
          <a:off x="0" y="0"/>
          <a:ext cx="0" cy="0"/>
        </a:xfrm>
      </p:grpSpPr>
      <p:sp>
        <p:nvSpPr>
          <p:cNvPr id="245" name="Google Shape;245;p1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16"/>
          <p:cNvSpPr txBox="1">
            <a:spLocks noGrp="1"/>
          </p:cNvSpPr>
          <p:nvPr>
            <p:ph type="title" idx="2"/>
          </p:nvPr>
        </p:nvSpPr>
        <p:spPr>
          <a:xfrm>
            <a:off x="756639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47" name="Google Shape;247;p16"/>
          <p:cNvSpPr txBox="1">
            <a:spLocks noGrp="1"/>
          </p:cNvSpPr>
          <p:nvPr>
            <p:ph type="subTitle" idx="1"/>
          </p:nvPr>
        </p:nvSpPr>
        <p:spPr>
          <a:xfrm>
            <a:off x="756640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16"/>
          <p:cNvSpPr txBox="1">
            <a:spLocks noGrp="1"/>
          </p:cNvSpPr>
          <p:nvPr>
            <p:ph type="title" idx="3"/>
          </p:nvPr>
        </p:nvSpPr>
        <p:spPr>
          <a:xfrm>
            <a:off x="3402158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49" name="Google Shape;249;p16"/>
          <p:cNvSpPr txBox="1">
            <a:spLocks noGrp="1"/>
          </p:cNvSpPr>
          <p:nvPr>
            <p:ph type="subTitle" idx="4"/>
          </p:nvPr>
        </p:nvSpPr>
        <p:spPr>
          <a:xfrm>
            <a:off x="3402157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50" name="Google Shape;250;p16"/>
          <p:cNvSpPr txBox="1">
            <a:spLocks noGrp="1"/>
          </p:cNvSpPr>
          <p:nvPr>
            <p:ph type="title" idx="5"/>
          </p:nvPr>
        </p:nvSpPr>
        <p:spPr>
          <a:xfrm>
            <a:off x="6047677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51" name="Google Shape;251;p16"/>
          <p:cNvSpPr txBox="1">
            <a:spLocks noGrp="1"/>
          </p:cNvSpPr>
          <p:nvPr>
            <p:ph type="subTitle" idx="6"/>
          </p:nvPr>
        </p:nvSpPr>
        <p:spPr>
          <a:xfrm>
            <a:off x="6047675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52" name="Google Shape;252;p16"/>
          <p:cNvGrpSpPr/>
          <p:nvPr/>
        </p:nvGrpSpPr>
        <p:grpSpPr>
          <a:xfrm rot="-5400000">
            <a:off x="2299219" y="-1716329"/>
            <a:ext cx="4788713" cy="8489750"/>
            <a:chOff x="2079500" y="-1413350"/>
            <a:chExt cx="4788713" cy="8489750"/>
          </a:xfrm>
        </p:grpSpPr>
        <p:sp>
          <p:nvSpPr>
            <p:cNvPr id="253" name="Google Shape;253;p16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3900800" y="69561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7" name="Google Shape;257;p16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8" name="Google Shape;258;p16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59" name="Google Shape;259;p16"/>
          <p:cNvGrpSpPr/>
          <p:nvPr/>
        </p:nvGrpSpPr>
        <p:grpSpPr>
          <a:xfrm flipH="1">
            <a:off x="3138451" y="134211"/>
            <a:ext cx="2192394" cy="4606781"/>
            <a:chOff x="3822740" y="106223"/>
            <a:chExt cx="2192394" cy="4606781"/>
          </a:xfrm>
        </p:grpSpPr>
        <p:sp>
          <p:nvSpPr>
            <p:cNvPr id="260" name="Google Shape;260;p16"/>
            <p:cNvSpPr/>
            <p:nvPr/>
          </p:nvSpPr>
          <p:spPr>
            <a:xfrm>
              <a:off x="5668459" y="106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1" name="Google Shape;261;p16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62" name="Google Shape;262;p16"/>
          <p:cNvGrpSpPr/>
          <p:nvPr/>
        </p:nvGrpSpPr>
        <p:grpSpPr>
          <a:xfrm>
            <a:off x="322801" y="1101979"/>
            <a:ext cx="8343908" cy="3730871"/>
            <a:chOff x="667176" y="1863979"/>
            <a:chExt cx="8343908" cy="3730871"/>
          </a:xfrm>
        </p:grpSpPr>
        <p:sp>
          <p:nvSpPr>
            <p:cNvPr id="263" name="Google Shape;263;p16"/>
            <p:cNvSpPr/>
            <p:nvPr/>
          </p:nvSpPr>
          <p:spPr>
            <a:xfrm>
              <a:off x="6378780" y="527245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4" name="Google Shape;264;p16"/>
            <p:cNvSpPr/>
            <p:nvPr/>
          </p:nvSpPr>
          <p:spPr>
            <a:xfrm>
              <a:off x="8430781" y="18639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5" name="Google Shape;265;p16"/>
            <p:cNvSpPr/>
            <p:nvPr/>
          </p:nvSpPr>
          <p:spPr>
            <a:xfrm>
              <a:off x="667176" y="2106159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66" name="Google Shape;266;p16"/>
          <p:cNvGrpSpPr/>
          <p:nvPr/>
        </p:nvGrpSpPr>
        <p:grpSpPr>
          <a:xfrm>
            <a:off x="1098423" y="198608"/>
            <a:ext cx="7573978" cy="4888653"/>
            <a:chOff x="1098423" y="198608"/>
            <a:chExt cx="7573978" cy="4888653"/>
          </a:xfrm>
        </p:grpSpPr>
        <p:sp>
          <p:nvSpPr>
            <p:cNvPr id="267" name="Google Shape;267;p16"/>
            <p:cNvSpPr/>
            <p:nvPr/>
          </p:nvSpPr>
          <p:spPr>
            <a:xfrm rot="2700000" flipH="1">
              <a:off x="8257402" y="27189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8" name="Google Shape;268;p16"/>
            <p:cNvSpPr/>
            <p:nvPr/>
          </p:nvSpPr>
          <p:spPr>
            <a:xfrm rot="2700000" flipH="1">
              <a:off x="1166677" y="467729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four columns">
  <p:cSld name="CUSTOM_2">
    <p:spTree>
      <p:nvGrpSpPr>
        <p:cNvPr id="1" name="Shape 269"/>
        <p:cNvGrpSpPr/>
        <p:nvPr/>
      </p:nvGrpSpPr>
      <p:grpSpPr>
        <a:xfrm>
          <a:off x="0" y="0"/>
          <a:ext cx="0" cy="0"/>
        </a:xfrm>
      </p:grpSpPr>
      <p:sp>
        <p:nvSpPr>
          <p:cNvPr id="270" name="Google Shape;270;p1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71" name="Google Shape;271;p17"/>
          <p:cNvSpPr txBox="1">
            <a:spLocks noGrp="1"/>
          </p:cNvSpPr>
          <p:nvPr>
            <p:ph type="title" idx="2"/>
          </p:nvPr>
        </p:nvSpPr>
        <p:spPr>
          <a:xfrm>
            <a:off x="1152900" y="1718138"/>
            <a:ext cx="23220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72" name="Google Shape;272;p17"/>
          <p:cNvSpPr txBox="1">
            <a:spLocks noGrp="1"/>
          </p:cNvSpPr>
          <p:nvPr>
            <p:ph type="subTitle" idx="1"/>
          </p:nvPr>
        </p:nvSpPr>
        <p:spPr>
          <a:xfrm>
            <a:off x="1152900" y="2075286"/>
            <a:ext cx="2322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73" name="Google Shape;273;p17"/>
          <p:cNvSpPr txBox="1">
            <a:spLocks noGrp="1"/>
          </p:cNvSpPr>
          <p:nvPr>
            <p:ph type="title" idx="3"/>
          </p:nvPr>
        </p:nvSpPr>
        <p:spPr>
          <a:xfrm>
            <a:off x="1152900" y="3204510"/>
            <a:ext cx="23220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74" name="Google Shape;274;p17"/>
          <p:cNvSpPr txBox="1">
            <a:spLocks noGrp="1"/>
          </p:cNvSpPr>
          <p:nvPr>
            <p:ph type="subTitle" idx="4"/>
          </p:nvPr>
        </p:nvSpPr>
        <p:spPr>
          <a:xfrm>
            <a:off x="1152900" y="3561658"/>
            <a:ext cx="2322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75" name="Google Shape;275;p17"/>
          <p:cNvSpPr txBox="1">
            <a:spLocks noGrp="1"/>
          </p:cNvSpPr>
          <p:nvPr>
            <p:ph type="title" idx="5"/>
          </p:nvPr>
        </p:nvSpPr>
        <p:spPr>
          <a:xfrm>
            <a:off x="5668974" y="1718138"/>
            <a:ext cx="23220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76" name="Google Shape;276;p17"/>
          <p:cNvSpPr txBox="1">
            <a:spLocks noGrp="1"/>
          </p:cNvSpPr>
          <p:nvPr>
            <p:ph type="subTitle" idx="6"/>
          </p:nvPr>
        </p:nvSpPr>
        <p:spPr>
          <a:xfrm>
            <a:off x="5668974" y="2075286"/>
            <a:ext cx="2322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77" name="Google Shape;277;p17"/>
          <p:cNvSpPr txBox="1">
            <a:spLocks noGrp="1"/>
          </p:cNvSpPr>
          <p:nvPr>
            <p:ph type="title" idx="7"/>
          </p:nvPr>
        </p:nvSpPr>
        <p:spPr>
          <a:xfrm>
            <a:off x="5668974" y="3204510"/>
            <a:ext cx="23220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28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278" name="Google Shape;278;p17"/>
          <p:cNvSpPr txBox="1">
            <a:spLocks noGrp="1"/>
          </p:cNvSpPr>
          <p:nvPr>
            <p:ph type="subTitle" idx="8"/>
          </p:nvPr>
        </p:nvSpPr>
        <p:spPr>
          <a:xfrm>
            <a:off x="5668974" y="3561658"/>
            <a:ext cx="2322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79" name="Google Shape;279;p17"/>
          <p:cNvGrpSpPr/>
          <p:nvPr/>
        </p:nvGrpSpPr>
        <p:grpSpPr>
          <a:xfrm rot="-5400000">
            <a:off x="2161588" y="-1482985"/>
            <a:ext cx="4693000" cy="8118775"/>
            <a:chOff x="2079500" y="-1413350"/>
            <a:chExt cx="4693000" cy="8118775"/>
          </a:xfrm>
        </p:grpSpPr>
        <p:sp>
          <p:nvSpPr>
            <p:cNvPr id="280" name="Google Shape;280;p17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" name="Google Shape;281;p17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" name="Google Shape;282;p17"/>
            <p:cNvSpPr/>
            <p:nvPr/>
          </p:nvSpPr>
          <p:spPr>
            <a:xfrm>
              <a:off x="6290713" y="-9825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" name="Google Shape;283;p17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" name="Google Shape;284;p17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" name="Google Shape;285;p17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6" name="Google Shape;286;p17"/>
          <p:cNvGrpSpPr/>
          <p:nvPr/>
        </p:nvGrpSpPr>
        <p:grpSpPr>
          <a:xfrm>
            <a:off x="386601" y="239729"/>
            <a:ext cx="8440533" cy="4593121"/>
            <a:chOff x="730976" y="1001729"/>
            <a:chExt cx="8440533" cy="4593121"/>
          </a:xfrm>
        </p:grpSpPr>
        <p:sp>
          <p:nvSpPr>
            <p:cNvPr id="287" name="Google Shape;287;p17"/>
            <p:cNvSpPr/>
            <p:nvPr/>
          </p:nvSpPr>
          <p:spPr>
            <a:xfrm>
              <a:off x="6378780" y="527245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8" name="Google Shape;288;p17"/>
            <p:cNvSpPr/>
            <p:nvPr/>
          </p:nvSpPr>
          <p:spPr>
            <a:xfrm>
              <a:off x="8591206" y="100172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9" name="Google Shape;289;p17"/>
            <p:cNvSpPr/>
            <p:nvPr/>
          </p:nvSpPr>
          <p:spPr>
            <a:xfrm>
              <a:off x="730976" y="2685047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90" name="Google Shape;290;p17"/>
          <p:cNvSpPr/>
          <p:nvPr/>
        </p:nvSpPr>
        <p:spPr>
          <a:xfrm rot="-2700000">
            <a:off x="3270687" y="12954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91" name="Google Shape;291;p17"/>
          <p:cNvGrpSpPr/>
          <p:nvPr/>
        </p:nvGrpSpPr>
        <p:grpSpPr>
          <a:xfrm flipH="1">
            <a:off x="713226" y="1589456"/>
            <a:ext cx="8113894" cy="2250458"/>
            <a:chOff x="326465" y="1561469"/>
            <a:chExt cx="8113894" cy="2250458"/>
          </a:xfrm>
        </p:grpSpPr>
        <p:sp>
          <p:nvSpPr>
            <p:cNvPr id="292" name="Google Shape;292;p17"/>
            <p:cNvSpPr/>
            <p:nvPr/>
          </p:nvSpPr>
          <p:spPr>
            <a:xfrm>
              <a:off x="8093684" y="34820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3" name="Google Shape;293;p17"/>
            <p:cNvSpPr/>
            <p:nvPr/>
          </p:nvSpPr>
          <p:spPr>
            <a:xfrm>
              <a:off x="326465" y="156146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ext">
  <p:cSld name="CUSTOM_2_1">
    <p:spTree>
      <p:nvGrpSpPr>
        <p:cNvPr id="1" name="Shape 294"/>
        <p:cNvGrpSpPr/>
        <p:nvPr/>
      </p:nvGrpSpPr>
      <p:grpSpPr>
        <a:xfrm>
          <a:off x="0" y="0"/>
          <a:ext cx="0" cy="0"/>
        </a:xfrm>
      </p:grpSpPr>
      <p:sp>
        <p:nvSpPr>
          <p:cNvPr id="295" name="Google Shape;295;p18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1pPr>
            <a:lvl2pPr lvl="1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2pPr>
            <a:lvl3pPr lvl="2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3pPr>
            <a:lvl4pPr lvl="3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4pPr>
            <a:lvl5pPr lvl="4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5pPr>
            <a:lvl6pPr lvl="5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6pPr>
            <a:lvl7pPr lvl="6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7pPr>
            <a:lvl8pPr lvl="7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8pPr>
            <a:lvl9pPr lvl="8" rtl="0">
              <a:spcBef>
                <a:spcPct val="0"/>
              </a:spcBef>
              <a:spcAft>
                <a:spcPct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96" name="Google Shape;296;p18"/>
          <p:cNvSpPr txBox="1">
            <a:spLocks noGrp="1"/>
          </p:cNvSpPr>
          <p:nvPr>
            <p:ph type="subTitle" idx="1"/>
          </p:nvPr>
        </p:nvSpPr>
        <p:spPr>
          <a:xfrm>
            <a:off x="5310388" y="2176675"/>
            <a:ext cx="2199300" cy="14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297" name="Google Shape;297;p18"/>
          <p:cNvGrpSpPr/>
          <p:nvPr/>
        </p:nvGrpSpPr>
        <p:grpSpPr>
          <a:xfrm rot="5400000" flipH="1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298" name="Google Shape;298;p18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9" name="Google Shape;299;p18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0" name="Google Shape;300;p18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2" name="Google Shape;302;p18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" name="Google Shape;303;p18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04" name="Google Shape;304;p18"/>
          <p:cNvSpPr/>
          <p:nvPr/>
        </p:nvSpPr>
        <p:spPr>
          <a:xfrm rot="-2700000">
            <a:off x="8552537" y="219694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05" name="Google Shape;305;p18"/>
          <p:cNvGrpSpPr/>
          <p:nvPr/>
        </p:nvGrpSpPr>
        <p:grpSpPr>
          <a:xfrm>
            <a:off x="6993508" y="378309"/>
            <a:ext cx="1773096" cy="3886131"/>
            <a:chOff x="6993508" y="378309"/>
            <a:chExt cx="1773096" cy="3886131"/>
          </a:xfrm>
        </p:grpSpPr>
        <p:sp>
          <p:nvSpPr>
            <p:cNvPr id="306" name="Google Shape;306;p18"/>
            <p:cNvSpPr/>
            <p:nvPr/>
          </p:nvSpPr>
          <p:spPr>
            <a:xfrm flipH="1">
              <a:off x="8094948" y="37830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" name="Google Shape;307;p18"/>
            <p:cNvSpPr/>
            <p:nvPr/>
          </p:nvSpPr>
          <p:spPr>
            <a:xfrm flipH="1">
              <a:off x="6993508" y="3876297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08" name="Google Shape;308;p18"/>
          <p:cNvSpPr/>
          <p:nvPr/>
        </p:nvSpPr>
        <p:spPr>
          <a:xfrm>
            <a:off x="713234" y="295936"/>
            <a:ext cx="346675" cy="329903"/>
          </a:xfrm>
          <a:custGeom>
            <a:rect l="l" t="t" r="r" b="b"/>
            <a:pathLst>
              <a:path w="30571" h="29091" extrusionOk="0">
                <a:moveTo>
                  <a:pt x="23010" y="1"/>
                </a:moveTo>
                <a:cubicBezTo>
                  <a:pt x="22353" y="165"/>
                  <a:pt x="21531" y="165"/>
                  <a:pt x="20874" y="494"/>
                </a:cubicBezTo>
                <a:cubicBezTo>
                  <a:pt x="20216" y="658"/>
                  <a:pt x="19887" y="822"/>
                  <a:pt x="19394" y="1151"/>
                </a:cubicBezTo>
                <a:cubicBezTo>
                  <a:pt x="19230" y="1151"/>
                  <a:pt x="19066" y="1315"/>
                  <a:pt x="18901" y="1315"/>
                </a:cubicBezTo>
                <a:cubicBezTo>
                  <a:pt x="18573" y="1480"/>
                  <a:pt x="18408" y="1808"/>
                  <a:pt x="18080" y="1973"/>
                </a:cubicBezTo>
                <a:cubicBezTo>
                  <a:pt x="17093" y="2630"/>
                  <a:pt x="16436" y="3616"/>
                  <a:pt x="15779" y="4602"/>
                </a:cubicBezTo>
                <a:cubicBezTo>
                  <a:pt x="15286" y="5753"/>
                  <a:pt x="14793" y="7068"/>
                  <a:pt x="14628" y="8383"/>
                </a:cubicBezTo>
                <a:cubicBezTo>
                  <a:pt x="14628" y="8876"/>
                  <a:pt x="14464" y="9204"/>
                  <a:pt x="14464" y="9862"/>
                </a:cubicBezTo>
                <a:cubicBezTo>
                  <a:pt x="14135" y="9533"/>
                  <a:pt x="13971" y="9204"/>
                  <a:pt x="13642" y="9040"/>
                </a:cubicBezTo>
                <a:cubicBezTo>
                  <a:pt x="12985" y="8547"/>
                  <a:pt x="12163" y="8054"/>
                  <a:pt x="11341" y="7725"/>
                </a:cubicBezTo>
                <a:cubicBezTo>
                  <a:pt x="10191" y="7068"/>
                  <a:pt x="8876" y="6739"/>
                  <a:pt x="7561" y="6739"/>
                </a:cubicBezTo>
                <a:lnTo>
                  <a:pt x="7397" y="6739"/>
                </a:lnTo>
                <a:cubicBezTo>
                  <a:pt x="6739" y="6739"/>
                  <a:pt x="6246" y="6739"/>
                  <a:pt x="5753" y="6903"/>
                </a:cubicBezTo>
                <a:cubicBezTo>
                  <a:pt x="4767" y="7068"/>
                  <a:pt x="3945" y="7396"/>
                  <a:pt x="3124" y="7890"/>
                </a:cubicBezTo>
                <a:lnTo>
                  <a:pt x="2630" y="8218"/>
                </a:lnTo>
                <a:cubicBezTo>
                  <a:pt x="2137" y="8547"/>
                  <a:pt x="1644" y="9040"/>
                  <a:pt x="1316" y="9369"/>
                </a:cubicBezTo>
                <a:cubicBezTo>
                  <a:pt x="658" y="10519"/>
                  <a:pt x="165" y="11670"/>
                  <a:pt x="1" y="12820"/>
                </a:cubicBezTo>
                <a:cubicBezTo>
                  <a:pt x="1" y="14299"/>
                  <a:pt x="165" y="15614"/>
                  <a:pt x="658" y="16929"/>
                </a:cubicBezTo>
                <a:cubicBezTo>
                  <a:pt x="1316" y="18408"/>
                  <a:pt x="2137" y="19887"/>
                  <a:pt x="3124" y="21038"/>
                </a:cubicBezTo>
                <a:cubicBezTo>
                  <a:pt x="4274" y="22353"/>
                  <a:pt x="5589" y="23339"/>
                  <a:pt x="6904" y="24325"/>
                </a:cubicBezTo>
                <a:cubicBezTo>
                  <a:pt x="9369" y="25968"/>
                  <a:pt x="11999" y="27283"/>
                  <a:pt x="14793" y="28105"/>
                </a:cubicBezTo>
                <a:cubicBezTo>
                  <a:pt x="17093" y="28762"/>
                  <a:pt x="19559" y="29091"/>
                  <a:pt x="22024" y="29091"/>
                </a:cubicBezTo>
                <a:lnTo>
                  <a:pt x="23339" y="29091"/>
                </a:lnTo>
                <a:cubicBezTo>
                  <a:pt x="24489" y="27941"/>
                  <a:pt x="25311" y="26626"/>
                  <a:pt x="26133" y="25147"/>
                </a:cubicBezTo>
                <a:cubicBezTo>
                  <a:pt x="26955" y="23667"/>
                  <a:pt x="27776" y="22024"/>
                  <a:pt x="28434" y="20380"/>
                </a:cubicBezTo>
                <a:cubicBezTo>
                  <a:pt x="29091" y="18737"/>
                  <a:pt x="29584" y="16929"/>
                  <a:pt x="29913" y="15285"/>
                </a:cubicBezTo>
                <a:cubicBezTo>
                  <a:pt x="30242" y="13642"/>
                  <a:pt x="30406" y="11834"/>
                  <a:pt x="30570" y="10190"/>
                </a:cubicBezTo>
                <a:cubicBezTo>
                  <a:pt x="30570" y="8547"/>
                  <a:pt x="30570" y="7068"/>
                  <a:pt x="30077" y="5589"/>
                </a:cubicBezTo>
                <a:cubicBezTo>
                  <a:pt x="29584" y="4274"/>
                  <a:pt x="28927" y="2959"/>
                  <a:pt x="27776" y="1973"/>
                </a:cubicBezTo>
                <a:cubicBezTo>
                  <a:pt x="26955" y="1151"/>
                  <a:pt x="25804" y="658"/>
                  <a:pt x="24489" y="329"/>
                </a:cubicBezTo>
                <a:cubicBezTo>
                  <a:pt x="23996" y="329"/>
                  <a:pt x="23503" y="165"/>
                  <a:pt x="23010" y="165"/>
                </a:cubicBezTo>
                <a:lnTo>
                  <a:pt x="2301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header 1">
  <p:cSld name="CUSTOM_5">
    <p:spTree>
      <p:nvGrpSpPr>
        <p:cNvPr id="1" name="Shape 309"/>
        <p:cNvGrpSpPr/>
        <p:nvPr/>
      </p:nvGrpSpPr>
      <p:grpSpPr>
        <a:xfrm>
          <a:off x="0" y="0"/>
          <a:ext cx="0" cy="0"/>
        </a:xfrm>
      </p:grpSpPr>
      <p:sp>
        <p:nvSpPr>
          <p:cNvPr id="310" name="Google Shape;310;p19"/>
          <p:cNvSpPr txBox="1">
            <a:spLocks noGrp="1"/>
          </p:cNvSpPr>
          <p:nvPr>
            <p:ph type="title"/>
          </p:nvPr>
        </p:nvSpPr>
        <p:spPr>
          <a:xfrm>
            <a:off x="1017450" y="2425272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11" name="Google Shape;311;p19"/>
          <p:cNvSpPr txBox="1">
            <a:spLocks noGrp="1"/>
          </p:cNvSpPr>
          <p:nvPr>
            <p:ph type="subTitle" idx="1"/>
          </p:nvPr>
        </p:nvSpPr>
        <p:spPr>
          <a:xfrm>
            <a:off x="1980075" y="3173247"/>
            <a:ext cx="2430300" cy="6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12" name="Google Shape;312;p19"/>
          <p:cNvSpPr txBox="1">
            <a:spLocks noGrp="1"/>
          </p:cNvSpPr>
          <p:nvPr>
            <p:ph type="title" idx="2" hasCustomPrompt="1"/>
          </p:nvPr>
        </p:nvSpPr>
        <p:spPr>
          <a:xfrm>
            <a:off x="1440675" y="1101972"/>
            <a:ext cx="35088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96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grpSp>
        <p:nvGrpSpPr>
          <p:cNvPr id="313" name="Google Shape;313;p19"/>
          <p:cNvGrpSpPr/>
          <p:nvPr/>
        </p:nvGrpSpPr>
        <p:grpSpPr>
          <a:xfrm rot="-5400000">
            <a:off x="2449569" y="-1195004"/>
            <a:ext cx="4788713" cy="7447100"/>
            <a:chOff x="2079500" y="-741675"/>
            <a:chExt cx="4788713" cy="7447100"/>
          </a:xfrm>
        </p:grpSpPr>
        <p:sp>
          <p:nvSpPr>
            <p:cNvPr id="314" name="Google Shape;314;p19"/>
            <p:cNvSpPr/>
            <p:nvPr/>
          </p:nvSpPr>
          <p:spPr>
            <a:xfrm>
              <a:off x="2199800" y="-74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" name="Google Shape;315;p19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" name="Google Shape;316;p19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" name="Google Shape;317;p19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" name="Google Shape;318;p19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" name="Google Shape;319;p19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20" name="Google Shape;320;p19"/>
          <p:cNvGrpSpPr/>
          <p:nvPr/>
        </p:nvGrpSpPr>
        <p:grpSpPr>
          <a:xfrm flipH="1">
            <a:off x="291726" y="1929586"/>
            <a:ext cx="5039119" cy="2811406"/>
            <a:chOff x="3822740" y="1901598"/>
            <a:chExt cx="5039119" cy="2811406"/>
          </a:xfrm>
        </p:grpSpPr>
        <p:sp>
          <p:nvSpPr>
            <p:cNvPr id="321" name="Google Shape;321;p19"/>
            <p:cNvSpPr/>
            <p:nvPr/>
          </p:nvSpPr>
          <p:spPr>
            <a:xfrm>
              <a:off x="8515184" y="1901598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" name="Google Shape;322;p19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23" name="Google Shape;323;p19"/>
          <p:cNvGrpSpPr/>
          <p:nvPr/>
        </p:nvGrpSpPr>
        <p:grpSpPr>
          <a:xfrm>
            <a:off x="254280" y="134197"/>
            <a:ext cx="8412429" cy="3892479"/>
            <a:chOff x="598655" y="896197"/>
            <a:chExt cx="8412429" cy="3892479"/>
          </a:xfrm>
        </p:grpSpPr>
        <p:sp>
          <p:nvSpPr>
            <p:cNvPr id="324" name="Google Shape;324;p19"/>
            <p:cNvSpPr/>
            <p:nvPr/>
          </p:nvSpPr>
          <p:spPr>
            <a:xfrm>
              <a:off x="598655" y="446628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5" name="Google Shape;325;p19"/>
            <p:cNvSpPr/>
            <p:nvPr/>
          </p:nvSpPr>
          <p:spPr>
            <a:xfrm>
              <a:off x="8430781" y="186397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6" name="Google Shape;326;p19"/>
            <p:cNvSpPr/>
            <p:nvPr/>
          </p:nvSpPr>
          <p:spPr>
            <a:xfrm>
              <a:off x="1141851" y="896197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27" name="Google Shape;327;p19"/>
          <p:cNvGrpSpPr/>
          <p:nvPr/>
        </p:nvGrpSpPr>
        <p:grpSpPr>
          <a:xfrm>
            <a:off x="4776148" y="322758"/>
            <a:ext cx="4111478" cy="3246678"/>
            <a:chOff x="4776148" y="322758"/>
            <a:chExt cx="4111478" cy="3246678"/>
          </a:xfrm>
        </p:grpSpPr>
        <p:sp>
          <p:nvSpPr>
            <p:cNvPr id="328" name="Google Shape;328;p19"/>
            <p:cNvSpPr/>
            <p:nvPr/>
          </p:nvSpPr>
          <p:spPr>
            <a:xfrm rot="2700000" flipH="1">
              <a:off x="8472627" y="315947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9" name="Google Shape;329;p19"/>
            <p:cNvSpPr/>
            <p:nvPr/>
          </p:nvSpPr>
          <p:spPr>
            <a:xfrm rot="2700000" flipH="1">
              <a:off x="4844402" y="39604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header 2">
  <p:cSld name="CUSTOM_5_1">
    <p:spTree>
      <p:nvGrpSpPr>
        <p:cNvPr id="1" name="Shape 330"/>
        <p:cNvGrpSpPr/>
        <p:nvPr/>
      </p:nvGrpSpPr>
      <p:grpSpPr>
        <a:xfrm>
          <a:off x="0" y="0"/>
          <a:ext cx="0" cy="0"/>
        </a:xfrm>
      </p:grpSpPr>
      <p:sp>
        <p:nvSpPr>
          <p:cNvPr id="331" name="Google Shape;331;p20"/>
          <p:cNvSpPr txBox="1">
            <a:spLocks noGrp="1"/>
          </p:cNvSpPr>
          <p:nvPr>
            <p:ph type="title"/>
          </p:nvPr>
        </p:nvSpPr>
        <p:spPr>
          <a:xfrm>
            <a:off x="2394300" y="2425272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32" name="Google Shape;332;p20"/>
          <p:cNvSpPr txBox="1">
            <a:spLocks noGrp="1"/>
          </p:cNvSpPr>
          <p:nvPr>
            <p:ph type="subTitle" idx="1"/>
          </p:nvPr>
        </p:nvSpPr>
        <p:spPr>
          <a:xfrm>
            <a:off x="3356925" y="3173247"/>
            <a:ext cx="2430300" cy="6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33" name="Google Shape;333;p20"/>
          <p:cNvSpPr txBox="1">
            <a:spLocks noGrp="1"/>
          </p:cNvSpPr>
          <p:nvPr>
            <p:ph type="title" idx="2" hasCustomPrompt="1"/>
          </p:nvPr>
        </p:nvSpPr>
        <p:spPr>
          <a:xfrm>
            <a:off x="2817525" y="1101972"/>
            <a:ext cx="35088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96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grpSp>
        <p:nvGrpSpPr>
          <p:cNvPr id="334" name="Google Shape;334;p20"/>
          <p:cNvGrpSpPr/>
          <p:nvPr/>
        </p:nvGrpSpPr>
        <p:grpSpPr>
          <a:xfrm rot="5400000" flipH="1">
            <a:off x="2150866" y="-1530842"/>
            <a:ext cx="4788713" cy="8118775"/>
            <a:chOff x="2079500" y="-1413350"/>
            <a:chExt cx="4788713" cy="8118775"/>
          </a:xfrm>
        </p:grpSpPr>
        <p:sp>
          <p:nvSpPr>
            <p:cNvPr id="335" name="Google Shape;335;p20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" name="Google Shape;336;p20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" name="Google Shape;337;p20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8" name="Google Shape;338;p20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9" name="Google Shape;339;p20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0" name="Google Shape;340;p20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41" name="Google Shape;341;p20"/>
          <p:cNvGrpSpPr/>
          <p:nvPr/>
        </p:nvGrpSpPr>
        <p:grpSpPr>
          <a:xfrm flipH="1">
            <a:off x="1148576" y="779584"/>
            <a:ext cx="6642854" cy="3612006"/>
            <a:chOff x="1606255" y="1541584"/>
            <a:chExt cx="6642854" cy="3612006"/>
          </a:xfrm>
        </p:grpSpPr>
        <p:sp>
          <p:nvSpPr>
            <p:cNvPr id="342" name="Google Shape;342;p20"/>
            <p:cNvSpPr/>
            <p:nvPr/>
          </p:nvSpPr>
          <p:spPr>
            <a:xfrm>
              <a:off x="1606255" y="154158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3" name="Google Shape;343;p20"/>
            <p:cNvSpPr/>
            <p:nvPr/>
          </p:nvSpPr>
          <p:spPr>
            <a:xfrm>
              <a:off x="7668806" y="229912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" name="Google Shape;344;p20"/>
            <p:cNvSpPr/>
            <p:nvPr/>
          </p:nvSpPr>
          <p:spPr>
            <a:xfrm>
              <a:off x="7074951" y="4765447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45" name="Google Shape;345;p20"/>
          <p:cNvGrpSpPr/>
          <p:nvPr/>
        </p:nvGrpSpPr>
        <p:grpSpPr>
          <a:xfrm>
            <a:off x="553483" y="539508"/>
            <a:ext cx="7070553" cy="3852103"/>
            <a:chOff x="553483" y="539508"/>
            <a:chExt cx="7070553" cy="3852103"/>
          </a:xfrm>
        </p:grpSpPr>
        <p:sp>
          <p:nvSpPr>
            <p:cNvPr id="346" name="Google Shape;346;p20"/>
            <p:cNvSpPr/>
            <p:nvPr/>
          </p:nvSpPr>
          <p:spPr>
            <a:xfrm rot="-2700000">
              <a:off x="621737" y="61279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7" name="Google Shape;347;p20"/>
            <p:cNvSpPr/>
            <p:nvPr/>
          </p:nvSpPr>
          <p:spPr>
            <a:xfrm rot="2700000">
              <a:off x="7209037" y="398164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48" name="Google Shape;348;p20"/>
          <p:cNvGrpSpPr/>
          <p:nvPr/>
        </p:nvGrpSpPr>
        <p:grpSpPr>
          <a:xfrm>
            <a:off x="3722465" y="2311211"/>
            <a:ext cx="4520094" cy="2429781"/>
            <a:chOff x="3822740" y="2283223"/>
            <a:chExt cx="4520094" cy="2429781"/>
          </a:xfrm>
        </p:grpSpPr>
        <p:sp>
          <p:nvSpPr>
            <p:cNvPr id="349" name="Google Shape;349;p20"/>
            <p:cNvSpPr/>
            <p:nvPr/>
          </p:nvSpPr>
          <p:spPr>
            <a:xfrm>
              <a:off x="7996159" y="2283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0" name="Google Shape;350;p20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hanks">
  <p:cSld name="CUSTOM_1">
    <p:spTree>
      <p:nvGrpSpPr>
        <p:cNvPr id="1" name="Shape 351"/>
        <p:cNvGrpSpPr/>
        <p:nvPr/>
      </p:nvGrpSpPr>
      <p:grpSpPr>
        <a:xfrm>
          <a:off x="0" y="0"/>
          <a:ext cx="0" cy="0"/>
        </a:xfrm>
      </p:grpSpPr>
      <p:sp>
        <p:nvSpPr>
          <p:cNvPr id="352" name="Google Shape;352;p21"/>
          <p:cNvSpPr txBox="1">
            <a:spLocks noGrp="1"/>
          </p:cNvSpPr>
          <p:nvPr>
            <p:ph type="ctrTitle"/>
          </p:nvPr>
        </p:nvSpPr>
        <p:spPr>
          <a:xfrm>
            <a:off x="4429625" y="539500"/>
            <a:ext cx="3493200" cy="88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4800">
                <a:latin typeface="Concert One"/>
                <a:ea typeface="Concert One"/>
                <a:cs typeface="Concert One"/>
                <a:sym typeface="Concert One"/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353" name="Google Shape;353;p21"/>
          <p:cNvSpPr txBox="1">
            <a:spLocks noGrp="1"/>
          </p:cNvSpPr>
          <p:nvPr>
            <p:ph type="subTitle" idx="1"/>
          </p:nvPr>
        </p:nvSpPr>
        <p:spPr>
          <a:xfrm>
            <a:off x="4429625" y="1587978"/>
            <a:ext cx="3493200" cy="111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54" name="Google Shape;354;p21"/>
          <p:cNvSpPr txBox="1"/>
          <p:nvPr/>
        </p:nvSpPr>
        <p:spPr>
          <a:xfrm>
            <a:off x="4429675" y="3526718"/>
            <a:ext cx="3493200" cy="7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CREDITS</a:t>
            </a:r>
            <a:r>
              <a:rPr lang="en" sz="12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: This presentation template was created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 b="1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,</a:t>
            </a:r>
            <a:r>
              <a:rPr lang="en" sz="12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 including icons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 and infographics &amp; images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.</a:t>
            </a:r>
            <a:endParaRPr sz="12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grpSp>
        <p:nvGrpSpPr>
          <p:cNvPr id="355" name="Google Shape;355;p21"/>
          <p:cNvGrpSpPr/>
          <p:nvPr/>
        </p:nvGrpSpPr>
        <p:grpSpPr>
          <a:xfrm flipH="1">
            <a:off x="533385" y="329481"/>
            <a:ext cx="646623" cy="681009"/>
            <a:chOff x="3039737" y="1262364"/>
            <a:chExt cx="1027691" cy="1082342"/>
          </a:xfrm>
        </p:grpSpPr>
        <p:sp>
          <p:nvSpPr>
            <p:cNvPr id="356" name="Google Shape;356;p21"/>
            <p:cNvSpPr/>
            <p:nvPr/>
          </p:nvSpPr>
          <p:spPr>
            <a:xfrm>
              <a:off x="3128763" y="1470938"/>
              <a:ext cx="742796" cy="637271"/>
            </a:xfrm>
            <a:custGeom>
              <a:rect l="l" t="t" r="r" b="b"/>
              <a:pathLst>
                <a:path w="47992" h="41174" extrusionOk="0">
                  <a:moveTo>
                    <a:pt x="27448" y="1"/>
                  </a:moveTo>
                  <a:cubicBezTo>
                    <a:pt x="9040" y="1"/>
                    <a:pt x="1" y="22189"/>
                    <a:pt x="12820" y="35172"/>
                  </a:cubicBezTo>
                  <a:cubicBezTo>
                    <a:pt x="17015" y="39314"/>
                    <a:pt x="22170" y="41174"/>
                    <a:pt x="27227" y="41174"/>
                  </a:cubicBezTo>
                  <a:cubicBezTo>
                    <a:pt x="37824" y="41174"/>
                    <a:pt x="47992" y="33006"/>
                    <a:pt x="47992" y="20545"/>
                  </a:cubicBezTo>
                  <a:cubicBezTo>
                    <a:pt x="47992" y="9205"/>
                    <a:pt x="38788" y="1"/>
                    <a:pt x="274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7" name="Google Shape;357;p21"/>
            <p:cNvSpPr/>
            <p:nvPr/>
          </p:nvSpPr>
          <p:spPr>
            <a:xfrm>
              <a:off x="3278849" y="1262364"/>
              <a:ext cx="99226" cy="156183"/>
            </a:xfrm>
            <a:custGeom>
              <a:rect l="l" t="t" r="r" b="b"/>
              <a:pathLst>
                <a:path w="6411" h="10091" extrusionOk="0">
                  <a:moveTo>
                    <a:pt x="987" y="0"/>
                  </a:moveTo>
                  <a:cubicBezTo>
                    <a:pt x="822" y="0"/>
                    <a:pt x="658" y="0"/>
                    <a:pt x="494" y="164"/>
                  </a:cubicBezTo>
                  <a:cubicBezTo>
                    <a:pt x="165" y="329"/>
                    <a:pt x="1" y="822"/>
                    <a:pt x="165" y="1315"/>
                  </a:cubicBezTo>
                  <a:cubicBezTo>
                    <a:pt x="1644" y="4109"/>
                    <a:pt x="3123" y="6903"/>
                    <a:pt x="4602" y="9697"/>
                  </a:cubicBezTo>
                  <a:cubicBezTo>
                    <a:pt x="4723" y="9937"/>
                    <a:pt x="5107" y="10090"/>
                    <a:pt x="5434" y="10090"/>
                  </a:cubicBezTo>
                  <a:cubicBezTo>
                    <a:pt x="5553" y="10090"/>
                    <a:pt x="5665" y="10070"/>
                    <a:pt x="5753" y="10026"/>
                  </a:cubicBezTo>
                  <a:cubicBezTo>
                    <a:pt x="6246" y="9697"/>
                    <a:pt x="6410" y="9204"/>
                    <a:pt x="6082" y="8875"/>
                  </a:cubicBezTo>
                  <a:cubicBezTo>
                    <a:pt x="4767" y="6081"/>
                    <a:pt x="3288" y="3287"/>
                    <a:pt x="1644" y="493"/>
                  </a:cubicBezTo>
                  <a:cubicBezTo>
                    <a:pt x="1480" y="164"/>
                    <a:pt x="1315" y="0"/>
                    <a:pt x="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8" name="Google Shape;358;p21"/>
            <p:cNvSpPr/>
            <p:nvPr/>
          </p:nvSpPr>
          <p:spPr>
            <a:xfrm>
              <a:off x="3724012" y="2145045"/>
              <a:ext cx="124222" cy="199660"/>
            </a:xfrm>
            <a:custGeom>
              <a:rect l="l" t="t" r="r" b="b"/>
              <a:pathLst>
                <a:path w="8026" h="12900" extrusionOk="0">
                  <a:moveTo>
                    <a:pt x="986" y="0"/>
                  </a:moveTo>
                  <a:cubicBezTo>
                    <a:pt x="822" y="0"/>
                    <a:pt x="658" y="0"/>
                    <a:pt x="493" y="165"/>
                  </a:cubicBezTo>
                  <a:cubicBezTo>
                    <a:pt x="165" y="329"/>
                    <a:pt x="0" y="822"/>
                    <a:pt x="165" y="1315"/>
                  </a:cubicBezTo>
                  <a:cubicBezTo>
                    <a:pt x="2137" y="5095"/>
                    <a:pt x="3945" y="8876"/>
                    <a:pt x="6081" y="12491"/>
                  </a:cubicBezTo>
                  <a:cubicBezTo>
                    <a:pt x="6226" y="12780"/>
                    <a:pt x="6469" y="12900"/>
                    <a:pt x="6724" y="12900"/>
                  </a:cubicBezTo>
                  <a:cubicBezTo>
                    <a:pt x="7340" y="12900"/>
                    <a:pt x="8025" y="12202"/>
                    <a:pt x="7561" y="11505"/>
                  </a:cubicBezTo>
                  <a:cubicBezTo>
                    <a:pt x="5588" y="7889"/>
                    <a:pt x="3616" y="4109"/>
                    <a:pt x="1808" y="494"/>
                  </a:cubicBezTo>
                  <a:cubicBezTo>
                    <a:pt x="1644" y="165"/>
                    <a:pt x="1315" y="0"/>
                    <a:pt x="98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9" name="Google Shape;359;p21"/>
            <p:cNvSpPr/>
            <p:nvPr/>
          </p:nvSpPr>
          <p:spPr>
            <a:xfrm>
              <a:off x="3039737" y="1603225"/>
              <a:ext cx="129748" cy="58520"/>
            </a:xfrm>
            <a:custGeom>
              <a:rect l="l" t="t" r="r" b="b"/>
              <a:pathLst>
                <a:path w="8383" h="3781" extrusionOk="0">
                  <a:moveTo>
                    <a:pt x="986" y="0"/>
                  </a:moveTo>
                  <a:cubicBezTo>
                    <a:pt x="658" y="0"/>
                    <a:pt x="329" y="165"/>
                    <a:pt x="165" y="493"/>
                  </a:cubicBezTo>
                  <a:cubicBezTo>
                    <a:pt x="0" y="822"/>
                    <a:pt x="165" y="1315"/>
                    <a:pt x="658" y="1644"/>
                  </a:cubicBezTo>
                  <a:cubicBezTo>
                    <a:pt x="2794" y="2301"/>
                    <a:pt x="4931" y="3123"/>
                    <a:pt x="7232" y="3780"/>
                  </a:cubicBezTo>
                  <a:lnTo>
                    <a:pt x="7889" y="3780"/>
                  </a:lnTo>
                  <a:cubicBezTo>
                    <a:pt x="8054" y="3616"/>
                    <a:pt x="8218" y="3452"/>
                    <a:pt x="8382" y="3287"/>
                  </a:cubicBezTo>
                  <a:cubicBezTo>
                    <a:pt x="8382" y="3123"/>
                    <a:pt x="8382" y="2794"/>
                    <a:pt x="8382" y="2630"/>
                  </a:cubicBezTo>
                  <a:cubicBezTo>
                    <a:pt x="8218" y="2466"/>
                    <a:pt x="8054" y="2301"/>
                    <a:pt x="7889" y="2137"/>
                  </a:cubicBezTo>
                  <a:cubicBezTo>
                    <a:pt x="5588" y="1479"/>
                    <a:pt x="3452" y="822"/>
                    <a:pt x="13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0" name="Google Shape;360;p21"/>
            <p:cNvSpPr/>
            <p:nvPr/>
          </p:nvSpPr>
          <p:spPr>
            <a:xfrm>
              <a:off x="3891897" y="1916102"/>
              <a:ext cx="175530" cy="68705"/>
            </a:xfrm>
            <a:custGeom>
              <a:rect l="l" t="t" r="r" b="b"/>
              <a:pathLst>
                <a:path w="11341" h="4439" extrusionOk="0">
                  <a:moveTo>
                    <a:pt x="658" y="1"/>
                  </a:moveTo>
                  <a:lnTo>
                    <a:pt x="658" y="165"/>
                  </a:lnTo>
                  <a:cubicBezTo>
                    <a:pt x="494" y="165"/>
                    <a:pt x="329" y="329"/>
                    <a:pt x="165" y="658"/>
                  </a:cubicBezTo>
                  <a:cubicBezTo>
                    <a:pt x="1" y="987"/>
                    <a:pt x="165" y="1644"/>
                    <a:pt x="658" y="1809"/>
                  </a:cubicBezTo>
                  <a:cubicBezTo>
                    <a:pt x="3781" y="2795"/>
                    <a:pt x="6903" y="3616"/>
                    <a:pt x="10190" y="4438"/>
                  </a:cubicBezTo>
                  <a:cubicBezTo>
                    <a:pt x="10355" y="4438"/>
                    <a:pt x="10683" y="4438"/>
                    <a:pt x="10848" y="4274"/>
                  </a:cubicBezTo>
                  <a:cubicBezTo>
                    <a:pt x="11177" y="3945"/>
                    <a:pt x="11341" y="3452"/>
                    <a:pt x="11012" y="2959"/>
                  </a:cubicBezTo>
                  <a:cubicBezTo>
                    <a:pt x="10848" y="2795"/>
                    <a:pt x="10683" y="2795"/>
                    <a:pt x="10355" y="2630"/>
                  </a:cubicBezTo>
                  <a:cubicBezTo>
                    <a:pt x="9533" y="2466"/>
                    <a:pt x="8711" y="2302"/>
                    <a:pt x="7889" y="2137"/>
                  </a:cubicBezTo>
                  <a:lnTo>
                    <a:pt x="8218" y="2137"/>
                  </a:lnTo>
                  <a:cubicBezTo>
                    <a:pt x="5753" y="1480"/>
                    <a:pt x="3616" y="822"/>
                    <a:pt x="13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1" name="Google Shape;361;p21"/>
            <p:cNvSpPr/>
            <p:nvPr/>
          </p:nvSpPr>
          <p:spPr>
            <a:xfrm>
              <a:off x="3754317" y="1328499"/>
              <a:ext cx="160486" cy="176304"/>
            </a:xfrm>
            <a:custGeom>
              <a:rect l="l" t="t" r="r" b="b"/>
              <a:pathLst>
                <a:path w="10369" h="11391" extrusionOk="0">
                  <a:moveTo>
                    <a:pt x="9547" y="0"/>
                  </a:moveTo>
                  <a:cubicBezTo>
                    <a:pt x="9218" y="0"/>
                    <a:pt x="8890" y="0"/>
                    <a:pt x="8890" y="329"/>
                  </a:cubicBezTo>
                  <a:lnTo>
                    <a:pt x="8725" y="329"/>
                  </a:lnTo>
                  <a:cubicBezTo>
                    <a:pt x="6096" y="3452"/>
                    <a:pt x="3302" y="6739"/>
                    <a:pt x="508" y="10026"/>
                  </a:cubicBezTo>
                  <a:cubicBezTo>
                    <a:pt x="1" y="10659"/>
                    <a:pt x="569" y="11391"/>
                    <a:pt x="1232" y="11391"/>
                  </a:cubicBezTo>
                  <a:cubicBezTo>
                    <a:pt x="1429" y="11391"/>
                    <a:pt x="1634" y="11327"/>
                    <a:pt x="1822" y="11176"/>
                  </a:cubicBezTo>
                  <a:cubicBezTo>
                    <a:pt x="4452" y="7889"/>
                    <a:pt x="7246" y="4602"/>
                    <a:pt x="10040" y="1315"/>
                  </a:cubicBezTo>
                  <a:cubicBezTo>
                    <a:pt x="10369" y="986"/>
                    <a:pt x="10369" y="493"/>
                    <a:pt x="10040" y="165"/>
                  </a:cubicBezTo>
                  <a:cubicBezTo>
                    <a:pt x="9876" y="0"/>
                    <a:pt x="9711" y="0"/>
                    <a:pt x="954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" name="Google Shape;362;p21"/>
            <p:cNvSpPr/>
            <p:nvPr/>
          </p:nvSpPr>
          <p:spPr>
            <a:xfrm>
              <a:off x="3185674" y="2081448"/>
              <a:ext cx="164417" cy="178873"/>
            </a:xfrm>
            <a:custGeom>
              <a:rect l="l" t="t" r="r" b="b"/>
              <a:pathLst>
                <a:path w="10623" h="11557" extrusionOk="0">
                  <a:moveTo>
                    <a:pt x="9636" y="1"/>
                  </a:moveTo>
                  <a:cubicBezTo>
                    <a:pt x="9472" y="1"/>
                    <a:pt x="9143" y="165"/>
                    <a:pt x="8979" y="329"/>
                  </a:cubicBezTo>
                  <a:cubicBezTo>
                    <a:pt x="6185" y="3616"/>
                    <a:pt x="3391" y="6903"/>
                    <a:pt x="597" y="10191"/>
                  </a:cubicBezTo>
                  <a:cubicBezTo>
                    <a:pt x="0" y="10787"/>
                    <a:pt x="530" y="11557"/>
                    <a:pt x="1179" y="11557"/>
                  </a:cubicBezTo>
                  <a:cubicBezTo>
                    <a:pt x="1424" y="11557"/>
                    <a:pt x="1686" y="11447"/>
                    <a:pt x="1912" y="11177"/>
                  </a:cubicBezTo>
                  <a:cubicBezTo>
                    <a:pt x="4706" y="8054"/>
                    <a:pt x="7500" y="4767"/>
                    <a:pt x="10294" y="1480"/>
                  </a:cubicBezTo>
                  <a:cubicBezTo>
                    <a:pt x="10622" y="1151"/>
                    <a:pt x="10622" y="494"/>
                    <a:pt x="10294" y="165"/>
                  </a:cubicBezTo>
                  <a:cubicBezTo>
                    <a:pt x="10129" y="1"/>
                    <a:pt x="9965" y="1"/>
                    <a:pt x="96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3" name="Google Shape;363;p21"/>
            <p:cNvSpPr/>
            <p:nvPr/>
          </p:nvSpPr>
          <p:spPr>
            <a:xfrm>
              <a:off x="3484901" y="2162845"/>
              <a:ext cx="45798" cy="117041"/>
            </a:xfrm>
            <a:custGeom>
              <a:rect l="l" t="t" r="r" b="b"/>
              <a:pathLst>
                <a:path w="2959" h="7562" extrusionOk="0">
                  <a:moveTo>
                    <a:pt x="1972" y="1"/>
                  </a:moveTo>
                  <a:cubicBezTo>
                    <a:pt x="1644" y="1"/>
                    <a:pt x="1315" y="330"/>
                    <a:pt x="1151" y="823"/>
                  </a:cubicBezTo>
                  <a:lnTo>
                    <a:pt x="1151" y="658"/>
                  </a:lnTo>
                  <a:cubicBezTo>
                    <a:pt x="822" y="2631"/>
                    <a:pt x="493" y="4603"/>
                    <a:pt x="164" y="6411"/>
                  </a:cubicBezTo>
                  <a:cubicBezTo>
                    <a:pt x="0" y="6904"/>
                    <a:pt x="329" y="7397"/>
                    <a:pt x="822" y="7561"/>
                  </a:cubicBezTo>
                  <a:cubicBezTo>
                    <a:pt x="1315" y="7561"/>
                    <a:pt x="1808" y="7397"/>
                    <a:pt x="1808" y="6904"/>
                  </a:cubicBezTo>
                  <a:cubicBezTo>
                    <a:pt x="2137" y="4932"/>
                    <a:pt x="2465" y="2959"/>
                    <a:pt x="2958" y="987"/>
                  </a:cubicBezTo>
                  <a:cubicBezTo>
                    <a:pt x="2958" y="494"/>
                    <a:pt x="2630" y="165"/>
                    <a:pt x="21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" name="Google Shape;364;p21"/>
            <p:cNvSpPr/>
            <p:nvPr/>
          </p:nvSpPr>
          <p:spPr>
            <a:xfrm>
              <a:off x="3601910" y="1338668"/>
              <a:ext cx="33075" cy="71908"/>
            </a:xfrm>
            <a:custGeom>
              <a:rect l="l" t="t" r="r" b="b"/>
              <a:pathLst>
                <a:path w="2137" h="4646" extrusionOk="0">
                  <a:moveTo>
                    <a:pt x="1151" y="1"/>
                  </a:moveTo>
                  <a:cubicBezTo>
                    <a:pt x="822" y="1"/>
                    <a:pt x="658" y="1"/>
                    <a:pt x="493" y="165"/>
                  </a:cubicBezTo>
                  <a:cubicBezTo>
                    <a:pt x="329" y="329"/>
                    <a:pt x="329" y="658"/>
                    <a:pt x="329" y="822"/>
                  </a:cubicBezTo>
                  <a:cubicBezTo>
                    <a:pt x="329" y="1808"/>
                    <a:pt x="165" y="2795"/>
                    <a:pt x="165" y="3616"/>
                  </a:cubicBezTo>
                  <a:cubicBezTo>
                    <a:pt x="0" y="4109"/>
                    <a:pt x="329" y="4602"/>
                    <a:pt x="822" y="4602"/>
                  </a:cubicBezTo>
                  <a:cubicBezTo>
                    <a:pt x="909" y="4632"/>
                    <a:pt x="997" y="4645"/>
                    <a:pt x="1081" y="4645"/>
                  </a:cubicBezTo>
                  <a:cubicBezTo>
                    <a:pt x="1474" y="4645"/>
                    <a:pt x="1808" y="4351"/>
                    <a:pt x="1808" y="3945"/>
                  </a:cubicBezTo>
                  <a:cubicBezTo>
                    <a:pt x="1973" y="2959"/>
                    <a:pt x="1973" y="1808"/>
                    <a:pt x="2137" y="822"/>
                  </a:cubicBezTo>
                  <a:cubicBezTo>
                    <a:pt x="1973" y="329"/>
                    <a:pt x="1644" y="1"/>
                    <a:pt x="11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" name="Google Shape;365;p21"/>
            <p:cNvSpPr/>
            <p:nvPr/>
          </p:nvSpPr>
          <p:spPr>
            <a:xfrm>
              <a:off x="3113502" y="1918656"/>
              <a:ext cx="86504" cy="43925"/>
            </a:xfrm>
            <a:custGeom>
              <a:rect l="l" t="t" r="r" b="b"/>
              <a:pathLst>
                <a:path w="5589" h="2838" extrusionOk="0">
                  <a:moveTo>
                    <a:pt x="4602" y="0"/>
                  </a:moveTo>
                  <a:cubicBezTo>
                    <a:pt x="3288" y="329"/>
                    <a:pt x="1973" y="657"/>
                    <a:pt x="658" y="1151"/>
                  </a:cubicBezTo>
                  <a:cubicBezTo>
                    <a:pt x="165" y="1315"/>
                    <a:pt x="1" y="1808"/>
                    <a:pt x="165" y="2301"/>
                  </a:cubicBezTo>
                  <a:cubicBezTo>
                    <a:pt x="299" y="2569"/>
                    <a:pt x="652" y="2838"/>
                    <a:pt x="957" y="2838"/>
                  </a:cubicBezTo>
                  <a:cubicBezTo>
                    <a:pt x="1025" y="2838"/>
                    <a:pt x="1091" y="2824"/>
                    <a:pt x="1151" y="2794"/>
                  </a:cubicBezTo>
                  <a:cubicBezTo>
                    <a:pt x="2302" y="2465"/>
                    <a:pt x="3288" y="2137"/>
                    <a:pt x="4438" y="1808"/>
                  </a:cubicBezTo>
                  <a:lnTo>
                    <a:pt x="4767" y="1808"/>
                  </a:lnTo>
                  <a:cubicBezTo>
                    <a:pt x="4931" y="1808"/>
                    <a:pt x="5096" y="1644"/>
                    <a:pt x="5260" y="1479"/>
                  </a:cubicBezTo>
                  <a:cubicBezTo>
                    <a:pt x="5424" y="1315"/>
                    <a:pt x="5589" y="1151"/>
                    <a:pt x="5589" y="822"/>
                  </a:cubicBezTo>
                  <a:cubicBezTo>
                    <a:pt x="5424" y="657"/>
                    <a:pt x="5424" y="493"/>
                    <a:pt x="5260" y="329"/>
                  </a:cubicBezTo>
                  <a:cubicBezTo>
                    <a:pt x="5096" y="164"/>
                    <a:pt x="4931" y="164"/>
                    <a:pt x="4767" y="164"/>
                  </a:cubicBezTo>
                  <a:lnTo>
                    <a:pt x="4602" y="164"/>
                  </a:lnTo>
                  <a:lnTo>
                    <a:pt x="460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" name="Google Shape;366;p21"/>
            <p:cNvSpPr/>
            <p:nvPr/>
          </p:nvSpPr>
          <p:spPr>
            <a:xfrm>
              <a:off x="3917342" y="1676990"/>
              <a:ext cx="91580" cy="43941"/>
            </a:xfrm>
            <a:custGeom>
              <a:rect l="l" t="t" r="r" b="b"/>
              <a:pathLst>
                <a:path w="5917" h="2839" extrusionOk="0">
                  <a:moveTo>
                    <a:pt x="4931" y="1"/>
                  </a:moveTo>
                  <a:cubicBezTo>
                    <a:pt x="3451" y="165"/>
                    <a:pt x="1972" y="658"/>
                    <a:pt x="658" y="1151"/>
                  </a:cubicBezTo>
                  <a:cubicBezTo>
                    <a:pt x="164" y="1315"/>
                    <a:pt x="0" y="1808"/>
                    <a:pt x="164" y="2301"/>
                  </a:cubicBezTo>
                  <a:cubicBezTo>
                    <a:pt x="299" y="2570"/>
                    <a:pt x="652" y="2838"/>
                    <a:pt x="1046" y="2838"/>
                  </a:cubicBezTo>
                  <a:cubicBezTo>
                    <a:pt x="1134" y="2838"/>
                    <a:pt x="1224" y="2825"/>
                    <a:pt x="1315" y="2795"/>
                  </a:cubicBezTo>
                  <a:cubicBezTo>
                    <a:pt x="2301" y="2466"/>
                    <a:pt x="3451" y="2137"/>
                    <a:pt x="4602" y="1973"/>
                  </a:cubicBezTo>
                  <a:lnTo>
                    <a:pt x="5095" y="1808"/>
                  </a:lnTo>
                  <a:cubicBezTo>
                    <a:pt x="5259" y="1808"/>
                    <a:pt x="5424" y="1644"/>
                    <a:pt x="5588" y="1480"/>
                  </a:cubicBezTo>
                  <a:cubicBezTo>
                    <a:pt x="5917" y="1151"/>
                    <a:pt x="5917" y="658"/>
                    <a:pt x="5588" y="329"/>
                  </a:cubicBezTo>
                  <a:cubicBezTo>
                    <a:pt x="5424" y="165"/>
                    <a:pt x="5259" y="165"/>
                    <a:pt x="4931" y="165"/>
                  </a:cubicBezTo>
                  <a:lnTo>
                    <a:pt x="49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7" name="Google Shape;367;p21"/>
            <p:cNvSpPr/>
            <p:nvPr/>
          </p:nvSpPr>
          <p:spPr>
            <a:xfrm>
              <a:off x="3199991" y="1476665"/>
              <a:ext cx="61074" cy="45163"/>
            </a:xfrm>
            <a:custGeom>
              <a:rect l="l" t="t" r="r" b="b"/>
              <a:pathLst>
                <a:path w="3946" h="2918" extrusionOk="0">
                  <a:moveTo>
                    <a:pt x="1233" y="1"/>
                  </a:moveTo>
                  <a:cubicBezTo>
                    <a:pt x="1151" y="1"/>
                    <a:pt x="1069" y="42"/>
                    <a:pt x="987" y="124"/>
                  </a:cubicBezTo>
                  <a:cubicBezTo>
                    <a:pt x="658" y="124"/>
                    <a:pt x="329" y="288"/>
                    <a:pt x="329" y="617"/>
                  </a:cubicBezTo>
                  <a:cubicBezTo>
                    <a:pt x="1" y="946"/>
                    <a:pt x="329" y="1439"/>
                    <a:pt x="658" y="1768"/>
                  </a:cubicBezTo>
                  <a:cubicBezTo>
                    <a:pt x="1151" y="1932"/>
                    <a:pt x="1644" y="2261"/>
                    <a:pt x="2137" y="2589"/>
                  </a:cubicBezTo>
                  <a:lnTo>
                    <a:pt x="2466" y="2754"/>
                  </a:lnTo>
                  <a:cubicBezTo>
                    <a:pt x="2630" y="2918"/>
                    <a:pt x="2959" y="2918"/>
                    <a:pt x="3123" y="2918"/>
                  </a:cubicBezTo>
                  <a:cubicBezTo>
                    <a:pt x="3452" y="2918"/>
                    <a:pt x="3616" y="2754"/>
                    <a:pt x="3781" y="2589"/>
                  </a:cubicBezTo>
                  <a:cubicBezTo>
                    <a:pt x="3945" y="2425"/>
                    <a:pt x="3945" y="2096"/>
                    <a:pt x="3945" y="1932"/>
                  </a:cubicBezTo>
                  <a:cubicBezTo>
                    <a:pt x="3945" y="1768"/>
                    <a:pt x="3781" y="1439"/>
                    <a:pt x="3616" y="1439"/>
                  </a:cubicBezTo>
                  <a:cubicBezTo>
                    <a:pt x="2959" y="946"/>
                    <a:pt x="2137" y="453"/>
                    <a:pt x="1480" y="124"/>
                  </a:cubicBezTo>
                  <a:cubicBezTo>
                    <a:pt x="1398" y="42"/>
                    <a:pt x="1315" y="1"/>
                    <a:pt x="12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8" name="Google Shape;368;p21"/>
            <p:cNvSpPr/>
            <p:nvPr/>
          </p:nvSpPr>
          <p:spPr>
            <a:xfrm>
              <a:off x="3841022" y="2043296"/>
              <a:ext cx="81040" cy="53660"/>
            </a:xfrm>
            <a:custGeom>
              <a:rect l="l" t="t" r="r" b="b"/>
              <a:pathLst>
                <a:path w="5236" h="3467" extrusionOk="0">
                  <a:moveTo>
                    <a:pt x="1151" y="0"/>
                  </a:moveTo>
                  <a:cubicBezTo>
                    <a:pt x="658" y="0"/>
                    <a:pt x="494" y="165"/>
                    <a:pt x="329" y="493"/>
                  </a:cubicBezTo>
                  <a:cubicBezTo>
                    <a:pt x="1" y="986"/>
                    <a:pt x="329" y="1480"/>
                    <a:pt x="658" y="1644"/>
                  </a:cubicBezTo>
                  <a:cubicBezTo>
                    <a:pt x="1151" y="1808"/>
                    <a:pt x="1808" y="2137"/>
                    <a:pt x="2301" y="2466"/>
                  </a:cubicBezTo>
                  <a:cubicBezTo>
                    <a:pt x="2630" y="2794"/>
                    <a:pt x="2959" y="2959"/>
                    <a:pt x="3452" y="3287"/>
                  </a:cubicBezTo>
                  <a:cubicBezTo>
                    <a:pt x="3609" y="3413"/>
                    <a:pt x="3778" y="3467"/>
                    <a:pt x="3942" y="3467"/>
                  </a:cubicBezTo>
                  <a:cubicBezTo>
                    <a:pt x="4635" y="3467"/>
                    <a:pt x="5236" y="2504"/>
                    <a:pt x="4438" y="1973"/>
                  </a:cubicBezTo>
                  <a:cubicBezTo>
                    <a:pt x="3616" y="1151"/>
                    <a:pt x="2466" y="493"/>
                    <a:pt x="1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69" name="Google Shape;369;p21"/>
          <p:cNvGrpSpPr/>
          <p:nvPr/>
        </p:nvGrpSpPr>
        <p:grpSpPr>
          <a:xfrm flipH="1">
            <a:off x="3180375" y="168629"/>
            <a:ext cx="4444944" cy="4182165"/>
            <a:chOff x="1582831" y="168629"/>
            <a:chExt cx="4444944" cy="4182165"/>
          </a:xfrm>
        </p:grpSpPr>
        <p:sp>
          <p:nvSpPr>
            <p:cNvPr id="370" name="Google Shape;370;p21"/>
            <p:cNvSpPr/>
            <p:nvPr/>
          </p:nvSpPr>
          <p:spPr>
            <a:xfrm>
              <a:off x="1582831" y="168629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1" name="Google Shape;371;p21"/>
            <p:cNvSpPr/>
            <p:nvPr/>
          </p:nvSpPr>
          <p:spPr>
            <a:xfrm>
              <a:off x="5112548" y="3895857"/>
              <a:ext cx="915227" cy="454938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2" name="Google Shape;372;p21"/>
            <p:cNvSpPr/>
            <p:nvPr/>
          </p:nvSpPr>
          <p:spPr>
            <a:xfrm>
              <a:off x="5305805" y="1010509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73" name="Google Shape;373;p21"/>
          <p:cNvGrpSpPr/>
          <p:nvPr/>
        </p:nvGrpSpPr>
        <p:grpSpPr>
          <a:xfrm flipH="1">
            <a:off x="2328135" y="408899"/>
            <a:ext cx="6536057" cy="3039262"/>
            <a:chOff x="267808" y="348724"/>
            <a:chExt cx="6536057" cy="3039262"/>
          </a:xfrm>
        </p:grpSpPr>
        <p:sp>
          <p:nvSpPr>
            <p:cNvPr id="374" name="Google Shape;374;p21"/>
            <p:cNvSpPr/>
            <p:nvPr/>
          </p:nvSpPr>
          <p:spPr>
            <a:xfrm>
              <a:off x="6354687" y="348724"/>
              <a:ext cx="449177" cy="436136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5" name="Google Shape;375;p21"/>
            <p:cNvSpPr/>
            <p:nvPr/>
          </p:nvSpPr>
          <p:spPr>
            <a:xfrm rot="-2700000">
              <a:off x="336062" y="297802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76" name="Google Shape;376;p21"/>
          <p:cNvGrpSpPr/>
          <p:nvPr/>
        </p:nvGrpSpPr>
        <p:grpSpPr>
          <a:xfrm>
            <a:off x="413075" y="207775"/>
            <a:ext cx="8622600" cy="4670225"/>
            <a:chOff x="413075" y="207775"/>
            <a:chExt cx="8622600" cy="4670225"/>
          </a:xfrm>
        </p:grpSpPr>
        <p:grpSp>
          <p:nvGrpSpPr>
            <p:cNvPr id="377" name="Google Shape;377;p21"/>
            <p:cNvGrpSpPr/>
            <p:nvPr/>
          </p:nvGrpSpPr>
          <p:grpSpPr>
            <a:xfrm flipH="1">
              <a:off x="413075" y="207775"/>
              <a:ext cx="8622600" cy="4670225"/>
              <a:chOff x="172475" y="207775"/>
              <a:chExt cx="8622600" cy="4670225"/>
            </a:xfrm>
          </p:grpSpPr>
          <p:sp>
            <p:nvSpPr>
              <p:cNvPr id="378" name="Google Shape;378;p21"/>
              <p:cNvSpPr/>
              <p:nvPr/>
            </p:nvSpPr>
            <p:spPr>
              <a:xfrm>
                <a:off x="463225" y="770025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21"/>
              <p:cNvSpPr/>
              <p:nvPr/>
            </p:nvSpPr>
            <p:spPr>
              <a:xfrm>
                <a:off x="172475" y="208330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21"/>
              <p:cNvSpPr/>
              <p:nvPr/>
            </p:nvSpPr>
            <p:spPr>
              <a:xfrm>
                <a:off x="8291313" y="159215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21"/>
              <p:cNvSpPr/>
              <p:nvPr/>
            </p:nvSpPr>
            <p:spPr>
              <a:xfrm>
                <a:off x="8674775" y="365865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21"/>
              <p:cNvSpPr/>
              <p:nvPr/>
            </p:nvSpPr>
            <p:spPr>
              <a:xfrm>
                <a:off x="5834875" y="4757700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21"/>
              <p:cNvSpPr/>
              <p:nvPr/>
            </p:nvSpPr>
            <p:spPr>
              <a:xfrm>
                <a:off x="3451075" y="207775"/>
                <a:ext cx="120300" cy="1203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384" name="Google Shape;384;p21"/>
            <p:cNvSpPr/>
            <p:nvPr/>
          </p:nvSpPr>
          <p:spPr>
            <a:xfrm flipH="1">
              <a:off x="8370625" y="42891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85" name="Google Shape;385;p21"/>
          <p:cNvGrpSpPr/>
          <p:nvPr/>
        </p:nvGrpSpPr>
        <p:grpSpPr>
          <a:xfrm flipH="1">
            <a:off x="4398653" y="329473"/>
            <a:ext cx="2050131" cy="4759068"/>
            <a:chOff x="2759365" y="329473"/>
            <a:chExt cx="2050131" cy="4759068"/>
          </a:xfrm>
        </p:grpSpPr>
        <p:sp>
          <p:nvSpPr>
            <p:cNvPr id="386" name="Google Shape;386;p21"/>
            <p:cNvSpPr/>
            <p:nvPr/>
          </p:nvSpPr>
          <p:spPr>
            <a:xfrm>
              <a:off x="4462821" y="32947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7" name="Google Shape;387;p21"/>
            <p:cNvSpPr/>
            <p:nvPr/>
          </p:nvSpPr>
          <p:spPr>
            <a:xfrm>
              <a:off x="2759365" y="4814556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">
  <p:cSld name="CUSTOM_6">
    <p:spTree>
      <p:nvGrpSpPr>
        <p:cNvPr id="1" name="Shape 388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1">
  <p:cSld name="CUSTOM_6_1">
    <p:spTree>
      <p:nvGrpSpPr>
        <p:cNvPr id="1" name="Shape 389"/>
        <p:cNvGrpSpPr/>
        <p:nvPr/>
      </p:nvGrpSpPr>
      <p:grpSpPr>
        <a:xfrm>
          <a:off x="0" y="0"/>
          <a:ext cx="0" cy="0"/>
        </a:xfrm>
      </p:grpSpPr>
      <p:grpSp>
        <p:nvGrpSpPr>
          <p:cNvPr id="390" name="Google Shape;390;p23"/>
          <p:cNvGrpSpPr/>
          <p:nvPr/>
        </p:nvGrpSpPr>
        <p:grpSpPr>
          <a:xfrm rot="5400000" flipH="1">
            <a:off x="4723366" y="790108"/>
            <a:ext cx="4727113" cy="3415275"/>
            <a:chOff x="2141100" y="-1603300"/>
            <a:chExt cx="4727113" cy="3415275"/>
          </a:xfrm>
        </p:grpSpPr>
        <p:sp>
          <p:nvSpPr>
            <p:cNvPr id="391" name="Google Shape;391;p23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" name="Google Shape;392;p23"/>
            <p:cNvSpPr/>
            <p:nvPr/>
          </p:nvSpPr>
          <p:spPr>
            <a:xfrm>
              <a:off x="5196400" y="-2014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" name="Google Shape;393;p23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" name="Google Shape;394;p23"/>
            <p:cNvSpPr/>
            <p:nvPr/>
          </p:nvSpPr>
          <p:spPr>
            <a:xfrm>
              <a:off x="5876600" y="-16033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" name="Google Shape;395;p23"/>
            <p:cNvSpPr/>
            <p:nvPr/>
          </p:nvSpPr>
          <p:spPr>
            <a:xfrm>
              <a:off x="3508250" y="-1428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6" name="Google Shape;396;p23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7" name="Google Shape;397;p23"/>
          <p:cNvGrpSpPr/>
          <p:nvPr/>
        </p:nvGrpSpPr>
        <p:grpSpPr>
          <a:xfrm flipH="1">
            <a:off x="6036951" y="779584"/>
            <a:ext cx="2757608" cy="3853125"/>
            <a:chOff x="603126" y="1541584"/>
            <a:chExt cx="2757608" cy="3853125"/>
          </a:xfrm>
        </p:grpSpPr>
        <p:sp>
          <p:nvSpPr>
            <p:cNvPr id="398" name="Google Shape;398;p23"/>
            <p:cNvSpPr/>
            <p:nvPr/>
          </p:nvSpPr>
          <p:spPr>
            <a:xfrm>
              <a:off x="1606255" y="1541584"/>
              <a:ext cx="671657" cy="322392"/>
            </a:xfrm>
            <a:custGeom>
              <a:rect l="l" t="t" r="r" b="b"/>
              <a:pathLst>
                <a:path w="61634" h="29584" extrusionOk="0">
                  <a:moveTo>
                    <a:pt x="22517" y="0"/>
                  </a:moveTo>
                  <a:cubicBezTo>
                    <a:pt x="21696" y="165"/>
                    <a:pt x="20709" y="329"/>
                    <a:pt x="19888" y="493"/>
                  </a:cubicBezTo>
                  <a:cubicBezTo>
                    <a:pt x="19066" y="822"/>
                    <a:pt x="18080" y="1151"/>
                    <a:pt x="17258" y="1480"/>
                  </a:cubicBezTo>
                  <a:cubicBezTo>
                    <a:pt x="15614" y="2301"/>
                    <a:pt x="13971" y="3287"/>
                    <a:pt x="12492" y="4438"/>
                  </a:cubicBezTo>
                  <a:cubicBezTo>
                    <a:pt x="11177" y="5588"/>
                    <a:pt x="9862" y="6903"/>
                    <a:pt x="8876" y="8382"/>
                  </a:cubicBezTo>
                  <a:cubicBezTo>
                    <a:pt x="7890" y="9862"/>
                    <a:pt x="7232" y="11341"/>
                    <a:pt x="6739" y="13149"/>
                  </a:cubicBezTo>
                  <a:cubicBezTo>
                    <a:pt x="6411" y="14792"/>
                    <a:pt x="6411" y="16436"/>
                    <a:pt x="6739" y="18079"/>
                  </a:cubicBezTo>
                  <a:cubicBezTo>
                    <a:pt x="7068" y="19065"/>
                    <a:pt x="7397" y="19887"/>
                    <a:pt x="7890" y="20709"/>
                  </a:cubicBezTo>
                  <a:cubicBezTo>
                    <a:pt x="7561" y="20709"/>
                    <a:pt x="7232" y="20544"/>
                    <a:pt x="6904" y="20544"/>
                  </a:cubicBezTo>
                  <a:lnTo>
                    <a:pt x="6411" y="20544"/>
                  </a:lnTo>
                  <a:cubicBezTo>
                    <a:pt x="5096" y="20709"/>
                    <a:pt x="3781" y="21202"/>
                    <a:pt x="2631" y="22188"/>
                  </a:cubicBezTo>
                  <a:cubicBezTo>
                    <a:pt x="1644" y="22845"/>
                    <a:pt x="823" y="23996"/>
                    <a:pt x="494" y="25311"/>
                  </a:cubicBezTo>
                  <a:cubicBezTo>
                    <a:pt x="1" y="26626"/>
                    <a:pt x="165" y="28105"/>
                    <a:pt x="658" y="29420"/>
                  </a:cubicBezTo>
                  <a:cubicBezTo>
                    <a:pt x="823" y="29420"/>
                    <a:pt x="823" y="29584"/>
                    <a:pt x="823" y="29584"/>
                  </a:cubicBezTo>
                  <a:lnTo>
                    <a:pt x="60483" y="29584"/>
                  </a:lnTo>
                  <a:cubicBezTo>
                    <a:pt x="60483" y="29584"/>
                    <a:pt x="60647" y="29584"/>
                    <a:pt x="60647" y="29420"/>
                  </a:cubicBezTo>
                  <a:cubicBezTo>
                    <a:pt x="61305" y="28105"/>
                    <a:pt x="61633" y="26790"/>
                    <a:pt x="61633" y="25311"/>
                  </a:cubicBezTo>
                  <a:cubicBezTo>
                    <a:pt x="61633" y="24818"/>
                    <a:pt x="61469" y="24160"/>
                    <a:pt x="61305" y="23667"/>
                  </a:cubicBezTo>
                  <a:cubicBezTo>
                    <a:pt x="60976" y="23174"/>
                    <a:pt x="60811" y="22681"/>
                    <a:pt x="60318" y="22352"/>
                  </a:cubicBezTo>
                  <a:cubicBezTo>
                    <a:pt x="59661" y="21695"/>
                    <a:pt x="58675" y="21202"/>
                    <a:pt x="57689" y="21038"/>
                  </a:cubicBezTo>
                  <a:cubicBezTo>
                    <a:pt x="56374" y="20544"/>
                    <a:pt x="55059" y="20380"/>
                    <a:pt x="53909" y="20216"/>
                  </a:cubicBezTo>
                  <a:cubicBezTo>
                    <a:pt x="53087" y="20216"/>
                    <a:pt x="52265" y="20051"/>
                    <a:pt x="51608" y="20051"/>
                  </a:cubicBezTo>
                  <a:cubicBezTo>
                    <a:pt x="50457" y="20051"/>
                    <a:pt x="49142" y="20216"/>
                    <a:pt x="47992" y="20380"/>
                  </a:cubicBezTo>
                  <a:cubicBezTo>
                    <a:pt x="46677" y="20380"/>
                    <a:pt x="45198" y="20709"/>
                    <a:pt x="43883" y="21038"/>
                  </a:cubicBezTo>
                  <a:cubicBezTo>
                    <a:pt x="44048" y="20051"/>
                    <a:pt x="44048" y="19230"/>
                    <a:pt x="44048" y="18408"/>
                  </a:cubicBezTo>
                  <a:cubicBezTo>
                    <a:pt x="44048" y="17257"/>
                    <a:pt x="43883" y="15943"/>
                    <a:pt x="43719" y="14792"/>
                  </a:cubicBezTo>
                  <a:cubicBezTo>
                    <a:pt x="43390" y="12984"/>
                    <a:pt x="42733" y="11012"/>
                    <a:pt x="41911" y="9368"/>
                  </a:cubicBezTo>
                  <a:cubicBezTo>
                    <a:pt x="40103" y="6081"/>
                    <a:pt x="37309" y="3616"/>
                    <a:pt x="34022" y="1973"/>
                  </a:cubicBezTo>
                  <a:cubicBezTo>
                    <a:pt x="31064" y="658"/>
                    <a:pt x="27941" y="0"/>
                    <a:pt x="248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9" name="Google Shape;399;p23"/>
            <p:cNvSpPr/>
            <p:nvPr/>
          </p:nvSpPr>
          <p:spPr>
            <a:xfrm>
              <a:off x="2780431" y="502395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0" name="Google Shape;400;p23"/>
            <p:cNvSpPr/>
            <p:nvPr/>
          </p:nvSpPr>
          <p:spPr>
            <a:xfrm>
              <a:off x="603126" y="3805672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01" name="Google Shape;401;p23"/>
          <p:cNvGrpSpPr/>
          <p:nvPr/>
        </p:nvGrpSpPr>
        <p:grpSpPr>
          <a:xfrm>
            <a:off x="5441858" y="182333"/>
            <a:ext cx="2182178" cy="4209278"/>
            <a:chOff x="5441858" y="182333"/>
            <a:chExt cx="2182178" cy="4209278"/>
          </a:xfrm>
        </p:grpSpPr>
        <p:sp>
          <p:nvSpPr>
            <p:cNvPr id="402" name="Google Shape;402;p23"/>
            <p:cNvSpPr/>
            <p:nvPr/>
          </p:nvSpPr>
          <p:spPr>
            <a:xfrm rot="-2700000">
              <a:off x="5510112" y="255620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3" name="Google Shape;403;p23"/>
            <p:cNvSpPr/>
            <p:nvPr/>
          </p:nvSpPr>
          <p:spPr>
            <a:xfrm rot="2700000">
              <a:off x="7209037" y="398164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04" name="Google Shape;404;p23"/>
          <p:cNvGrpSpPr/>
          <p:nvPr/>
        </p:nvGrpSpPr>
        <p:grpSpPr>
          <a:xfrm>
            <a:off x="3722465" y="2311211"/>
            <a:ext cx="4520094" cy="2429781"/>
            <a:chOff x="3822740" y="2283223"/>
            <a:chExt cx="4520094" cy="2429781"/>
          </a:xfrm>
        </p:grpSpPr>
        <p:sp>
          <p:nvSpPr>
            <p:cNvPr id="405" name="Google Shape;405;p23"/>
            <p:cNvSpPr/>
            <p:nvPr/>
          </p:nvSpPr>
          <p:spPr>
            <a:xfrm>
              <a:off x="7996159" y="2283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6" name="Google Shape;406;p23"/>
            <p:cNvSpPr/>
            <p:nvPr/>
          </p:nvSpPr>
          <p:spPr>
            <a:xfrm>
              <a:off x="3822740" y="4439019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2">
  <p:cSld name="CUSTOM_6_1_1">
    <p:spTree>
      <p:nvGrpSpPr>
        <p:cNvPr id="1" name="Shape 407"/>
        <p:cNvGrpSpPr/>
        <p:nvPr/>
      </p:nvGrpSpPr>
      <p:grpSpPr>
        <a:xfrm>
          <a:off x="0" y="0"/>
          <a:ext cx="0" cy="0"/>
        </a:xfrm>
      </p:grpSpPr>
      <p:grpSp>
        <p:nvGrpSpPr>
          <p:cNvPr id="408" name="Google Shape;408;p24"/>
          <p:cNvGrpSpPr/>
          <p:nvPr/>
        </p:nvGrpSpPr>
        <p:grpSpPr>
          <a:xfrm rot="5400000" flipH="1">
            <a:off x="2002128" y="-1679579"/>
            <a:ext cx="4788713" cy="8416250"/>
            <a:chOff x="2079500" y="-1413350"/>
            <a:chExt cx="4788713" cy="8416250"/>
          </a:xfrm>
        </p:grpSpPr>
        <p:sp>
          <p:nvSpPr>
            <p:cNvPr id="409" name="Google Shape;409;p24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0" name="Google Shape;410;p24"/>
            <p:cNvSpPr/>
            <p:nvPr/>
          </p:nvSpPr>
          <p:spPr>
            <a:xfrm>
              <a:off x="4145250" y="68826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1" name="Google Shape;411;p24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2" name="Google Shape;412;p24"/>
            <p:cNvSpPr/>
            <p:nvPr/>
          </p:nvSpPr>
          <p:spPr>
            <a:xfrm>
              <a:off x="6652200" y="38593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3" name="Google Shape;413;p24"/>
            <p:cNvSpPr/>
            <p:nvPr/>
          </p:nvSpPr>
          <p:spPr>
            <a:xfrm>
              <a:off x="2079500" y="54395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4" name="Google Shape;414;p24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15" name="Google Shape;415;p24"/>
          <p:cNvGrpSpPr/>
          <p:nvPr/>
        </p:nvGrpSpPr>
        <p:grpSpPr>
          <a:xfrm>
            <a:off x="2278183" y="193608"/>
            <a:ext cx="3774228" cy="4729303"/>
            <a:chOff x="2278183" y="193608"/>
            <a:chExt cx="3774228" cy="4729303"/>
          </a:xfrm>
        </p:grpSpPr>
        <p:sp>
          <p:nvSpPr>
            <p:cNvPr id="416" name="Google Shape;416;p24"/>
            <p:cNvSpPr/>
            <p:nvPr/>
          </p:nvSpPr>
          <p:spPr>
            <a:xfrm rot="-2700000">
              <a:off x="2346437" y="451294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7" name="Google Shape;417;p24"/>
            <p:cNvSpPr/>
            <p:nvPr/>
          </p:nvSpPr>
          <p:spPr>
            <a:xfrm rot="2700000">
              <a:off x="5637412" y="266895"/>
              <a:ext cx="346745" cy="336678"/>
            </a:xfrm>
            <a:custGeom>
              <a:rect l="l" t="t" r="r" b="b"/>
              <a:pathLst>
                <a:path w="39610" h="38460" extrusionOk="0">
                  <a:moveTo>
                    <a:pt x="26954" y="1"/>
                  </a:moveTo>
                  <a:cubicBezTo>
                    <a:pt x="26132" y="1"/>
                    <a:pt x="25310" y="165"/>
                    <a:pt x="24653" y="494"/>
                  </a:cubicBezTo>
                  <a:cubicBezTo>
                    <a:pt x="23667" y="987"/>
                    <a:pt x="22681" y="1644"/>
                    <a:pt x="21859" y="2301"/>
                  </a:cubicBezTo>
                  <a:cubicBezTo>
                    <a:pt x="20873" y="2959"/>
                    <a:pt x="20051" y="3616"/>
                    <a:pt x="19394" y="4438"/>
                  </a:cubicBezTo>
                  <a:cubicBezTo>
                    <a:pt x="18408" y="5260"/>
                    <a:pt x="17586" y="6082"/>
                    <a:pt x="16764" y="7068"/>
                  </a:cubicBezTo>
                  <a:lnTo>
                    <a:pt x="16600" y="7068"/>
                  </a:lnTo>
                  <a:lnTo>
                    <a:pt x="15942" y="6739"/>
                  </a:lnTo>
                  <a:lnTo>
                    <a:pt x="15285" y="6410"/>
                  </a:lnTo>
                  <a:cubicBezTo>
                    <a:pt x="14299" y="5917"/>
                    <a:pt x="13313" y="5424"/>
                    <a:pt x="12326" y="5095"/>
                  </a:cubicBezTo>
                  <a:cubicBezTo>
                    <a:pt x="11505" y="4767"/>
                    <a:pt x="10847" y="4438"/>
                    <a:pt x="10190" y="4274"/>
                  </a:cubicBezTo>
                  <a:cubicBezTo>
                    <a:pt x="9861" y="4274"/>
                    <a:pt x="9368" y="4109"/>
                    <a:pt x="9039" y="4109"/>
                  </a:cubicBezTo>
                  <a:lnTo>
                    <a:pt x="8218" y="4109"/>
                  </a:lnTo>
                  <a:cubicBezTo>
                    <a:pt x="7396" y="4109"/>
                    <a:pt x="6574" y="4274"/>
                    <a:pt x="5917" y="4767"/>
                  </a:cubicBezTo>
                  <a:cubicBezTo>
                    <a:pt x="5424" y="4931"/>
                    <a:pt x="5095" y="5260"/>
                    <a:pt x="4766" y="5589"/>
                  </a:cubicBezTo>
                  <a:cubicBezTo>
                    <a:pt x="4438" y="5917"/>
                    <a:pt x="4273" y="6246"/>
                    <a:pt x="4109" y="6575"/>
                  </a:cubicBezTo>
                  <a:cubicBezTo>
                    <a:pt x="3944" y="7396"/>
                    <a:pt x="3944" y="8218"/>
                    <a:pt x="4109" y="9040"/>
                  </a:cubicBezTo>
                  <a:cubicBezTo>
                    <a:pt x="4273" y="10026"/>
                    <a:pt x="4602" y="11012"/>
                    <a:pt x="5095" y="11834"/>
                  </a:cubicBezTo>
                  <a:cubicBezTo>
                    <a:pt x="5588" y="12656"/>
                    <a:pt x="6081" y="13477"/>
                    <a:pt x="6574" y="14299"/>
                  </a:cubicBezTo>
                  <a:cubicBezTo>
                    <a:pt x="6903" y="14792"/>
                    <a:pt x="7396" y="15450"/>
                    <a:pt x="7725" y="15778"/>
                  </a:cubicBezTo>
                  <a:cubicBezTo>
                    <a:pt x="7067" y="16271"/>
                    <a:pt x="6245" y="16765"/>
                    <a:pt x="5752" y="17258"/>
                  </a:cubicBezTo>
                  <a:cubicBezTo>
                    <a:pt x="5095" y="17751"/>
                    <a:pt x="4602" y="18244"/>
                    <a:pt x="4109" y="18572"/>
                  </a:cubicBezTo>
                  <a:cubicBezTo>
                    <a:pt x="3287" y="19394"/>
                    <a:pt x="2630" y="20052"/>
                    <a:pt x="1972" y="20873"/>
                  </a:cubicBezTo>
                  <a:cubicBezTo>
                    <a:pt x="1315" y="21695"/>
                    <a:pt x="822" y="22681"/>
                    <a:pt x="493" y="23667"/>
                  </a:cubicBezTo>
                  <a:cubicBezTo>
                    <a:pt x="0" y="24489"/>
                    <a:pt x="0" y="25475"/>
                    <a:pt x="164" y="26297"/>
                  </a:cubicBezTo>
                  <a:cubicBezTo>
                    <a:pt x="164" y="26790"/>
                    <a:pt x="493" y="27283"/>
                    <a:pt x="657" y="27612"/>
                  </a:cubicBezTo>
                  <a:cubicBezTo>
                    <a:pt x="986" y="28105"/>
                    <a:pt x="1479" y="28434"/>
                    <a:pt x="1808" y="28762"/>
                  </a:cubicBezTo>
                  <a:cubicBezTo>
                    <a:pt x="2465" y="29091"/>
                    <a:pt x="2958" y="29255"/>
                    <a:pt x="3780" y="29420"/>
                  </a:cubicBezTo>
                  <a:cubicBezTo>
                    <a:pt x="4109" y="29584"/>
                    <a:pt x="4438" y="29584"/>
                    <a:pt x="4766" y="29584"/>
                  </a:cubicBezTo>
                  <a:lnTo>
                    <a:pt x="5588" y="29584"/>
                  </a:lnTo>
                  <a:cubicBezTo>
                    <a:pt x="6410" y="29584"/>
                    <a:pt x="7396" y="29584"/>
                    <a:pt x="8218" y="29420"/>
                  </a:cubicBezTo>
                  <a:cubicBezTo>
                    <a:pt x="9368" y="29091"/>
                    <a:pt x="10519" y="28762"/>
                    <a:pt x="11505" y="28269"/>
                  </a:cubicBezTo>
                  <a:cubicBezTo>
                    <a:pt x="12326" y="27941"/>
                    <a:pt x="13148" y="27612"/>
                    <a:pt x="13806" y="27283"/>
                  </a:cubicBezTo>
                  <a:cubicBezTo>
                    <a:pt x="13806" y="28762"/>
                    <a:pt x="13970" y="30077"/>
                    <a:pt x="14463" y="31556"/>
                  </a:cubicBezTo>
                  <a:cubicBezTo>
                    <a:pt x="14627" y="32378"/>
                    <a:pt x="14792" y="33200"/>
                    <a:pt x="15120" y="34022"/>
                  </a:cubicBezTo>
                  <a:cubicBezTo>
                    <a:pt x="15449" y="34843"/>
                    <a:pt x="15942" y="35501"/>
                    <a:pt x="16435" y="36158"/>
                  </a:cubicBezTo>
                  <a:cubicBezTo>
                    <a:pt x="16928" y="36980"/>
                    <a:pt x="17586" y="37637"/>
                    <a:pt x="18572" y="37966"/>
                  </a:cubicBezTo>
                  <a:cubicBezTo>
                    <a:pt x="18736" y="38130"/>
                    <a:pt x="19065" y="38295"/>
                    <a:pt x="19394" y="38295"/>
                  </a:cubicBezTo>
                  <a:cubicBezTo>
                    <a:pt x="19887" y="38459"/>
                    <a:pt x="20215" y="38459"/>
                    <a:pt x="20544" y="38459"/>
                  </a:cubicBezTo>
                  <a:lnTo>
                    <a:pt x="21037" y="38459"/>
                  </a:lnTo>
                  <a:cubicBezTo>
                    <a:pt x="21695" y="38295"/>
                    <a:pt x="22352" y="38130"/>
                    <a:pt x="23009" y="37637"/>
                  </a:cubicBezTo>
                  <a:cubicBezTo>
                    <a:pt x="23667" y="37144"/>
                    <a:pt x="24160" y="36651"/>
                    <a:pt x="24653" y="35994"/>
                  </a:cubicBezTo>
                  <a:cubicBezTo>
                    <a:pt x="25146" y="35336"/>
                    <a:pt x="25475" y="34679"/>
                    <a:pt x="25968" y="33857"/>
                  </a:cubicBezTo>
                  <a:cubicBezTo>
                    <a:pt x="26296" y="33035"/>
                    <a:pt x="26625" y="32214"/>
                    <a:pt x="26790" y="31392"/>
                  </a:cubicBezTo>
                  <a:cubicBezTo>
                    <a:pt x="27283" y="30077"/>
                    <a:pt x="27611" y="28762"/>
                    <a:pt x="27776" y="27776"/>
                  </a:cubicBezTo>
                  <a:lnTo>
                    <a:pt x="29090" y="27776"/>
                  </a:lnTo>
                  <a:cubicBezTo>
                    <a:pt x="30077" y="27776"/>
                    <a:pt x="31063" y="27776"/>
                    <a:pt x="32049" y="27612"/>
                  </a:cubicBezTo>
                  <a:cubicBezTo>
                    <a:pt x="33035" y="27447"/>
                    <a:pt x="34021" y="27283"/>
                    <a:pt x="35007" y="26954"/>
                  </a:cubicBezTo>
                  <a:cubicBezTo>
                    <a:pt x="35829" y="26790"/>
                    <a:pt x="36651" y="26461"/>
                    <a:pt x="37472" y="25968"/>
                  </a:cubicBezTo>
                  <a:cubicBezTo>
                    <a:pt x="38130" y="25475"/>
                    <a:pt x="38623" y="24982"/>
                    <a:pt x="39116" y="24325"/>
                  </a:cubicBezTo>
                  <a:cubicBezTo>
                    <a:pt x="39445" y="23503"/>
                    <a:pt x="39609" y="22681"/>
                    <a:pt x="39609" y="21859"/>
                  </a:cubicBezTo>
                  <a:cubicBezTo>
                    <a:pt x="39445" y="20873"/>
                    <a:pt x="39116" y="20052"/>
                    <a:pt x="38459" y="19394"/>
                  </a:cubicBezTo>
                  <a:cubicBezTo>
                    <a:pt x="37801" y="18737"/>
                    <a:pt x="37144" y="18079"/>
                    <a:pt x="36322" y="17586"/>
                  </a:cubicBezTo>
                  <a:cubicBezTo>
                    <a:pt x="35500" y="17093"/>
                    <a:pt x="34678" y="16600"/>
                    <a:pt x="33692" y="16271"/>
                  </a:cubicBezTo>
                  <a:lnTo>
                    <a:pt x="33364" y="16107"/>
                  </a:lnTo>
                  <a:lnTo>
                    <a:pt x="32706" y="15614"/>
                  </a:lnTo>
                  <a:lnTo>
                    <a:pt x="31884" y="15285"/>
                  </a:lnTo>
                  <a:lnTo>
                    <a:pt x="31227" y="14957"/>
                  </a:lnTo>
                  <a:cubicBezTo>
                    <a:pt x="31391" y="14957"/>
                    <a:pt x="31391" y="14792"/>
                    <a:pt x="31227" y="14792"/>
                  </a:cubicBezTo>
                  <a:cubicBezTo>
                    <a:pt x="31227" y="14299"/>
                    <a:pt x="31391" y="13806"/>
                    <a:pt x="31556" y="13313"/>
                  </a:cubicBezTo>
                  <a:lnTo>
                    <a:pt x="31720" y="11998"/>
                  </a:lnTo>
                  <a:cubicBezTo>
                    <a:pt x="31884" y="11177"/>
                    <a:pt x="31884" y="10026"/>
                    <a:pt x="32049" y="8711"/>
                  </a:cubicBezTo>
                  <a:cubicBezTo>
                    <a:pt x="32049" y="7889"/>
                    <a:pt x="32049" y="6903"/>
                    <a:pt x="32049" y="5917"/>
                  </a:cubicBezTo>
                  <a:cubicBezTo>
                    <a:pt x="31884" y="5095"/>
                    <a:pt x="31720" y="4109"/>
                    <a:pt x="31391" y="3288"/>
                  </a:cubicBezTo>
                  <a:cubicBezTo>
                    <a:pt x="31227" y="2630"/>
                    <a:pt x="30734" y="1808"/>
                    <a:pt x="30077" y="1315"/>
                  </a:cubicBezTo>
                  <a:cubicBezTo>
                    <a:pt x="29748" y="987"/>
                    <a:pt x="29419" y="822"/>
                    <a:pt x="29090" y="494"/>
                  </a:cubicBezTo>
                  <a:cubicBezTo>
                    <a:pt x="28926" y="494"/>
                    <a:pt x="28597" y="329"/>
                    <a:pt x="28433" y="329"/>
                  </a:cubicBezTo>
                  <a:lnTo>
                    <a:pt x="26954" y="329"/>
                  </a:lnTo>
                  <a:lnTo>
                    <a:pt x="269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18" name="Google Shape;418;p24"/>
          <p:cNvGrpSpPr/>
          <p:nvPr/>
        </p:nvGrpSpPr>
        <p:grpSpPr>
          <a:xfrm>
            <a:off x="762915" y="629781"/>
            <a:ext cx="7479644" cy="2011333"/>
            <a:chOff x="863190" y="601794"/>
            <a:chExt cx="7479644" cy="2011333"/>
          </a:xfrm>
        </p:grpSpPr>
        <p:sp>
          <p:nvSpPr>
            <p:cNvPr id="419" name="Google Shape;419;p24"/>
            <p:cNvSpPr/>
            <p:nvPr/>
          </p:nvSpPr>
          <p:spPr>
            <a:xfrm>
              <a:off x="7996159" y="2283223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0" name="Google Shape;420;p24"/>
            <p:cNvSpPr/>
            <p:nvPr/>
          </p:nvSpPr>
          <p:spPr>
            <a:xfrm>
              <a:off x="863190" y="601794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1" name="Google Shape;421;p24"/>
          <p:cNvGrpSpPr/>
          <p:nvPr/>
        </p:nvGrpSpPr>
        <p:grpSpPr>
          <a:xfrm>
            <a:off x="308658" y="253754"/>
            <a:ext cx="8563970" cy="4606810"/>
            <a:chOff x="308658" y="253754"/>
            <a:chExt cx="8563970" cy="4606810"/>
          </a:xfrm>
        </p:grpSpPr>
        <p:grpSp>
          <p:nvGrpSpPr>
            <p:cNvPr id="422" name="Google Shape;422;p24"/>
            <p:cNvGrpSpPr/>
            <p:nvPr/>
          </p:nvGrpSpPr>
          <p:grpSpPr>
            <a:xfrm flipH="1">
              <a:off x="308658" y="539504"/>
              <a:ext cx="8563970" cy="4321060"/>
              <a:chOff x="525056" y="1301504"/>
              <a:chExt cx="8563970" cy="4321060"/>
            </a:xfrm>
          </p:grpSpPr>
          <p:sp>
            <p:nvSpPr>
              <p:cNvPr id="423" name="Google Shape;423;p24"/>
              <p:cNvSpPr/>
              <p:nvPr/>
            </p:nvSpPr>
            <p:spPr>
              <a:xfrm>
                <a:off x="8172555" y="2490684"/>
                <a:ext cx="671657" cy="322392"/>
              </a:xfrm>
              <a:custGeom>
                <a:rect l="l" t="t" r="r" b="b"/>
                <a:pathLst>
                  <a:path w="61634" h="29584" extrusionOk="0">
                    <a:moveTo>
                      <a:pt x="22517" y="0"/>
                    </a:moveTo>
                    <a:cubicBezTo>
                      <a:pt x="21696" y="165"/>
                      <a:pt x="20709" y="329"/>
                      <a:pt x="19888" y="493"/>
                    </a:cubicBezTo>
                    <a:cubicBezTo>
                      <a:pt x="19066" y="822"/>
                      <a:pt x="18080" y="1151"/>
                      <a:pt x="17258" y="1480"/>
                    </a:cubicBezTo>
                    <a:cubicBezTo>
                      <a:pt x="15614" y="2301"/>
                      <a:pt x="13971" y="3287"/>
                      <a:pt x="12492" y="4438"/>
                    </a:cubicBezTo>
                    <a:cubicBezTo>
                      <a:pt x="11177" y="5588"/>
                      <a:pt x="9862" y="6903"/>
                      <a:pt x="8876" y="8382"/>
                    </a:cubicBezTo>
                    <a:cubicBezTo>
                      <a:pt x="7890" y="9862"/>
                      <a:pt x="7232" y="11341"/>
                      <a:pt x="6739" y="13149"/>
                    </a:cubicBezTo>
                    <a:cubicBezTo>
                      <a:pt x="6411" y="14792"/>
                      <a:pt x="6411" y="16436"/>
                      <a:pt x="6739" y="18079"/>
                    </a:cubicBezTo>
                    <a:cubicBezTo>
                      <a:pt x="7068" y="19065"/>
                      <a:pt x="7397" y="19887"/>
                      <a:pt x="7890" y="20709"/>
                    </a:cubicBezTo>
                    <a:cubicBezTo>
                      <a:pt x="7561" y="20709"/>
                      <a:pt x="7232" y="20544"/>
                      <a:pt x="6904" y="20544"/>
                    </a:cubicBezTo>
                    <a:lnTo>
                      <a:pt x="6411" y="20544"/>
                    </a:lnTo>
                    <a:cubicBezTo>
                      <a:pt x="5096" y="20709"/>
                      <a:pt x="3781" y="21202"/>
                      <a:pt x="2631" y="22188"/>
                    </a:cubicBezTo>
                    <a:cubicBezTo>
                      <a:pt x="1644" y="22845"/>
                      <a:pt x="823" y="23996"/>
                      <a:pt x="494" y="25311"/>
                    </a:cubicBezTo>
                    <a:cubicBezTo>
                      <a:pt x="1" y="26626"/>
                      <a:pt x="165" y="28105"/>
                      <a:pt x="658" y="29420"/>
                    </a:cubicBezTo>
                    <a:cubicBezTo>
                      <a:pt x="823" y="29420"/>
                      <a:pt x="823" y="29584"/>
                      <a:pt x="823" y="29584"/>
                    </a:cubicBezTo>
                    <a:lnTo>
                      <a:pt x="60483" y="29584"/>
                    </a:lnTo>
                    <a:cubicBezTo>
                      <a:pt x="60483" y="29584"/>
                      <a:pt x="60647" y="29584"/>
                      <a:pt x="60647" y="29420"/>
                    </a:cubicBezTo>
                    <a:cubicBezTo>
                      <a:pt x="61305" y="28105"/>
                      <a:pt x="61633" y="26790"/>
                      <a:pt x="61633" y="25311"/>
                    </a:cubicBezTo>
                    <a:cubicBezTo>
                      <a:pt x="61633" y="24818"/>
                      <a:pt x="61469" y="24160"/>
                      <a:pt x="61305" y="23667"/>
                    </a:cubicBezTo>
                    <a:cubicBezTo>
                      <a:pt x="60976" y="23174"/>
                      <a:pt x="60811" y="22681"/>
                      <a:pt x="60318" y="22352"/>
                    </a:cubicBezTo>
                    <a:cubicBezTo>
                      <a:pt x="59661" y="21695"/>
                      <a:pt x="58675" y="21202"/>
                      <a:pt x="57689" y="21038"/>
                    </a:cubicBezTo>
                    <a:cubicBezTo>
                      <a:pt x="56374" y="20544"/>
                      <a:pt x="55059" y="20380"/>
                      <a:pt x="53909" y="20216"/>
                    </a:cubicBezTo>
                    <a:cubicBezTo>
                      <a:pt x="53087" y="20216"/>
                      <a:pt x="52265" y="20051"/>
                      <a:pt x="51608" y="20051"/>
                    </a:cubicBezTo>
                    <a:cubicBezTo>
                      <a:pt x="50457" y="20051"/>
                      <a:pt x="49142" y="20216"/>
                      <a:pt x="47992" y="20380"/>
                    </a:cubicBezTo>
                    <a:cubicBezTo>
                      <a:pt x="46677" y="20380"/>
                      <a:pt x="45198" y="20709"/>
                      <a:pt x="43883" y="21038"/>
                    </a:cubicBezTo>
                    <a:cubicBezTo>
                      <a:pt x="44048" y="20051"/>
                      <a:pt x="44048" y="19230"/>
                      <a:pt x="44048" y="18408"/>
                    </a:cubicBezTo>
                    <a:cubicBezTo>
                      <a:pt x="44048" y="17257"/>
                      <a:pt x="43883" y="15943"/>
                      <a:pt x="43719" y="14792"/>
                    </a:cubicBezTo>
                    <a:cubicBezTo>
                      <a:pt x="43390" y="12984"/>
                      <a:pt x="42733" y="11012"/>
                      <a:pt x="41911" y="9368"/>
                    </a:cubicBezTo>
                    <a:cubicBezTo>
                      <a:pt x="40103" y="6081"/>
                      <a:pt x="37309" y="3616"/>
                      <a:pt x="34022" y="1973"/>
                    </a:cubicBezTo>
                    <a:cubicBezTo>
                      <a:pt x="31064" y="658"/>
                      <a:pt x="27941" y="0"/>
                      <a:pt x="2481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424;p24"/>
              <p:cNvSpPr/>
              <p:nvPr/>
            </p:nvSpPr>
            <p:spPr>
              <a:xfrm>
                <a:off x="525056" y="1301504"/>
                <a:ext cx="580303" cy="370755"/>
              </a:xfrm>
              <a:custGeom>
                <a:rect l="l" t="t" r="r" b="b"/>
                <a:pathLst>
                  <a:path w="53251" h="34022" extrusionOk="0">
                    <a:moveTo>
                      <a:pt x="23667" y="1"/>
                    </a:moveTo>
                    <a:cubicBezTo>
                      <a:pt x="22846" y="1"/>
                      <a:pt x="21859" y="165"/>
                      <a:pt x="20873" y="330"/>
                    </a:cubicBezTo>
                    <a:cubicBezTo>
                      <a:pt x="19230" y="823"/>
                      <a:pt x="17586" y="1644"/>
                      <a:pt x="16107" y="2631"/>
                    </a:cubicBezTo>
                    <a:cubicBezTo>
                      <a:pt x="14628" y="3781"/>
                      <a:pt x="13313" y="4931"/>
                      <a:pt x="12327" y="6411"/>
                    </a:cubicBezTo>
                    <a:cubicBezTo>
                      <a:pt x="11341" y="7725"/>
                      <a:pt x="10519" y="9040"/>
                      <a:pt x="10026" y="10519"/>
                    </a:cubicBezTo>
                    <a:cubicBezTo>
                      <a:pt x="9369" y="11999"/>
                      <a:pt x="9040" y="13642"/>
                      <a:pt x="8876" y="15121"/>
                    </a:cubicBezTo>
                    <a:cubicBezTo>
                      <a:pt x="8547" y="17422"/>
                      <a:pt x="8876" y="19723"/>
                      <a:pt x="9533" y="21860"/>
                    </a:cubicBezTo>
                    <a:cubicBezTo>
                      <a:pt x="9040" y="21367"/>
                      <a:pt x="8383" y="21202"/>
                      <a:pt x="7725" y="21202"/>
                    </a:cubicBezTo>
                    <a:lnTo>
                      <a:pt x="7068" y="21202"/>
                    </a:lnTo>
                    <a:cubicBezTo>
                      <a:pt x="6575" y="21202"/>
                      <a:pt x="6082" y="21202"/>
                      <a:pt x="5589" y="21367"/>
                    </a:cubicBezTo>
                    <a:cubicBezTo>
                      <a:pt x="4931" y="21531"/>
                      <a:pt x="4274" y="21695"/>
                      <a:pt x="3781" y="22189"/>
                    </a:cubicBezTo>
                    <a:cubicBezTo>
                      <a:pt x="2630" y="22846"/>
                      <a:pt x="1644" y="23996"/>
                      <a:pt x="987" y="25311"/>
                    </a:cubicBezTo>
                    <a:cubicBezTo>
                      <a:pt x="165" y="26626"/>
                      <a:pt x="1" y="28105"/>
                      <a:pt x="165" y="29584"/>
                    </a:cubicBezTo>
                    <a:cubicBezTo>
                      <a:pt x="165" y="30077"/>
                      <a:pt x="329" y="30406"/>
                      <a:pt x="494" y="30899"/>
                    </a:cubicBezTo>
                    <a:cubicBezTo>
                      <a:pt x="494" y="31228"/>
                      <a:pt x="658" y="31721"/>
                      <a:pt x="987" y="32050"/>
                    </a:cubicBezTo>
                    <a:cubicBezTo>
                      <a:pt x="1315" y="32707"/>
                      <a:pt x="1808" y="33365"/>
                      <a:pt x="2301" y="34022"/>
                    </a:cubicBezTo>
                    <a:lnTo>
                      <a:pt x="50621" y="34022"/>
                    </a:lnTo>
                    <a:cubicBezTo>
                      <a:pt x="51114" y="33365"/>
                      <a:pt x="51607" y="32707"/>
                      <a:pt x="52100" y="31885"/>
                    </a:cubicBezTo>
                    <a:cubicBezTo>
                      <a:pt x="52429" y="31228"/>
                      <a:pt x="52758" y="30406"/>
                      <a:pt x="52922" y="29584"/>
                    </a:cubicBezTo>
                    <a:cubicBezTo>
                      <a:pt x="53251" y="27941"/>
                      <a:pt x="53086" y="26297"/>
                      <a:pt x="52758" y="24654"/>
                    </a:cubicBezTo>
                    <a:cubicBezTo>
                      <a:pt x="52265" y="23175"/>
                      <a:pt x="51607" y="21695"/>
                      <a:pt x="50621" y="20381"/>
                    </a:cubicBezTo>
                    <a:cubicBezTo>
                      <a:pt x="49799" y="19230"/>
                      <a:pt x="48485" y="18244"/>
                      <a:pt x="47170" y="17587"/>
                    </a:cubicBezTo>
                    <a:cubicBezTo>
                      <a:pt x="46348" y="17258"/>
                      <a:pt x="45691" y="17094"/>
                      <a:pt x="44869" y="16929"/>
                    </a:cubicBezTo>
                    <a:lnTo>
                      <a:pt x="43718" y="16929"/>
                    </a:lnTo>
                    <a:cubicBezTo>
                      <a:pt x="43225" y="16929"/>
                      <a:pt x="42732" y="16929"/>
                      <a:pt x="42404" y="17094"/>
                    </a:cubicBezTo>
                    <a:cubicBezTo>
                      <a:pt x="41417" y="17258"/>
                      <a:pt x="40596" y="17587"/>
                      <a:pt x="39774" y="18080"/>
                    </a:cubicBezTo>
                    <a:lnTo>
                      <a:pt x="39117" y="18408"/>
                    </a:lnTo>
                    <a:cubicBezTo>
                      <a:pt x="40431" y="15286"/>
                      <a:pt x="40596" y="11834"/>
                      <a:pt x="39281" y="8547"/>
                    </a:cubicBezTo>
                    <a:cubicBezTo>
                      <a:pt x="38623" y="6904"/>
                      <a:pt x="37637" y="5425"/>
                      <a:pt x="36323" y="4110"/>
                    </a:cubicBezTo>
                    <a:cubicBezTo>
                      <a:pt x="35008" y="2959"/>
                      <a:pt x="33529" y="1973"/>
                      <a:pt x="31885" y="1316"/>
                    </a:cubicBezTo>
                    <a:cubicBezTo>
                      <a:pt x="30077" y="658"/>
                      <a:pt x="28269" y="165"/>
                      <a:pt x="2646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425;p24"/>
              <p:cNvSpPr/>
              <p:nvPr/>
            </p:nvSpPr>
            <p:spPr>
              <a:xfrm>
                <a:off x="8308176" y="5234422"/>
                <a:ext cx="780851" cy="388143"/>
              </a:xfrm>
              <a:custGeom>
                <a:rect l="l" t="t" r="r" b="b"/>
                <a:pathLst>
                  <a:path w="83985" h="41747" extrusionOk="0">
                    <a:moveTo>
                      <a:pt x="35665" y="1"/>
                    </a:moveTo>
                    <a:cubicBezTo>
                      <a:pt x="34022" y="1"/>
                      <a:pt x="32378" y="165"/>
                      <a:pt x="30735" y="494"/>
                    </a:cubicBezTo>
                    <a:cubicBezTo>
                      <a:pt x="28927" y="823"/>
                      <a:pt x="27119" y="1316"/>
                      <a:pt x="25311" y="2137"/>
                    </a:cubicBezTo>
                    <a:cubicBezTo>
                      <a:pt x="24489" y="2466"/>
                      <a:pt x="23503" y="2959"/>
                      <a:pt x="22681" y="3452"/>
                    </a:cubicBezTo>
                    <a:cubicBezTo>
                      <a:pt x="21859" y="3781"/>
                      <a:pt x="21202" y="4438"/>
                      <a:pt x="20380" y="4931"/>
                    </a:cubicBezTo>
                    <a:cubicBezTo>
                      <a:pt x="18901" y="6082"/>
                      <a:pt x="17586" y="7561"/>
                      <a:pt x="16436" y="9040"/>
                    </a:cubicBezTo>
                    <a:cubicBezTo>
                      <a:pt x="15285" y="10684"/>
                      <a:pt x="14299" y="12327"/>
                      <a:pt x="13642" y="14299"/>
                    </a:cubicBezTo>
                    <a:cubicBezTo>
                      <a:pt x="12984" y="16107"/>
                      <a:pt x="12491" y="18080"/>
                      <a:pt x="12491" y="20052"/>
                    </a:cubicBezTo>
                    <a:cubicBezTo>
                      <a:pt x="12327" y="21695"/>
                      <a:pt x="12491" y="23339"/>
                      <a:pt x="12984" y="24982"/>
                    </a:cubicBezTo>
                    <a:cubicBezTo>
                      <a:pt x="13313" y="25640"/>
                      <a:pt x="13642" y="26462"/>
                      <a:pt x="13971" y="27283"/>
                    </a:cubicBezTo>
                    <a:cubicBezTo>
                      <a:pt x="14135" y="27448"/>
                      <a:pt x="14299" y="27776"/>
                      <a:pt x="14464" y="27941"/>
                    </a:cubicBezTo>
                    <a:cubicBezTo>
                      <a:pt x="13806" y="27776"/>
                      <a:pt x="13313" y="27612"/>
                      <a:pt x="12820" y="27612"/>
                    </a:cubicBezTo>
                    <a:lnTo>
                      <a:pt x="11670" y="27612"/>
                    </a:lnTo>
                    <a:cubicBezTo>
                      <a:pt x="10848" y="27612"/>
                      <a:pt x="10026" y="27612"/>
                      <a:pt x="9369" y="27776"/>
                    </a:cubicBezTo>
                    <a:cubicBezTo>
                      <a:pt x="8218" y="27941"/>
                      <a:pt x="7068" y="28269"/>
                      <a:pt x="6082" y="28927"/>
                    </a:cubicBezTo>
                    <a:cubicBezTo>
                      <a:pt x="5260" y="29256"/>
                      <a:pt x="4438" y="29749"/>
                      <a:pt x="3781" y="30406"/>
                    </a:cubicBezTo>
                    <a:cubicBezTo>
                      <a:pt x="3123" y="31063"/>
                      <a:pt x="2466" y="31721"/>
                      <a:pt x="1973" y="32543"/>
                    </a:cubicBezTo>
                    <a:cubicBezTo>
                      <a:pt x="1480" y="33200"/>
                      <a:pt x="987" y="34186"/>
                      <a:pt x="658" y="35008"/>
                    </a:cubicBezTo>
                    <a:cubicBezTo>
                      <a:pt x="329" y="35830"/>
                      <a:pt x="165" y="36816"/>
                      <a:pt x="1" y="37802"/>
                    </a:cubicBezTo>
                    <a:cubicBezTo>
                      <a:pt x="1" y="38624"/>
                      <a:pt x="329" y="39610"/>
                      <a:pt x="658" y="40432"/>
                    </a:cubicBezTo>
                    <a:cubicBezTo>
                      <a:pt x="987" y="40925"/>
                      <a:pt x="1315" y="41418"/>
                      <a:pt x="1644" y="41746"/>
                    </a:cubicBezTo>
                    <a:lnTo>
                      <a:pt x="82506" y="41746"/>
                    </a:lnTo>
                    <a:cubicBezTo>
                      <a:pt x="83163" y="40925"/>
                      <a:pt x="83492" y="40103"/>
                      <a:pt x="83656" y="39117"/>
                    </a:cubicBezTo>
                    <a:cubicBezTo>
                      <a:pt x="83820" y="38624"/>
                      <a:pt x="83985" y="37966"/>
                      <a:pt x="83985" y="37473"/>
                    </a:cubicBezTo>
                    <a:cubicBezTo>
                      <a:pt x="83985" y="36980"/>
                      <a:pt x="83985" y="36323"/>
                      <a:pt x="83985" y="35830"/>
                    </a:cubicBezTo>
                    <a:cubicBezTo>
                      <a:pt x="83656" y="34022"/>
                      <a:pt x="82670" y="32378"/>
                      <a:pt x="81026" y="31392"/>
                    </a:cubicBezTo>
                    <a:cubicBezTo>
                      <a:pt x="80369" y="31063"/>
                      <a:pt x="79547" y="30735"/>
                      <a:pt x="78726" y="30570"/>
                    </a:cubicBezTo>
                    <a:cubicBezTo>
                      <a:pt x="78068" y="30406"/>
                      <a:pt x="77411" y="30406"/>
                      <a:pt x="76753" y="30406"/>
                    </a:cubicBezTo>
                    <a:lnTo>
                      <a:pt x="76260" y="30406"/>
                    </a:lnTo>
                    <a:cubicBezTo>
                      <a:pt x="74617" y="30406"/>
                      <a:pt x="72973" y="30735"/>
                      <a:pt x="71330" y="31392"/>
                    </a:cubicBezTo>
                    <a:cubicBezTo>
                      <a:pt x="72809" y="28927"/>
                      <a:pt x="73138" y="25969"/>
                      <a:pt x="72316" y="23175"/>
                    </a:cubicBezTo>
                    <a:cubicBezTo>
                      <a:pt x="71823" y="21367"/>
                      <a:pt x="70837" y="19887"/>
                      <a:pt x="69357" y="18573"/>
                    </a:cubicBezTo>
                    <a:cubicBezTo>
                      <a:pt x="68536" y="17915"/>
                      <a:pt x="67550" y="17422"/>
                      <a:pt x="66563" y="17093"/>
                    </a:cubicBezTo>
                    <a:cubicBezTo>
                      <a:pt x="65986" y="16901"/>
                      <a:pt x="65408" y="16821"/>
                      <a:pt x="64830" y="16821"/>
                    </a:cubicBezTo>
                    <a:cubicBezTo>
                      <a:pt x="64422" y="16821"/>
                      <a:pt x="64014" y="16861"/>
                      <a:pt x="63605" y="16929"/>
                    </a:cubicBezTo>
                    <a:cubicBezTo>
                      <a:pt x="61304" y="17258"/>
                      <a:pt x="59332" y="18408"/>
                      <a:pt x="57853" y="20052"/>
                    </a:cubicBezTo>
                    <a:cubicBezTo>
                      <a:pt x="57195" y="20545"/>
                      <a:pt x="56702" y="21202"/>
                      <a:pt x="56209" y="21860"/>
                    </a:cubicBezTo>
                    <a:cubicBezTo>
                      <a:pt x="56374" y="20874"/>
                      <a:pt x="56538" y="19723"/>
                      <a:pt x="56374" y="18737"/>
                    </a:cubicBezTo>
                    <a:cubicBezTo>
                      <a:pt x="56374" y="17422"/>
                      <a:pt x="56045" y="16272"/>
                      <a:pt x="55881" y="14957"/>
                    </a:cubicBezTo>
                    <a:cubicBezTo>
                      <a:pt x="55552" y="13806"/>
                      <a:pt x="55059" y="12656"/>
                      <a:pt x="54566" y="11505"/>
                    </a:cubicBezTo>
                    <a:cubicBezTo>
                      <a:pt x="53087" y="7890"/>
                      <a:pt x="50457" y="4931"/>
                      <a:pt x="47005" y="2959"/>
                    </a:cubicBezTo>
                    <a:cubicBezTo>
                      <a:pt x="43718" y="1151"/>
                      <a:pt x="40103" y="1"/>
                      <a:pt x="3632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426" name="Google Shape;426;p24"/>
            <p:cNvSpPr/>
            <p:nvPr/>
          </p:nvSpPr>
          <p:spPr>
            <a:xfrm flipH="1">
              <a:off x="2189526" y="25375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7" name="Google Shape;427;p24"/>
            <p:cNvSpPr/>
            <p:nvPr/>
          </p:nvSpPr>
          <p:spPr>
            <a:xfrm flipH="1">
              <a:off x="7624026" y="439160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  <a:noFill/>
          <a:ln>
            <a:noFill/>
          </a:ln>
          <a:effectLst>
            <a:outerShdw dist="28575" dir="2940000" algn="bl" rotWithShape="0">
              <a:schemeClr val="lt1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1pPr>
            <a:lvl2pPr lvl="1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2pPr>
            <a:lvl3pPr lvl="2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3pPr>
            <a:lvl4pPr lvl="3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4pPr>
            <a:lvl5pPr lvl="4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5pPr>
            <a:lvl6pPr lvl="5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6pPr>
            <a:lvl7pPr lvl="6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7pPr>
            <a:lvl8pPr lvl="7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8pPr>
            <a:lvl9pPr lvl="8" algn="ctr"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3200"/>
              <a:buFont typeface="Concert One"/>
              <a:buNone/>
              <a:defRPr sz="3200">
                <a:solidFill>
                  <a:schemeClr val="dk2"/>
                </a:solidFill>
                <a:latin typeface="Concert One"/>
                <a:ea typeface="Concert One"/>
                <a:cs typeface="Concert One"/>
                <a:sym typeface="Concert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87600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●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lvl="1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○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lvl="2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■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lvl="3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●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lvl="4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○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lvl="5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■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lvl="6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●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lvl="7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○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lvl="8" indent="-3302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2"/>
              </a:buClr>
              <a:buSzPts val="1600"/>
              <a:buFont typeface="Nunito"/>
              <a:buChar char="■"/>
              <a:defRPr sz="16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7060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7F5F2"/>
        </a:solidFill>
        <a:effectLst/>
      </p:bgPr>
    </p:bg>
    <p:spTree>
      <p:nvGrpSpPr>
        <p:cNvPr id="1" name="Shape 435"/>
        <p:cNvGrpSpPr/>
        <p:nvPr/>
      </p:nvGrpSpPr>
      <p:grpSpPr>
        <a:xfrm>
          <a:off x="0" y="0"/>
          <a:ext cx="0" cy="0"/>
        </a:xfrm>
      </p:grpSpPr>
      <p:sp>
        <p:nvSpPr>
          <p:cNvPr id="436" name="Google Shape;436;p27"/>
          <p:cNvSpPr txBox="1">
            <a:spLocks noGrp="1"/>
          </p:cNvSpPr>
          <p:nvPr>
            <p:ph type="ctrTitle"/>
          </p:nvPr>
        </p:nvSpPr>
        <p:spPr>
          <a:xfrm>
            <a:off x="1391550" y="539500"/>
            <a:ext cx="6360900" cy="154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Behavior Management Cards for Preschoolers</a:t>
            </a:r>
            <a:endParaRPr/>
          </a:p>
        </p:txBody>
      </p:sp>
      <p:sp>
        <p:nvSpPr>
          <p:cNvPr id="437" name="Google Shape;437;p27"/>
          <p:cNvSpPr txBox="1">
            <a:spLocks noGrp="1"/>
          </p:cNvSpPr>
          <p:nvPr>
            <p:ph type="subTitle" idx="1"/>
          </p:nvPr>
        </p:nvSpPr>
        <p:spPr>
          <a:xfrm>
            <a:off x="1391550" y="2083425"/>
            <a:ext cx="6360900" cy="3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is where your presentation begins</a:t>
            </a:r>
            <a:endParaRPr/>
          </a:p>
        </p:txBody>
      </p:sp>
      <p:grpSp>
        <p:nvGrpSpPr>
          <p:cNvPr id="438" name="Google Shape;438;p27"/>
          <p:cNvGrpSpPr/>
          <p:nvPr/>
        </p:nvGrpSpPr>
        <p:grpSpPr>
          <a:xfrm>
            <a:off x="247519" y="2447928"/>
            <a:ext cx="3702401" cy="2702196"/>
            <a:chOff x="265350" y="238675"/>
            <a:chExt cx="7073750" cy="5162775"/>
          </a:xfrm>
        </p:grpSpPr>
        <p:sp>
          <p:nvSpPr>
            <p:cNvPr id="439" name="Google Shape;439;p27"/>
            <p:cNvSpPr/>
            <p:nvPr/>
          </p:nvSpPr>
          <p:spPr>
            <a:xfrm>
              <a:off x="265350" y="606400"/>
              <a:ext cx="3064275" cy="3804575"/>
            </a:xfrm>
            <a:custGeom>
              <a:rect l="l" t="t" r="r" b="b"/>
              <a:pathLst>
                <a:path w="122571" h="152183" extrusionOk="0">
                  <a:moveTo>
                    <a:pt x="63410" y="1"/>
                  </a:moveTo>
                  <a:cubicBezTo>
                    <a:pt x="59052" y="1"/>
                    <a:pt x="54814" y="970"/>
                    <a:pt x="51034" y="3286"/>
                  </a:cubicBezTo>
                  <a:cubicBezTo>
                    <a:pt x="49081" y="4263"/>
                    <a:pt x="47573" y="5860"/>
                    <a:pt x="46863" y="7901"/>
                  </a:cubicBezTo>
                  <a:cubicBezTo>
                    <a:pt x="46241" y="9943"/>
                    <a:pt x="47129" y="12517"/>
                    <a:pt x="49170" y="13049"/>
                  </a:cubicBezTo>
                  <a:cubicBezTo>
                    <a:pt x="48322" y="12960"/>
                    <a:pt x="47473" y="12917"/>
                    <a:pt x="46627" y="12917"/>
                  </a:cubicBezTo>
                  <a:cubicBezTo>
                    <a:pt x="38178" y="12917"/>
                    <a:pt x="29950" y="17230"/>
                    <a:pt x="24141" y="23522"/>
                  </a:cubicBezTo>
                  <a:cubicBezTo>
                    <a:pt x="17751" y="30445"/>
                    <a:pt x="14112" y="39409"/>
                    <a:pt x="11804" y="48551"/>
                  </a:cubicBezTo>
                  <a:cubicBezTo>
                    <a:pt x="10739" y="52456"/>
                    <a:pt x="10029" y="56539"/>
                    <a:pt x="10828" y="60444"/>
                  </a:cubicBezTo>
                  <a:cubicBezTo>
                    <a:pt x="11627" y="64438"/>
                    <a:pt x="14290" y="68255"/>
                    <a:pt x="18195" y="69231"/>
                  </a:cubicBezTo>
                  <a:cubicBezTo>
                    <a:pt x="0" y="92041"/>
                    <a:pt x="5858" y="125590"/>
                    <a:pt x="30620" y="140945"/>
                  </a:cubicBezTo>
                  <a:cubicBezTo>
                    <a:pt x="35946" y="144140"/>
                    <a:pt x="41626" y="146536"/>
                    <a:pt x="47573" y="148223"/>
                  </a:cubicBezTo>
                  <a:cubicBezTo>
                    <a:pt x="55553" y="150624"/>
                    <a:pt x="63870" y="152182"/>
                    <a:pt x="72167" y="152182"/>
                  </a:cubicBezTo>
                  <a:cubicBezTo>
                    <a:pt x="74297" y="152182"/>
                    <a:pt x="76426" y="152079"/>
                    <a:pt x="78548" y="151862"/>
                  </a:cubicBezTo>
                  <a:cubicBezTo>
                    <a:pt x="88932" y="150797"/>
                    <a:pt x="99228" y="146803"/>
                    <a:pt x="106861" y="139614"/>
                  </a:cubicBezTo>
                  <a:cubicBezTo>
                    <a:pt x="114405" y="132513"/>
                    <a:pt x="118842" y="122573"/>
                    <a:pt x="120706" y="112277"/>
                  </a:cubicBezTo>
                  <a:cubicBezTo>
                    <a:pt x="122570" y="102070"/>
                    <a:pt x="122038" y="91597"/>
                    <a:pt x="120706" y="81213"/>
                  </a:cubicBezTo>
                  <a:cubicBezTo>
                    <a:pt x="117422" y="55385"/>
                    <a:pt x="108636" y="19706"/>
                    <a:pt x="83962" y="5949"/>
                  </a:cubicBezTo>
                  <a:cubicBezTo>
                    <a:pt x="77726" y="2503"/>
                    <a:pt x="70412" y="1"/>
                    <a:pt x="634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" name="Google Shape;440;p27"/>
            <p:cNvSpPr/>
            <p:nvPr/>
          </p:nvSpPr>
          <p:spPr>
            <a:xfrm>
              <a:off x="4277050" y="606400"/>
              <a:ext cx="3062050" cy="3804575"/>
            </a:xfrm>
            <a:custGeom>
              <a:rect l="l" t="t" r="r" b="b"/>
              <a:pathLst>
                <a:path w="122482" h="152183" extrusionOk="0">
                  <a:moveTo>
                    <a:pt x="59092" y="1"/>
                  </a:moveTo>
                  <a:cubicBezTo>
                    <a:pt x="52070" y="1"/>
                    <a:pt x="44756" y="2503"/>
                    <a:pt x="38520" y="5949"/>
                  </a:cubicBezTo>
                  <a:cubicBezTo>
                    <a:pt x="13935" y="19706"/>
                    <a:pt x="5148" y="55385"/>
                    <a:pt x="1864" y="81213"/>
                  </a:cubicBezTo>
                  <a:cubicBezTo>
                    <a:pt x="533" y="91597"/>
                    <a:pt x="0" y="102070"/>
                    <a:pt x="1864" y="112277"/>
                  </a:cubicBezTo>
                  <a:cubicBezTo>
                    <a:pt x="3817" y="122573"/>
                    <a:pt x="8166" y="132513"/>
                    <a:pt x="15799" y="139614"/>
                  </a:cubicBezTo>
                  <a:cubicBezTo>
                    <a:pt x="23343" y="146803"/>
                    <a:pt x="33638" y="150797"/>
                    <a:pt x="44023" y="151862"/>
                  </a:cubicBezTo>
                  <a:cubicBezTo>
                    <a:pt x="46162" y="152079"/>
                    <a:pt x="48306" y="152182"/>
                    <a:pt x="50447" y="152182"/>
                  </a:cubicBezTo>
                  <a:cubicBezTo>
                    <a:pt x="58786" y="152182"/>
                    <a:pt x="67088" y="150624"/>
                    <a:pt x="74998" y="148223"/>
                  </a:cubicBezTo>
                  <a:cubicBezTo>
                    <a:pt x="80944" y="146536"/>
                    <a:pt x="86625" y="144140"/>
                    <a:pt x="91950" y="140945"/>
                  </a:cubicBezTo>
                  <a:cubicBezTo>
                    <a:pt x="116713" y="125590"/>
                    <a:pt x="122482" y="92041"/>
                    <a:pt x="104376" y="69320"/>
                  </a:cubicBezTo>
                  <a:cubicBezTo>
                    <a:pt x="108192" y="68255"/>
                    <a:pt x="110944" y="64438"/>
                    <a:pt x="111742" y="60533"/>
                  </a:cubicBezTo>
                  <a:cubicBezTo>
                    <a:pt x="112541" y="56539"/>
                    <a:pt x="111742" y="52456"/>
                    <a:pt x="110766" y="48551"/>
                  </a:cubicBezTo>
                  <a:cubicBezTo>
                    <a:pt x="108370" y="39409"/>
                    <a:pt x="104731" y="30445"/>
                    <a:pt x="98429" y="23522"/>
                  </a:cubicBezTo>
                  <a:cubicBezTo>
                    <a:pt x="92621" y="17230"/>
                    <a:pt x="84319" y="12917"/>
                    <a:pt x="75857" y="12917"/>
                  </a:cubicBezTo>
                  <a:cubicBezTo>
                    <a:pt x="75009" y="12917"/>
                    <a:pt x="74160" y="12960"/>
                    <a:pt x="73312" y="13049"/>
                  </a:cubicBezTo>
                  <a:cubicBezTo>
                    <a:pt x="75353" y="12517"/>
                    <a:pt x="76329" y="9943"/>
                    <a:pt x="75708" y="7901"/>
                  </a:cubicBezTo>
                  <a:cubicBezTo>
                    <a:pt x="74909" y="5860"/>
                    <a:pt x="73400" y="4263"/>
                    <a:pt x="71537" y="3286"/>
                  </a:cubicBezTo>
                  <a:cubicBezTo>
                    <a:pt x="67722" y="970"/>
                    <a:pt x="63464" y="1"/>
                    <a:pt x="5909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1" name="Google Shape;441;p27"/>
            <p:cNvSpPr/>
            <p:nvPr/>
          </p:nvSpPr>
          <p:spPr>
            <a:xfrm>
              <a:off x="948750" y="1915900"/>
              <a:ext cx="2101525" cy="1785625"/>
            </a:xfrm>
            <a:custGeom>
              <a:rect l="l" t="t" r="r" b="b"/>
              <a:pathLst>
                <a:path w="84061" h="71425" extrusionOk="0">
                  <a:moveTo>
                    <a:pt x="25194" y="0"/>
                  </a:moveTo>
                  <a:cubicBezTo>
                    <a:pt x="19761" y="0"/>
                    <a:pt x="20148" y="10283"/>
                    <a:pt x="20148" y="10283"/>
                  </a:cubicBezTo>
                  <a:cubicBezTo>
                    <a:pt x="20148" y="10283"/>
                    <a:pt x="16241" y="339"/>
                    <a:pt x="11923" y="339"/>
                  </a:cubicBezTo>
                  <a:cubicBezTo>
                    <a:pt x="11414" y="339"/>
                    <a:pt x="10899" y="478"/>
                    <a:pt x="10385" y="786"/>
                  </a:cubicBezTo>
                  <a:cubicBezTo>
                    <a:pt x="4793" y="4070"/>
                    <a:pt x="15888" y="13390"/>
                    <a:pt x="15888" y="13390"/>
                  </a:cubicBezTo>
                  <a:cubicBezTo>
                    <a:pt x="15888" y="13390"/>
                    <a:pt x="9786" y="8297"/>
                    <a:pt x="5565" y="8297"/>
                  </a:cubicBezTo>
                  <a:cubicBezTo>
                    <a:pt x="4186" y="8297"/>
                    <a:pt x="3008" y="8841"/>
                    <a:pt x="2308" y="10283"/>
                  </a:cubicBezTo>
                  <a:cubicBezTo>
                    <a:pt x="1" y="14987"/>
                    <a:pt x="10296" y="16585"/>
                    <a:pt x="10296" y="16585"/>
                  </a:cubicBezTo>
                  <a:cubicBezTo>
                    <a:pt x="10296" y="16585"/>
                    <a:pt x="444" y="16674"/>
                    <a:pt x="1243" y="20667"/>
                  </a:cubicBezTo>
                  <a:cubicBezTo>
                    <a:pt x="1623" y="22379"/>
                    <a:pt x="3438" y="22868"/>
                    <a:pt x="5388" y="22868"/>
                  </a:cubicBezTo>
                  <a:cubicBezTo>
                    <a:pt x="7988" y="22868"/>
                    <a:pt x="10828" y="21999"/>
                    <a:pt x="10829" y="21999"/>
                  </a:cubicBezTo>
                  <a:lnTo>
                    <a:pt x="10829" y="21999"/>
                  </a:lnTo>
                  <a:cubicBezTo>
                    <a:pt x="10828" y="21999"/>
                    <a:pt x="3284" y="26082"/>
                    <a:pt x="6568" y="29543"/>
                  </a:cubicBezTo>
                  <a:cubicBezTo>
                    <a:pt x="6983" y="29972"/>
                    <a:pt x="7503" y="30150"/>
                    <a:pt x="8080" y="30150"/>
                  </a:cubicBezTo>
                  <a:cubicBezTo>
                    <a:pt x="10843" y="30150"/>
                    <a:pt x="14911" y="26082"/>
                    <a:pt x="14911" y="26082"/>
                  </a:cubicBezTo>
                  <a:cubicBezTo>
                    <a:pt x="14911" y="26082"/>
                    <a:pt x="50236" y="66021"/>
                    <a:pt x="70383" y="71346"/>
                  </a:cubicBezTo>
                  <a:cubicBezTo>
                    <a:pt x="70568" y="71399"/>
                    <a:pt x="70761" y="71424"/>
                    <a:pt x="70959" y="71424"/>
                  </a:cubicBezTo>
                  <a:cubicBezTo>
                    <a:pt x="75787" y="71424"/>
                    <a:pt x="84060" y="56426"/>
                    <a:pt x="79968" y="54039"/>
                  </a:cubicBezTo>
                  <a:cubicBezTo>
                    <a:pt x="54141" y="39395"/>
                    <a:pt x="26361" y="12413"/>
                    <a:pt x="26361" y="12413"/>
                  </a:cubicBezTo>
                  <a:cubicBezTo>
                    <a:pt x="26361" y="12413"/>
                    <a:pt x="29378" y="875"/>
                    <a:pt x="26449" y="165"/>
                  </a:cubicBezTo>
                  <a:cubicBezTo>
                    <a:pt x="26000" y="53"/>
                    <a:pt x="25582" y="0"/>
                    <a:pt x="2519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" name="Google Shape;442;p27"/>
            <p:cNvSpPr/>
            <p:nvPr/>
          </p:nvSpPr>
          <p:spPr>
            <a:xfrm>
              <a:off x="4602475" y="1974000"/>
              <a:ext cx="2117575" cy="1771400"/>
            </a:xfrm>
            <a:custGeom>
              <a:rect l="l" t="t" r="r" b="b"/>
              <a:pathLst>
                <a:path w="84703" h="70856" extrusionOk="0">
                  <a:moveTo>
                    <a:pt x="59627" y="0"/>
                  </a:moveTo>
                  <a:cubicBezTo>
                    <a:pt x="59256" y="0"/>
                    <a:pt x="58858" y="47"/>
                    <a:pt x="58431" y="149"/>
                  </a:cubicBezTo>
                  <a:cubicBezTo>
                    <a:pt x="55502" y="770"/>
                    <a:pt x="58431" y="12308"/>
                    <a:pt x="58431" y="12308"/>
                  </a:cubicBezTo>
                  <a:cubicBezTo>
                    <a:pt x="58431" y="12308"/>
                    <a:pt x="30207" y="38935"/>
                    <a:pt x="4202" y="53224"/>
                  </a:cubicBezTo>
                  <a:cubicBezTo>
                    <a:pt x="1" y="55539"/>
                    <a:pt x="8222" y="70856"/>
                    <a:pt x="13027" y="70856"/>
                  </a:cubicBezTo>
                  <a:cubicBezTo>
                    <a:pt x="13196" y="70856"/>
                    <a:pt x="13361" y="70837"/>
                    <a:pt x="13521" y="70798"/>
                  </a:cubicBezTo>
                  <a:cubicBezTo>
                    <a:pt x="33668" y="65739"/>
                    <a:pt x="69703" y="26243"/>
                    <a:pt x="69703" y="26243"/>
                  </a:cubicBezTo>
                  <a:cubicBezTo>
                    <a:pt x="69703" y="26243"/>
                    <a:pt x="73731" y="30393"/>
                    <a:pt x="76473" y="30393"/>
                  </a:cubicBezTo>
                  <a:cubicBezTo>
                    <a:pt x="77038" y="30393"/>
                    <a:pt x="77548" y="30217"/>
                    <a:pt x="77957" y="29793"/>
                  </a:cubicBezTo>
                  <a:cubicBezTo>
                    <a:pt x="81241" y="26420"/>
                    <a:pt x="73786" y="22249"/>
                    <a:pt x="73785" y="22249"/>
                  </a:cubicBezTo>
                  <a:lnTo>
                    <a:pt x="73785" y="22249"/>
                  </a:lnTo>
                  <a:cubicBezTo>
                    <a:pt x="73786" y="22249"/>
                    <a:pt x="76676" y="23172"/>
                    <a:pt x="79297" y="23172"/>
                  </a:cubicBezTo>
                  <a:cubicBezTo>
                    <a:pt x="81200" y="23172"/>
                    <a:pt x="82960" y="22686"/>
                    <a:pt x="83371" y="21006"/>
                  </a:cubicBezTo>
                  <a:cubicBezTo>
                    <a:pt x="84258" y="17012"/>
                    <a:pt x="74495" y="16835"/>
                    <a:pt x="74495" y="16835"/>
                  </a:cubicBezTo>
                  <a:cubicBezTo>
                    <a:pt x="74495" y="16835"/>
                    <a:pt x="84702" y="15326"/>
                    <a:pt x="82483" y="10533"/>
                  </a:cubicBezTo>
                  <a:cubicBezTo>
                    <a:pt x="81818" y="9069"/>
                    <a:pt x="80636" y="8519"/>
                    <a:pt x="79238" y="8519"/>
                  </a:cubicBezTo>
                  <a:cubicBezTo>
                    <a:pt x="75044" y="8519"/>
                    <a:pt x="68904" y="13462"/>
                    <a:pt x="68904" y="13462"/>
                  </a:cubicBezTo>
                  <a:cubicBezTo>
                    <a:pt x="68904" y="13462"/>
                    <a:pt x="80087" y="4320"/>
                    <a:pt x="74584" y="948"/>
                  </a:cubicBezTo>
                  <a:cubicBezTo>
                    <a:pt x="74056" y="621"/>
                    <a:pt x="73524" y="475"/>
                    <a:pt x="72996" y="475"/>
                  </a:cubicBezTo>
                  <a:cubicBezTo>
                    <a:pt x="68648" y="475"/>
                    <a:pt x="64555" y="10356"/>
                    <a:pt x="64555" y="10356"/>
                  </a:cubicBezTo>
                  <a:cubicBezTo>
                    <a:pt x="64555" y="10356"/>
                    <a:pt x="65100" y="0"/>
                    <a:pt x="596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" name="Google Shape;443;p27"/>
            <p:cNvSpPr/>
            <p:nvPr/>
          </p:nvSpPr>
          <p:spPr>
            <a:xfrm>
              <a:off x="2284500" y="3018350"/>
              <a:ext cx="872050" cy="860950"/>
            </a:xfrm>
            <a:custGeom>
              <a:rect l="l" t="t" r="r" b="b"/>
              <a:pathLst>
                <a:path w="34882" h="34438" extrusionOk="0">
                  <a:moveTo>
                    <a:pt x="15267" y="1"/>
                  </a:moveTo>
                  <a:cubicBezTo>
                    <a:pt x="15267" y="1"/>
                    <a:pt x="1" y="8166"/>
                    <a:pt x="2308" y="25296"/>
                  </a:cubicBezTo>
                  <a:lnTo>
                    <a:pt x="26893" y="34438"/>
                  </a:lnTo>
                  <a:lnTo>
                    <a:pt x="34881" y="15355"/>
                  </a:lnTo>
                  <a:lnTo>
                    <a:pt x="1526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" name="Google Shape;444;p27"/>
            <p:cNvSpPr/>
            <p:nvPr/>
          </p:nvSpPr>
          <p:spPr>
            <a:xfrm>
              <a:off x="4478975" y="3082700"/>
              <a:ext cx="883125" cy="834325"/>
            </a:xfrm>
            <a:custGeom>
              <a:rect l="l" t="t" r="r" b="b"/>
              <a:pathLst>
                <a:path w="35325" h="33373" extrusionOk="0">
                  <a:moveTo>
                    <a:pt x="20857" y="1"/>
                  </a:moveTo>
                  <a:lnTo>
                    <a:pt x="0" y="13580"/>
                  </a:lnTo>
                  <a:lnTo>
                    <a:pt x="6302" y="33372"/>
                  </a:lnTo>
                  <a:lnTo>
                    <a:pt x="31508" y="26272"/>
                  </a:lnTo>
                  <a:cubicBezTo>
                    <a:pt x="35324" y="9497"/>
                    <a:pt x="20857" y="1"/>
                    <a:pt x="2085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" name="Google Shape;445;p27"/>
            <p:cNvSpPr/>
            <p:nvPr/>
          </p:nvSpPr>
          <p:spPr>
            <a:xfrm>
              <a:off x="2333325" y="3127075"/>
              <a:ext cx="2733650" cy="2274375"/>
            </a:xfrm>
            <a:custGeom>
              <a:rect l="l" t="t" r="r" b="b"/>
              <a:pathLst>
                <a:path w="109344" h="90975" extrusionOk="0">
                  <a:moveTo>
                    <a:pt x="88489" y="1"/>
                  </a:moveTo>
                  <a:lnTo>
                    <a:pt x="30621" y="2131"/>
                  </a:lnTo>
                  <a:lnTo>
                    <a:pt x="0" y="90886"/>
                  </a:lnTo>
                  <a:lnTo>
                    <a:pt x="109346" y="90974"/>
                  </a:lnTo>
                  <a:lnTo>
                    <a:pt x="109346" y="90974"/>
                  </a:lnTo>
                  <a:lnTo>
                    <a:pt x="8848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" name="Google Shape;446;p27"/>
            <p:cNvSpPr/>
            <p:nvPr/>
          </p:nvSpPr>
          <p:spPr>
            <a:xfrm>
              <a:off x="2260100" y="810900"/>
              <a:ext cx="3082025" cy="2717825"/>
            </a:xfrm>
            <a:custGeom>
              <a:rect l="l" t="t" r="r" b="b"/>
              <a:pathLst>
                <a:path w="123281" h="108713" extrusionOk="0">
                  <a:moveTo>
                    <a:pt x="63033" y="0"/>
                  </a:moveTo>
                  <a:cubicBezTo>
                    <a:pt x="59294" y="0"/>
                    <a:pt x="55328" y="141"/>
                    <a:pt x="51123" y="432"/>
                  </a:cubicBezTo>
                  <a:cubicBezTo>
                    <a:pt x="31686" y="1852"/>
                    <a:pt x="15976" y="12946"/>
                    <a:pt x="10118" y="30697"/>
                  </a:cubicBezTo>
                  <a:cubicBezTo>
                    <a:pt x="9941" y="31141"/>
                    <a:pt x="0" y="55814"/>
                    <a:pt x="11184" y="79690"/>
                  </a:cubicBezTo>
                  <a:cubicBezTo>
                    <a:pt x="19083" y="96553"/>
                    <a:pt x="34703" y="108712"/>
                    <a:pt x="64614" y="108712"/>
                  </a:cubicBezTo>
                  <a:cubicBezTo>
                    <a:pt x="100293" y="108712"/>
                    <a:pt x="123281" y="85459"/>
                    <a:pt x="123281" y="55371"/>
                  </a:cubicBezTo>
                  <a:cubicBezTo>
                    <a:pt x="123281" y="27376"/>
                    <a:pt x="115243" y="0"/>
                    <a:pt x="6303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" name="Google Shape;447;p27"/>
            <p:cNvSpPr/>
            <p:nvPr/>
          </p:nvSpPr>
          <p:spPr>
            <a:xfrm>
              <a:off x="1980525" y="1201100"/>
              <a:ext cx="3825350" cy="2640475"/>
            </a:xfrm>
            <a:custGeom>
              <a:rect l="l" t="t" r="r" b="b"/>
              <a:pathLst>
                <a:path w="153014" h="105619" extrusionOk="0">
                  <a:moveTo>
                    <a:pt x="70028" y="1"/>
                  </a:moveTo>
                  <a:lnTo>
                    <a:pt x="70028" y="1"/>
                  </a:lnTo>
                  <a:cubicBezTo>
                    <a:pt x="55598" y="8780"/>
                    <a:pt x="38614" y="16964"/>
                    <a:pt x="21661" y="16964"/>
                  </a:cubicBezTo>
                  <a:cubicBezTo>
                    <a:pt x="21305" y="16964"/>
                    <a:pt x="20948" y="16960"/>
                    <a:pt x="20591" y="16953"/>
                  </a:cubicBezTo>
                  <a:cubicBezTo>
                    <a:pt x="19260" y="21213"/>
                    <a:pt x="18284" y="25562"/>
                    <a:pt x="17663" y="30000"/>
                  </a:cubicBezTo>
                  <a:cubicBezTo>
                    <a:pt x="16280" y="29341"/>
                    <a:pt x="14800" y="28976"/>
                    <a:pt x="13295" y="28976"/>
                  </a:cubicBezTo>
                  <a:cubicBezTo>
                    <a:pt x="12771" y="28976"/>
                    <a:pt x="12243" y="29020"/>
                    <a:pt x="11716" y="29112"/>
                  </a:cubicBezTo>
                  <a:cubicBezTo>
                    <a:pt x="4704" y="30088"/>
                    <a:pt x="0" y="37988"/>
                    <a:pt x="1243" y="46686"/>
                  </a:cubicBezTo>
                  <a:cubicBezTo>
                    <a:pt x="2393" y="54656"/>
                    <a:pt x="8260" y="60649"/>
                    <a:pt x="14689" y="60649"/>
                  </a:cubicBezTo>
                  <a:cubicBezTo>
                    <a:pt x="15204" y="60649"/>
                    <a:pt x="15722" y="60610"/>
                    <a:pt x="16242" y="60531"/>
                  </a:cubicBezTo>
                  <a:cubicBezTo>
                    <a:pt x="17663" y="60354"/>
                    <a:pt x="19083" y="59821"/>
                    <a:pt x="20325" y="59022"/>
                  </a:cubicBezTo>
                  <a:cubicBezTo>
                    <a:pt x="20946" y="60709"/>
                    <a:pt x="21656" y="62484"/>
                    <a:pt x="22367" y="64082"/>
                  </a:cubicBezTo>
                  <a:cubicBezTo>
                    <a:pt x="28846" y="77927"/>
                    <a:pt x="40650" y="88667"/>
                    <a:pt x="61241" y="92039"/>
                  </a:cubicBezTo>
                  <a:cubicBezTo>
                    <a:pt x="61774" y="99228"/>
                    <a:pt x="64969" y="105619"/>
                    <a:pt x="73400" y="105619"/>
                  </a:cubicBezTo>
                  <a:cubicBezTo>
                    <a:pt x="81921" y="105619"/>
                    <a:pt x="85027" y="99495"/>
                    <a:pt x="85649" y="92483"/>
                  </a:cubicBezTo>
                  <a:cubicBezTo>
                    <a:pt x="108547" y="89554"/>
                    <a:pt x="124878" y="76241"/>
                    <a:pt x="131357" y="58046"/>
                  </a:cubicBezTo>
                  <a:cubicBezTo>
                    <a:pt x="132866" y="59378"/>
                    <a:pt x="134730" y="60265"/>
                    <a:pt x="136771" y="60531"/>
                  </a:cubicBezTo>
                  <a:cubicBezTo>
                    <a:pt x="137291" y="60610"/>
                    <a:pt x="137809" y="60649"/>
                    <a:pt x="138324" y="60649"/>
                  </a:cubicBezTo>
                  <a:cubicBezTo>
                    <a:pt x="144741" y="60649"/>
                    <a:pt x="150538" y="54656"/>
                    <a:pt x="151771" y="46686"/>
                  </a:cubicBezTo>
                  <a:cubicBezTo>
                    <a:pt x="153013" y="37988"/>
                    <a:pt x="148398" y="30088"/>
                    <a:pt x="141386" y="29112"/>
                  </a:cubicBezTo>
                  <a:cubicBezTo>
                    <a:pt x="140866" y="29040"/>
                    <a:pt x="140346" y="29005"/>
                    <a:pt x="139830" y="29005"/>
                  </a:cubicBezTo>
                  <a:cubicBezTo>
                    <a:pt x="137791" y="29005"/>
                    <a:pt x="135808" y="29559"/>
                    <a:pt x="134109" y="30621"/>
                  </a:cubicBezTo>
                  <a:cubicBezTo>
                    <a:pt x="133753" y="26272"/>
                    <a:pt x="133043" y="21923"/>
                    <a:pt x="131978" y="17663"/>
                  </a:cubicBezTo>
                  <a:cubicBezTo>
                    <a:pt x="131289" y="17737"/>
                    <a:pt x="130595" y="17773"/>
                    <a:pt x="129899" y="17773"/>
                  </a:cubicBezTo>
                  <a:cubicBezTo>
                    <a:pt x="119753" y="17773"/>
                    <a:pt x="109062" y="10119"/>
                    <a:pt x="102334" y="1066"/>
                  </a:cubicBezTo>
                  <a:cubicBezTo>
                    <a:pt x="94973" y="8427"/>
                    <a:pt x="87611" y="17485"/>
                    <a:pt x="77157" y="17485"/>
                  </a:cubicBezTo>
                  <a:cubicBezTo>
                    <a:pt x="76142" y="17485"/>
                    <a:pt x="75098" y="17400"/>
                    <a:pt x="74022" y="17219"/>
                  </a:cubicBezTo>
                  <a:cubicBezTo>
                    <a:pt x="65945" y="15178"/>
                    <a:pt x="68963" y="6125"/>
                    <a:pt x="7002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8" name="Google Shape;448;p27"/>
            <p:cNvSpPr/>
            <p:nvPr/>
          </p:nvSpPr>
          <p:spPr>
            <a:xfrm>
              <a:off x="5348750" y="2128475"/>
              <a:ext cx="428775" cy="335200"/>
            </a:xfrm>
            <a:custGeom>
              <a:rect l="l" t="t" r="r" b="b"/>
              <a:pathLst>
                <a:path w="17151" h="13408" extrusionOk="0">
                  <a:moveTo>
                    <a:pt x="3137" y="0"/>
                  </a:moveTo>
                  <a:cubicBezTo>
                    <a:pt x="2187" y="0"/>
                    <a:pt x="1144" y="59"/>
                    <a:pt x="1" y="183"/>
                  </a:cubicBezTo>
                  <a:cubicBezTo>
                    <a:pt x="1" y="183"/>
                    <a:pt x="241" y="165"/>
                    <a:pt x="650" y="165"/>
                  </a:cubicBezTo>
                  <a:cubicBezTo>
                    <a:pt x="3390" y="165"/>
                    <a:pt x="13692" y="971"/>
                    <a:pt x="9675" y="13407"/>
                  </a:cubicBezTo>
                  <a:cubicBezTo>
                    <a:pt x="10922" y="12659"/>
                    <a:pt x="17151" y="0"/>
                    <a:pt x="313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" name="Google Shape;449;p27"/>
            <p:cNvSpPr/>
            <p:nvPr/>
          </p:nvSpPr>
          <p:spPr>
            <a:xfrm>
              <a:off x="5368725" y="2188500"/>
              <a:ext cx="279600" cy="292925"/>
            </a:xfrm>
            <a:custGeom>
              <a:rect l="l" t="t" r="r" b="b"/>
              <a:pathLst>
                <a:path w="11184" h="11717" extrusionOk="0">
                  <a:moveTo>
                    <a:pt x="8876" y="0"/>
                  </a:moveTo>
                  <a:lnTo>
                    <a:pt x="8876" y="0"/>
                  </a:lnTo>
                  <a:cubicBezTo>
                    <a:pt x="8610" y="1598"/>
                    <a:pt x="7900" y="7722"/>
                    <a:pt x="1" y="11716"/>
                  </a:cubicBezTo>
                  <a:cubicBezTo>
                    <a:pt x="1" y="11716"/>
                    <a:pt x="11184" y="9408"/>
                    <a:pt x="88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" name="Google Shape;450;p27"/>
            <p:cNvSpPr/>
            <p:nvPr/>
          </p:nvSpPr>
          <p:spPr>
            <a:xfrm>
              <a:off x="2008850" y="2128475"/>
              <a:ext cx="428775" cy="335200"/>
            </a:xfrm>
            <a:custGeom>
              <a:rect l="l" t="t" r="r" b="b"/>
              <a:pathLst>
                <a:path w="17151" h="13408" extrusionOk="0">
                  <a:moveTo>
                    <a:pt x="14015" y="0"/>
                  </a:moveTo>
                  <a:cubicBezTo>
                    <a:pt x="1" y="0"/>
                    <a:pt x="6230" y="12659"/>
                    <a:pt x="7477" y="13407"/>
                  </a:cubicBezTo>
                  <a:cubicBezTo>
                    <a:pt x="3460" y="971"/>
                    <a:pt x="13761" y="165"/>
                    <a:pt x="16502" y="165"/>
                  </a:cubicBezTo>
                  <a:cubicBezTo>
                    <a:pt x="16910" y="165"/>
                    <a:pt x="17151" y="183"/>
                    <a:pt x="17151" y="183"/>
                  </a:cubicBezTo>
                  <a:cubicBezTo>
                    <a:pt x="16007" y="59"/>
                    <a:pt x="14964" y="0"/>
                    <a:pt x="140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" name="Google Shape;451;p27"/>
            <p:cNvSpPr/>
            <p:nvPr/>
          </p:nvSpPr>
          <p:spPr>
            <a:xfrm>
              <a:off x="2138850" y="2188500"/>
              <a:ext cx="278850" cy="292925"/>
            </a:xfrm>
            <a:custGeom>
              <a:rect l="l" t="t" r="r" b="b"/>
              <a:pathLst>
                <a:path w="11154" h="11717" extrusionOk="0">
                  <a:moveTo>
                    <a:pt x="2365" y="0"/>
                  </a:moveTo>
                  <a:lnTo>
                    <a:pt x="2365" y="0"/>
                  </a:lnTo>
                  <a:cubicBezTo>
                    <a:pt x="1" y="9283"/>
                    <a:pt x="10942" y="11653"/>
                    <a:pt x="11150" y="11715"/>
                  </a:cubicBezTo>
                  <a:lnTo>
                    <a:pt x="11150" y="11715"/>
                  </a:lnTo>
                  <a:cubicBezTo>
                    <a:pt x="3253" y="7721"/>
                    <a:pt x="2543" y="1598"/>
                    <a:pt x="2365" y="0"/>
                  </a:cubicBezTo>
                  <a:close/>
                  <a:moveTo>
                    <a:pt x="11150" y="11715"/>
                  </a:moveTo>
                  <a:cubicBezTo>
                    <a:pt x="11150" y="11715"/>
                    <a:pt x="11151" y="11716"/>
                    <a:pt x="11152" y="11716"/>
                  </a:cubicBezTo>
                  <a:cubicBezTo>
                    <a:pt x="11153" y="11716"/>
                    <a:pt x="11152" y="11716"/>
                    <a:pt x="11150" y="1171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" name="Google Shape;452;p27"/>
            <p:cNvSpPr/>
            <p:nvPr/>
          </p:nvSpPr>
          <p:spPr>
            <a:xfrm>
              <a:off x="4188300" y="1575600"/>
              <a:ext cx="785500" cy="837725"/>
            </a:xfrm>
            <a:custGeom>
              <a:rect l="l" t="t" r="r" b="b"/>
              <a:pathLst>
                <a:path w="31420" h="33509" extrusionOk="0">
                  <a:moveTo>
                    <a:pt x="16026" y="0"/>
                  </a:moveTo>
                  <a:cubicBezTo>
                    <a:pt x="7922" y="0"/>
                    <a:pt x="1138" y="6951"/>
                    <a:pt x="621" y="15907"/>
                  </a:cubicBezTo>
                  <a:cubicBezTo>
                    <a:pt x="0" y="25138"/>
                    <a:pt x="6390" y="33037"/>
                    <a:pt x="14733" y="33481"/>
                  </a:cubicBezTo>
                  <a:cubicBezTo>
                    <a:pt x="15028" y="33499"/>
                    <a:pt x="15322" y="33509"/>
                    <a:pt x="15614" y="33509"/>
                  </a:cubicBezTo>
                  <a:cubicBezTo>
                    <a:pt x="23582" y="33509"/>
                    <a:pt x="30373" y="26587"/>
                    <a:pt x="30887" y="17682"/>
                  </a:cubicBezTo>
                  <a:cubicBezTo>
                    <a:pt x="31419" y="8452"/>
                    <a:pt x="25118" y="553"/>
                    <a:pt x="16775" y="20"/>
                  </a:cubicBezTo>
                  <a:cubicBezTo>
                    <a:pt x="16524" y="7"/>
                    <a:pt x="16275" y="0"/>
                    <a:pt x="1602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" name="Google Shape;453;p27"/>
            <p:cNvSpPr/>
            <p:nvPr/>
          </p:nvSpPr>
          <p:spPr>
            <a:xfrm>
              <a:off x="4312550" y="1729200"/>
              <a:ext cx="432700" cy="432700"/>
            </a:xfrm>
            <a:custGeom>
              <a:rect l="l" t="t" r="r" b="b"/>
              <a:pathLst>
                <a:path w="17308" h="17308" extrusionOk="0">
                  <a:moveTo>
                    <a:pt x="8698" y="0"/>
                  </a:moveTo>
                  <a:cubicBezTo>
                    <a:pt x="3906" y="0"/>
                    <a:pt x="0" y="3905"/>
                    <a:pt x="0" y="8698"/>
                  </a:cubicBezTo>
                  <a:cubicBezTo>
                    <a:pt x="0" y="13491"/>
                    <a:pt x="3906" y="17307"/>
                    <a:pt x="8698" y="17307"/>
                  </a:cubicBezTo>
                  <a:cubicBezTo>
                    <a:pt x="13491" y="17307"/>
                    <a:pt x="17308" y="13491"/>
                    <a:pt x="17308" y="8698"/>
                  </a:cubicBezTo>
                  <a:cubicBezTo>
                    <a:pt x="17308" y="3905"/>
                    <a:pt x="13491" y="0"/>
                    <a:pt x="869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" name="Google Shape;454;p27"/>
            <p:cNvSpPr/>
            <p:nvPr/>
          </p:nvSpPr>
          <p:spPr>
            <a:xfrm>
              <a:off x="4363575" y="1764700"/>
              <a:ext cx="217475" cy="217475"/>
            </a:xfrm>
            <a:custGeom>
              <a:rect l="l" t="t" r="r" b="b"/>
              <a:pathLst>
                <a:path w="8699" h="8699" extrusionOk="0">
                  <a:moveTo>
                    <a:pt x="4350" y="0"/>
                  </a:moveTo>
                  <a:cubicBezTo>
                    <a:pt x="1953" y="0"/>
                    <a:pt x="1" y="1953"/>
                    <a:pt x="1" y="4349"/>
                  </a:cubicBezTo>
                  <a:cubicBezTo>
                    <a:pt x="1" y="6746"/>
                    <a:pt x="1953" y="8698"/>
                    <a:pt x="4350" y="8698"/>
                  </a:cubicBezTo>
                  <a:cubicBezTo>
                    <a:pt x="6746" y="8698"/>
                    <a:pt x="8699" y="6746"/>
                    <a:pt x="8699" y="4349"/>
                  </a:cubicBezTo>
                  <a:cubicBezTo>
                    <a:pt x="8699" y="1953"/>
                    <a:pt x="6746" y="0"/>
                    <a:pt x="43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" name="Google Shape;455;p27"/>
            <p:cNvSpPr/>
            <p:nvPr/>
          </p:nvSpPr>
          <p:spPr>
            <a:xfrm>
              <a:off x="2794850" y="1575600"/>
              <a:ext cx="785500" cy="837725"/>
            </a:xfrm>
            <a:custGeom>
              <a:rect l="l" t="t" r="r" b="b"/>
              <a:pathLst>
                <a:path w="31420" h="33509" extrusionOk="0">
                  <a:moveTo>
                    <a:pt x="15936" y="0"/>
                  </a:moveTo>
                  <a:cubicBezTo>
                    <a:pt x="7912" y="0"/>
                    <a:pt x="1049" y="6868"/>
                    <a:pt x="533" y="15907"/>
                  </a:cubicBezTo>
                  <a:cubicBezTo>
                    <a:pt x="0" y="25138"/>
                    <a:pt x="6302" y="33037"/>
                    <a:pt x="14734" y="33481"/>
                  </a:cubicBezTo>
                  <a:cubicBezTo>
                    <a:pt x="15028" y="33499"/>
                    <a:pt x="15322" y="33509"/>
                    <a:pt x="15613" y="33509"/>
                  </a:cubicBezTo>
                  <a:cubicBezTo>
                    <a:pt x="23576" y="33509"/>
                    <a:pt x="30288" y="26587"/>
                    <a:pt x="30887" y="17682"/>
                  </a:cubicBezTo>
                  <a:cubicBezTo>
                    <a:pt x="31419" y="8452"/>
                    <a:pt x="25029" y="553"/>
                    <a:pt x="16686" y="20"/>
                  </a:cubicBezTo>
                  <a:cubicBezTo>
                    <a:pt x="16435" y="7"/>
                    <a:pt x="16185" y="0"/>
                    <a:pt x="159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" name="Google Shape;456;p27"/>
            <p:cNvSpPr/>
            <p:nvPr/>
          </p:nvSpPr>
          <p:spPr>
            <a:xfrm>
              <a:off x="2919100" y="1729200"/>
              <a:ext cx="432700" cy="432700"/>
            </a:xfrm>
            <a:custGeom>
              <a:rect l="l" t="t" r="r" b="b"/>
              <a:pathLst>
                <a:path w="17308" h="17308" extrusionOk="0">
                  <a:moveTo>
                    <a:pt x="8610" y="0"/>
                  </a:moveTo>
                  <a:cubicBezTo>
                    <a:pt x="3817" y="0"/>
                    <a:pt x="1" y="3905"/>
                    <a:pt x="1" y="8698"/>
                  </a:cubicBezTo>
                  <a:cubicBezTo>
                    <a:pt x="1" y="13491"/>
                    <a:pt x="3817" y="17307"/>
                    <a:pt x="8610" y="17307"/>
                  </a:cubicBezTo>
                  <a:cubicBezTo>
                    <a:pt x="13402" y="17307"/>
                    <a:pt x="17308" y="13491"/>
                    <a:pt x="17308" y="8698"/>
                  </a:cubicBezTo>
                  <a:cubicBezTo>
                    <a:pt x="17308" y="3905"/>
                    <a:pt x="13402" y="0"/>
                    <a:pt x="86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7" name="Google Shape;457;p27"/>
            <p:cNvSpPr/>
            <p:nvPr/>
          </p:nvSpPr>
          <p:spPr>
            <a:xfrm>
              <a:off x="2970125" y="1764700"/>
              <a:ext cx="217475" cy="217475"/>
            </a:xfrm>
            <a:custGeom>
              <a:rect l="l" t="t" r="r" b="b"/>
              <a:pathLst>
                <a:path w="8699" h="8699" extrusionOk="0">
                  <a:moveTo>
                    <a:pt x="4350" y="0"/>
                  </a:moveTo>
                  <a:cubicBezTo>
                    <a:pt x="1954" y="0"/>
                    <a:pt x="1" y="1953"/>
                    <a:pt x="1" y="4349"/>
                  </a:cubicBezTo>
                  <a:cubicBezTo>
                    <a:pt x="1" y="6746"/>
                    <a:pt x="1954" y="8698"/>
                    <a:pt x="4350" y="8698"/>
                  </a:cubicBezTo>
                  <a:cubicBezTo>
                    <a:pt x="6746" y="8698"/>
                    <a:pt x="8699" y="6746"/>
                    <a:pt x="8699" y="4349"/>
                  </a:cubicBezTo>
                  <a:cubicBezTo>
                    <a:pt x="8699" y="1953"/>
                    <a:pt x="6746" y="0"/>
                    <a:pt x="43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8" name="Google Shape;458;p27"/>
            <p:cNvSpPr/>
            <p:nvPr/>
          </p:nvSpPr>
          <p:spPr>
            <a:xfrm>
              <a:off x="3716500" y="2194825"/>
              <a:ext cx="247700" cy="299900"/>
            </a:xfrm>
            <a:custGeom>
              <a:rect l="l" t="t" r="r" b="b"/>
              <a:pathLst>
                <a:path w="9908" h="11996" extrusionOk="0">
                  <a:moveTo>
                    <a:pt x="9418" y="1"/>
                  </a:moveTo>
                  <a:cubicBezTo>
                    <a:pt x="1361" y="1"/>
                    <a:pt x="1" y="10557"/>
                    <a:pt x="8385" y="11941"/>
                  </a:cubicBezTo>
                  <a:lnTo>
                    <a:pt x="8385" y="11941"/>
                  </a:lnTo>
                  <a:cubicBezTo>
                    <a:pt x="4339" y="11102"/>
                    <a:pt x="519" y="2339"/>
                    <a:pt x="9908" y="14"/>
                  </a:cubicBezTo>
                  <a:cubicBezTo>
                    <a:pt x="9742" y="5"/>
                    <a:pt x="9579" y="1"/>
                    <a:pt x="9418" y="1"/>
                  </a:cubicBezTo>
                  <a:close/>
                  <a:moveTo>
                    <a:pt x="8385" y="11941"/>
                  </a:moveTo>
                  <a:cubicBezTo>
                    <a:pt x="8508" y="11967"/>
                    <a:pt x="8631" y="11985"/>
                    <a:pt x="8754" y="11996"/>
                  </a:cubicBezTo>
                  <a:cubicBezTo>
                    <a:pt x="8629" y="11980"/>
                    <a:pt x="8506" y="11961"/>
                    <a:pt x="8385" y="1194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9" name="Google Shape;459;p27"/>
            <p:cNvSpPr/>
            <p:nvPr/>
          </p:nvSpPr>
          <p:spPr>
            <a:xfrm>
              <a:off x="3547050" y="2694400"/>
              <a:ext cx="716700" cy="191025"/>
            </a:xfrm>
            <a:custGeom>
              <a:rect l="l" t="t" r="r" b="b"/>
              <a:pathLst>
                <a:path w="28668" h="7641" extrusionOk="0">
                  <a:moveTo>
                    <a:pt x="28668" y="1"/>
                  </a:moveTo>
                  <a:lnTo>
                    <a:pt x="28668" y="1"/>
                  </a:lnTo>
                  <a:cubicBezTo>
                    <a:pt x="23727" y="3965"/>
                    <a:pt x="18895" y="5286"/>
                    <a:pt x="14648" y="5286"/>
                  </a:cubicBezTo>
                  <a:cubicBezTo>
                    <a:pt x="6154" y="5286"/>
                    <a:pt x="1" y="1"/>
                    <a:pt x="0" y="1"/>
                  </a:cubicBezTo>
                  <a:lnTo>
                    <a:pt x="0" y="1"/>
                  </a:lnTo>
                  <a:cubicBezTo>
                    <a:pt x="3987" y="5692"/>
                    <a:pt x="9061" y="7641"/>
                    <a:pt x="13829" y="7641"/>
                  </a:cubicBezTo>
                  <a:cubicBezTo>
                    <a:pt x="21478" y="7641"/>
                    <a:pt x="28340" y="2625"/>
                    <a:pt x="286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0" name="Google Shape;460;p27"/>
            <p:cNvSpPr/>
            <p:nvPr/>
          </p:nvSpPr>
          <p:spPr>
            <a:xfrm>
              <a:off x="4159450" y="2663025"/>
              <a:ext cx="151200" cy="133475"/>
            </a:xfrm>
            <a:custGeom>
              <a:rect l="l" t="t" r="r" b="b"/>
              <a:pathLst>
                <a:path w="6048" h="5339" extrusionOk="0">
                  <a:moveTo>
                    <a:pt x="2422" y="0"/>
                  </a:moveTo>
                  <a:cubicBezTo>
                    <a:pt x="1140" y="0"/>
                    <a:pt x="0" y="545"/>
                    <a:pt x="0" y="545"/>
                  </a:cubicBezTo>
                  <a:cubicBezTo>
                    <a:pt x="260" y="507"/>
                    <a:pt x="517" y="489"/>
                    <a:pt x="771" y="489"/>
                  </a:cubicBezTo>
                  <a:cubicBezTo>
                    <a:pt x="3472" y="489"/>
                    <a:pt x="5785" y="2580"/>
                    <a:pt x="5947" y="5338"/>
                  </a:cubicBezTo>
                  <a:cubicBezTo>
                    <a:pt x="6048" y="947"/>
                    <a:pt x="4111" y="0"/>
                    <a:pt x="24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1" name="Google Shape;461;p27"/>
            <p:cNvSpPr/>
            <p:nvPr/>
          </p:nvSpPr>
          <p:spPr>
            <a:xfrm>
              <a:off x="3780025" y="3074200"/>
              <a:ext cx="188625" cy="83975"/>
            </a:xfrm>
            <a:custGeom>
              <a:rect l="l" t="t" r="r" b="b"/>
              <a:pathLst>
                <a:path w="7545" h="3359" extrusionOk="0">
                  <a:moveTo>
                    <a:pt x="3549" y="0"/>
                  </a:moveTo>
                  <a:cubicBezTo>
                    <a:pt x="1536" y="0"/>
                    <a:pt x="0" y="2116"/>
                    <a:pt x="0" y="2116"/>
                  </a:cubicBezTo>
                  <a:cubicBezTo>
                    <a:pt x="946" y="1381"/>
                    <a:pt x="2057" y="1032"/>
                    <a:pt x="3159" y="1032"/>
                  </a:cubicBezTo>
                  <a:cubicBezTo>
                    <a:pt x="4851" y="1032"/>
                    <a:pt x="6523" y="1853"/>
                    <a:pt x="7544" y="3358"/>
                  </a:cubicBezTo>
                  <a:cubicBezTo>
                    <a:pt x="6195" y="795"/>
                    <a:pt x="4782" y="0"/>
                    <a:pt x="354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2" name="Google Shape;462;p27"/>
            <p:cNvSpPr/>
            <p:nvPr/>
          </p:nvSpPr>
          <p:spPr>
            <a:xfrm>
              <a:off x="3509025" y="2663025"/>
              <a:ext cx="151200" cy="133475"/>
            </a:xfrm>
            <a:custGeom>
              <a:rect l="l" t="t" r="r" b="b"/>
              <a:pathLst>
                <a:path w="6048" h="5339" extrusionOk="0">
                  <a:moveTo>
                    <a:pt x="3626" y="0"/>
                  </a:moveTo>
                  <a:cubicBezTo>
                    <a:pt x="1937" y="0"/>
                    <a:pt x="0" y="947"/>
                    <a:pt x="101" y="5338"/>
                  </a:cubicBezTo>
                  <a:cubicBezTo>
                    <a:pt x="263" y="2580"/>
                    <a:pt x="2576" y="489"/>
                    <a:pt x="5277" y="489"/>
                  </a:cubicBezTo>
                  <a:cubicBezTo>
                    <a:pt x="5531" y="489"/>
                    <a:pt x="5788" y="507"/>
                    <a:pt x="6048" y="545"/>
                  </a:cubicBezTo>
                  <a:cubicBezTo>
                    <a:pt x="6048" y="545"/>
                    <a:pt x="4908" y="0"/>
                    <a:pt x="36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3" name="Google Shape;463;p27"/>
            <p:cNvSpPr/>
            <p:nvPr/>
          </p:nvSpPr>
          <p:spPr>
            <a:xfrm>
              <a:off x="4415925" y="1336625"/>
              <a:ext cx="511100" cy="198850"/>
            </a:xfrm>
            <a:custGeom>
              <a:rect l="l" t="t" r="r" b="b"/>
              <a:pathLst>
                <a:path w="20444" h="7954" extrusionOk="0">
                  <a:moveTo>
                    <a:pt x="3210" y="0"/>
                  </a:moveTo>
                  <a:cubicBezTo>
                    <a:pt x="2083" y="0"/>
                    <a:pt x="1283" y="312"/>
                    <a:pt x="1013" y="1059"/>
                  </a:cubicBezTo>
                  <a:cubicBezTo>
                    <a:pt x="1" y="4096"/>
                    <a:pt x="15048" y="7954"/>
                    <a:pt x="19050" y="7954"/>
                  </a:cubicBezTo>
                  <a:cubicBezTo>
                    <a:pt x="19609" y="7954"/>
                    <a:pt x="19952" y="7878"/>
                    <a:pt x="20007" y="7715"/>
                  </a:cubicBezTo>
                  <a:cubicBezTo>
                    <a:pt x="20444" y="6549"/>
                    <a:pt x="8379" y="0"/>
                    <a:pt x="32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4" name="Google Shape;464;p27"/>
            <p:cNvSpPr/>
            <p:nvPr/>
          </p:nvSpPr>
          <p:spPr>
            <a:xfrm>
              <a:off x="2874900" y="1336625"/>
              <a:ext cx="511100" cy="198850"/>
            </a:xfrm>
            <a:custGeom>
              <a:rect l="l" t="t" r="r" b="b"/>
              <a:pathLst>
                <a:path w="20444" h="7954" extrusionOk="0">
                  <a:moveTo>
                    <a:pt x="17234" y="0"/>
                  </a:moveTo>
                  <a:cubicBezTo>
                    <a:pt x="12064" y="0"/>
                    <a:pt x="0" y="6549"/>
                    <a:pt x="437" y="7715"/>
                  </a:cubicBezTo>
                  <a:cubicBezTo>
                    <a:pt x="492" y="7878"/>
                    <a:pt x="835" y="7954"/>
                    <a:pt x="1394" y="7954"/>
                  </a:cubicBezTo>
                  <a:cubicBezTo>
                    <a:pt x="5396" y="7954"/>
                    <a:pt x="20443" y="4096"/>
                    <a:pt x="19431" y="1059"/>
                  </a:cubicBezTo>
                  <a:cubicBezTo>
                    <a:pt x="19161" y="312"/>
                    <a:pt x="18361" y="0"/>
                    <a:pt x="1723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" name="Google Shape;465;p27"/>
            <p:cNvSpPr/>
            <p:nvPr/>
          </p:nvSpPr>
          <p:spPr>
            <a:xfrm>
              <a:off x="2231250" y="238675"/>
              <a:ext cx="3261750" cy="1240150"/>
            </a:xfrm>
            <a:custGeom>
              <a:rect l="l" t="t" r="r" b="b"/>
              <a:pathLst>
                <a:path w="130468" h="49606" extrusionOk="0">
                  <a:moveTo>
                    <a:pt x="64201" y="0"/>
                  </a:moveTo>
                  <a:cubicBezTo>
                    <a:pt x="50010" y="0"/>
                    <a:pt x="35952" y="3183"/>
                    <a:pt x="23609" y="10007"/>
                  </a:cubicBezTo>
                  <a:cubicBezTo>
                    <a:pt x="13580" y="15599"/>
                    <a:pt x="4527" y="23853"/>
                    <a:pt x="1421" y="34859"/>
                  </a:cubicBezTo>
                  <a:cubicBezTo>
                    <a:pt x="1" y="39651"/>
                    <a:pt x="356" y="46042"/>
                    <a:pt x="4793" y="48438"/>
                  </a:cubicBezTo>
                  <a:cubicBezTo>
                    <a:pt x="6473" y="49238"/>
                    <a:pt x="8296" y="49605"/>
                    <a:pt x="10069" y="49605"/>
                  </a:cubicBezTo>
                  <a:cubicBezTo>
                    <a:pt x="10264" y="49605"/>
                    <a:pt x="10458" y="49601"/>
                    <a:pt x="10651" y="49592"/>
                  </a:cubicBezTo>
                  <a:cubicBezTo>
                    <a:pt x="10820" y="49593"/>
                    <a:pt x="10988" y="49594"/>
                    <a:pt x="11156" y="49594"/>
                  </a:cubicBezTo>
                  <a:cubicBezTo>
                    <a:pt x="32082" y="49594"/>
                    <a:pt x="51178" y="38677"/>
                    <a:pt x="69052" y="27847"/>
                  </a:cubicBezTo>
                  <a:lnTo>
                    <a:pt x="69052" y="27847"/>
                  </a:lnTo>
                  <a:cubicBezTo>
                    <a:pt x="67365" y="29622"/>
                    <a:pt x="66034" y="31575"/>
                    <a:pt x="64969" y="33794"/>
                  </a:cubicBezTo>
                  <a:cubicBezTo>
                    <a:pt x="63993" y="36012"/>
                    <a:pt x="64081" y="38586"/>
                    <a:pt x="65324" y="40716"/>
                  </a:cubicBezTo>
                  <a:cubicBezTo>
                    <a:pt x="66849" y="42964"/>
                    <a:pt x="69755" y="43760"/>
                    <a:pt x="72529" y="43760"/>
                  </a:cubicBezTo>
                  <a:cubicBezTo>
                    <a:pt x="72821" y="43760"/>
                    <a:pt x="73113" y="43751"/>
                    <a:pt x="73401" y="43734"/>
                  </a:cubicBezTo>
                  <a:cubicBezTo>
                    <a:pt x="81655" y="43202"/>
                    <a:pt x="88666" y="37699"/>
                    <a:pt x="94524" y="31930"/>
                  </a:cubicBezTo>
                  <a:cubicBezTo>
                    <a:pt x="95057" y="37876"/>
                    <a:pt x="100737" y="41870"/>
                    <a:pt x="105885" y="44977"/>
                  </a:cubicBezTo>
                  <a:cubicBezTo>
                    <a:pt x="108725" y="46752"/>
                    <a:pt x="111831" y="48083"/>
                    <a:pt x="115027" y="48882"/>
                  </a:cubicBezTo>
                  <a:cubicBezTo>
                    <a:pt x="115835" y="49031"/>
                    <a:pt x="116659" y="49108"/>
                    <a:pt x="117477" y="49108"/>
                  </a:cubicBezTo>
                  <a:cubicBezTo>
                    <a:pt x="120073" y="49108"/>
                    <a:pt x="122613" y="48329"/>
                    <a:pt x="124435" y="46574"/>
                  </a:cubicBezTo>
                  <a:cubicBezTo>
                    <a:pt x="130470" y="40628"/>
                    <a:pt x="126653" y="28823"/>
                    <a:pt x="122216" y="23054"/>
                  </a:cubicBezTo>
                  <a:cubicBezTo>
                    <a:pt x="116269" y="15333"/>
                    <a:pt x="108192" y="9564"/>
                    <a:pt x="99051" y="6368"/>
                  </a:cubicBezTo>
                  <a:cubicBezTo>
                    <a:pt x="87954" y="2212"/>
                    <a:pt x="76031" y="0"/>
                    <a:pt x="6420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6" name="Google Shape;466;p27"/>
            <p:cNvSpPr/>
            <p:nvPr/>
          </p:nvSpPr>
          <p:spPr>
            <a:xfrm>
              <a:off x="3682400" y="3954725"/>
              <a:ext cx="237425" cy="201375"/>
            </a:xfrm>
            <a:custGeom>
              <a:rect l="l" t="t" r="r" b="b"/>
              <a:pathLst>
                <a:path w="9497" h="8055" extrusionOk="0">
                  <a:moveTo>
                    <a:pt x="5414" y="0"/>
                  </a:moveTo>
                  <a:cubicBezTo>
                    <a:pt x="1864" y="0"/>
                    <a:pt x="0" y="4349"/>
                    <a:pt x="2574" y="6834"/>
                  </a:cubicBezTo>
                  <a:cubicBezTo>
                    <a:pt x="3388" y="7678"/>
                    <a:pt x="4403" y="8054"/>
                    <a:pt x="5399" y="8054"/>
                  </a:cubicBezTo>
                  <a:cubicBezTo>
                    <a:pt x="7442" y="8054"/>
                    <a:pt x="9408" y="6470"/>
                    <a:pt x="9408" y="4083"/>
                  </a:cubicBezTo>
                  <a:cubicBezTo>
                    <a:pt x="9497" y="1864"/>
                    <a:pt x="7633" y="0"/>
                    <a:pt x="54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7" name="Google Shape;467;p27"/>
            <p:cNvSpPr/>
            <p:nvPr/>
          </p:nvSpPr>
          <p:spPr>
            <a:xfrm>
              <a:off x="3682400" y="4309750"/>
              <a:ext cx="235225" cy="201275"/>
            </a:xfrm>
            <a:custGeom>
              <a:rect l="l" t="t" r="r" b="b"/>
              <a:pathLst>
                <a:path w="9409" h="8051" extrusionOk="0">
                  <a:moveTo>
                    <a:pt x="5414" y="0"/>
                  </a:moveTo>
                  <a:cubicBezTo>
                    <a:pt x="1864" y="0"/>
                    <a:pt x="0" y="4349"/>
                    <a:pt x="2574" y="6834"/>
                  </a:cubicBezTo>
                  <a:cubicBezTo>
                    <a:pt x="3385" y="7674"/>
                    <a:pt x="4395" y="8051"/>
                    <a:pt x="5387" y="8051"/>
                  </a:cubicBezTo>
                  <a:cubicBezTo>
                    <a:pt x="7435" y="8051"/>
                    <a:pt x="9408" y="6445"/>
                    <a:pt x="9408" y="3994"/>
                  </a:cubicBezTo>
                  <a:cubicBezTo>
                    <a:pt x="9408" y="1775"/>
                    <a:pt x="7633" y="0"/>
                    <a:pt x="54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68" name="Google Shape;468;p27"/>
          <p:cNvGrpSpPr/>
          <p:nvPr/>
        </p:nvGrpSpPr>
        <p:grpSpPr>
          <a:xfrm>
            <a:off x="8028142" y="329481"/>
            <a:ext cx="646623" cy="681009"/>
            <a:chOff x="3039737" y="1262364"/>
            <a:chExt cx="1027691" cy="1082342"/>
          </a:xfrm>
        </p:grpSpPr>
        <p:sp>
          <p:nvSpPr>
            <p:cNvPr id="469" name="Google Shape;469;p27"/>
            <p:cNvSpPr/>
            <p:nvPr/>
          </p:nvSpPr>
          <p:spPr>
            <a:xfrm>
              <a:off x="3128763" y="1470938"/>
              <a:ext cx="742796" cy="637271"/>
            </a:xfrm>
            <a:custGeom>
              <a:rect l="l" t="t" r="r" b="b"/>
              <a:pathLst>
                <a:path w="47992" h="41174" extrusionOk="0">
                  <a:moveTo>
                    <a:pt x="27448" y="1"/>
                  </a:moveTo>
                  <a:cubicBezTo>
                    <a:pt x="9040" y="1"/>
                    <a:pt x="1" y="22189"/>
                    <a:pt x="12820" y="35172"/>
                  </a:cubicBezTo>
                  <a:cubicBezTo>
                    <a:pt x="17015" y="39314"/>
                    <a:pt x="22170" y="41174"/>
                    <a:pt x="27227" y="41174"/>
                  </a:cubicBezTo>
                  <a:cubicBezTo>
                    <a:pt x="37824" y="41174"/>
                    <a:pt x="47992" y="33006"/>
                    <a:pt x="47992" y="20545"/>
                  </a:cubicBezTo>
                  <a:cubicBezTo>
                    <a:pt x="47992" y="9205"/>
                    <a:pt x="38788" y="1"/>
                    <a:pt x="274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0" name="Google Shape;470;p27"/>
            <p:cNvSpPr/>
            <p:nvPr/>
          </p:nvSpPr>
          <p:spPr>
            <a:xfrm>
              <a:off x="3278849" y="1262364"/>
              <a:ext cx="99226" cy="156183"/>
            </a:xfrm>
            <a:custGeom>
              <a:rect l="l" t="t" r="r" b="b"/>
              <a:pathLst>
                <a:path w="6411" h="10091" extrusionOk="0">
                  <a:moveTo>
                    <a:pt x="987" y="0"/>
                  </a:moveTo>
                  <a:cubicBezTo>
                    <a:pt x="822" y="0"/>
                    <a:pt x="658" y="0"/>
                    <a:pt x="494" y="164"/>
                  </a:cubicBezTo>
                  <a:cubicBezTo>
                    <a:pt x="165" y="329"/>
                    <a:pt x="1" y="822"/>
                    <a:pt x="165" y="1315"/>
                  </a:cubicBezTo>
                  <a:cubicBezTo>
                    <a:pt x="1644" y="4109"/>
                    <a:pt x="3123" y="6903"/>
                    <a:pt x="4602" y="9697"/>
                  </a:cubicBezTo>
                  <a:cubicBezTo>
                    <a:pt x="4723" y="9937"/>
                    <a:pt x="5107" y="10090"/>
                    <a:pt x="5434" y="10090"/>
                  </a:cubicBezTo>
                  <a:cubicBezTo>
                    <a:pt x="5553" y="10090"/>
                    <a:pt x="5665" y="10070"/>
                    <a:pt x="5753" y="10026"/>
                  </a:cubicBezTo>
                  <a:cubicBezTo>
                    <a:pt x="6246" y="9697"/>
                    <a:pt x="6410" y="9204"/>
                    <a:pt x="6082" y="8875"/>
                  </a:cubicBezTo>
                  <a:cubicBezTo>
                    <a:pt x="4767" y="6081"/>
                    <a:pt x="3288" y="3287"/>
                    <a:pt x="1644" y="493"/>
                  </a:cubicBezTo>
                  <a:cubicBezTo>
                    <a:pt x="1480" y="164"/>
                    <a:pt x="1315" y="0"/>
                    <a:pt x="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" name="Google Shape;471;p27"/>
            <p:cNvSpPr/>
            <p:nvPr/>
          </p:nvSpPr>
          <p:spPr>
            <a:xfrm>
              <a:off x="3724012" y="2145045"/>
              <a:ext cx="124222" cy="199660"/>
            </a:xfrm>
            <a:custGeom>
              <a:rect l="l" t="t" r="r" b="b"/>
              <a:pathLst>
                <a:path w="8026" h="12900" extrusionOk="0">
                  <a:moveTo>
                    <a:pt x="986" y="0"/>
                  </a:moveTo>
                  <a:cubicBezTo>
                    <a:pt x="822" y="0"/>
                    <a:pt x="658" y="0"/>
                    <a:pt x="493" y="165"/>
                  </a:cubicBezTo>
                  <a:cubicBezTo>
                    <a:pt x="165" y="329"/>
                    <a:pt x="0" y="822"/>
                    <a:pt x="165" y="1315"/>
                  </a:cubicBezTo>
                  <a:cubicBezTo>
                    <a:pt x="2137" y="5095"/>
                    <a:pt x="3945" y="8876"/>
                    <a:pt x="6081" y="12491"/>
                  </a:cubicBezTo>
                  <a:cubicBezTo>
                    <a:pt x="6226" y="12780"/>
                    <a:pt x="6469" y="12900"/>
                    <a:pt x="6724" y="12900"/>
                  </a:cubicBezTo>
                  <a:cubicBezTo>
                    <a:pt x="7340" y="12900"/>
                    <a:pt x="8025" y="12202"/>
                    <a:pt x="7561" y="11505"/>
                  </a:cubicBezTo>
                  <a:cubicBezTo>
                    <a:pt x="5588" y="7889"/>
                    <a:pt x="3616" y="4109"/>
                    <a:pt x="1808" y="494"/>
                  </a:cubicBezTo>
                  <a:cubicBezTo>
                    <a:pt x="1644" y="165"/>
                    <a:pt x="1315" y="0"/>
                    <a:pt x="98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" name="Google Shape;472;p27"/>
            <p:cNvSpPr/>
            <p:nvPr/>
          </p:nvSpPr>
          <p:spPr>
            <a:xfrm>
              <a:off x="3039737" y="1603225"/>
              <a:ext cx="129748" cy="58520"/>
            </a:xfrm>
            <a:custGeom>
              <a:rect l="l" t="t" r="r" b="b"/>
              <a:pathLst>
                <a:path w="8383" h="3781" extrusionOk="0">
                  <a:moveTo>
                    <a:pt x="986" y="0"/>
                  </a:moveTo>
                  <a:cubicBezTo>
                    <a:pt x="658" y="0"/>
                    <a:pt x="329" y="165"/>
                    <a:pt x="165" y="493"/>
                  </a:cubicBezTo>
                  <a:cubicBezTo>
                    <a:pt x="0" y="822"/>
                    <a:pt x="165" y="1315"/>
                    <a:pt x="658" y="1644"/>
                  </a:cubicBezTo>
                  <a:cubicBezTo>
                    <a:pt x="2794" y="2301"/>
                    <a:pt x="4931" y="3123"/>
                    <a:pt x="7232" y="3780"/>
                  </a:cubicBezTo>
                  <a:lnTo>
                    <a:pt x="7889" y="3780"/>
                  </a:lnTo>
                  <a:cubicBezTo>
                    <a:pt x="8054" y="3616"/>
                    <a:pt x="8218" y="3452"/>
                    <a:pt x="8382" y="3287"/>
                  </a:cubicBezTo>
                  <a:cubicBezTo>
                    <a:pt x="8382" y="3123"/>
                    <a:pt x="8382" y="2794"/>
                    <a:pt x="8382" y="2630"/>
                  </a:cubicBezTo>
                  <a:cubicBezTo>
                    <a:pt x="8218" y="2466"/>
                    <a:pt x="8054" y="2301"/>
                    <a:pt x="7889" y="2137"/>
                  </a:cubicBezTo>
                  <a:cubicBezTo>
                    <a:pt x="5588" y="1479"/>
                    <a:pt x="3452" y="822"/>
                    <a:pt x="13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3" name="Google Shape;473;p27"/>
            <p:cNvSpPr/>
            <p:nvPr/>
          </p:nvSpPr>
          <p:spPr>
            <a:xfrm>
              <a:off x="3891897" y="1916102"/>
              <a:ext cx="175530" cy="68705"/>
            </a:xfrm>
            <a:custGeom>
              <a:rect l="l" t="t" r="r" b="b"/>
              <a:pathLst>
                <a:path w="11341" h="4439" extrusionOk="0">
                  <a:moveTo>
                    <a:pt x="658" y="1"/>
                  </a:moveTo>
                  <a:lnTo>
                    <a:pt x="658" y="165"/>
                  </a:lnTo>
                  <a:cubicBezTo>
                    <a:pt x="494" y="165"/>
                    <a:pt x="329" y="329"/>
                    <a:pt x="165" y="658"/>
                  </a:cubicBezTo>
                  <a:cubicBezTo>
                    <a:pt x="1" y="987"/>
                    <a:pt x="165" y="1644"/>
                    <a:pt x="658" y="1809"/>
                  </a:cubicBezTo>
                  <a:cubicBezTo>
                    <a:pt x="3781" y="2795"/>
                    <a:pt x="6903" y="3616"/>
                    <a:pt x="10190" y="4438"/>
                  </a:cubicBezTo>
                  <a:cubicBezTo>
                    <a:pt x="10355" y="4438"/>
                    <a:pt x="10683" y="4438"/>
                    <a:pt x="10848" y="4274"/>
                  </a:cubicBezTo>
                  <a:cubicBezTo>
                    <a:pt x="11177" y="3945"/>
                    <a:pt x="11341" y="3452"/>
                    <a:pt x="11012" y="2959"/>
                  </a:cubicBezTo>
                  <a:cubicBezTo>
                    <a:pt x="10848" y="2795"/>
                    <a:pt x="10683" y="2795"/>
                    <a:pt x="10355" y="2630"/>
                  </a:cubicBezTo>
                  <a:cubicBezTo>
                    <a:pt x="9533" y="2466"/>
                    <a:pt x="8711" y="2302"/>
                    <a:pt x="7889" y="2137"/>
                  </a:cubicBezTo>
                  <a:lnTo>
                    <a:pt x="8218" y="2137"/>
                  </a:lnTo>
                  <a:cubicBezTo>
                    <a:pt x="5753" y="1480"/>
                    <a:pt x="3616" y="822"/>
                    <a:pt x="13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4" name="Google Shape;474;p27"/>
            <p:cNvSpPr/>
            <p:nvPr/>
          </p:nvSpPr>
          <p:spPr>
            <a:xfrm>
              <a:off x="3754317" y="1328499"/>
              <a:ext cx="160486" cy="176304"/>
            </a:xfrm>
            <a:custGeom>
              <a:rect l="l" t="t" r="r" b="b"/>
              <a:pathLst>
                <a:path w="10369" h="11391" extrusionOk="0">
                  <a:moveTo>
                    <a:pt x="9547" y="0"/>
                  </a:moveTo>
                  <a:cubicBezTo>
                    <a:pt x="9218" y="0"/>
                    <a:pt x="8890" y="0"/>
                    <a:pt x="8890" y="329"/>
                  </a:cubicBezTo>
                  <a:lnTo>
                    <a:pt x="8725" y="329"/>
                  </a:lnTo>
                  <a:cubicBezTo>
                    <a:pt x="6096" y="3452"/>
                    <a:pt x="3302" y="6739"/>
                    <a:pt x="508" y="10026"/>
                  </a:cubicBezTo>
                  <a:cubicBezTo>
                    <a:pt x="1" y="10659"/>
                    <a:pt x="569" y="11391"/>
                    <a:pt x="1232" y="11391"/>
                  </a:cubicBezTo>
                  <a:cubicBezTo>
                    <a:pt x="1429" y="11391"/>
                    <a:pt x="1634" y="11327"/>
                    <a:pt x="1822" y="11176"/>
                  </a:cubicBezTo>
                  <a:cubicBezTo>
                    <a:pt x="4452" y="7889"/>
                    <a:pt x="7246" y="4602"/>
                    <a:pt x="10040" y="1315"/>
                  </a:cubicBezTo>
                  <a:cubicBezTo>
                    <a:pt x="10369" y="986"/>
                    <a:pt x="10369" y="493"/>
                    <a:pt x="10040" y="165"/>
                  </a:cubicBezTo>
                  <a:cubicBezTo>
                    <a:pt x="9876" y="0"/>
                    <a:pt x="9711" y="0"/>
                    <a:pt x="954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5" name="Google Shape;475;p27"/>
            <p:cNvSpPr/>
            <p:nvPr/>
          </p:nvSpPr>
          <p:spPr>
            <a:xfrm>
              <a:off x="3185674" y="2081448"/>
              <a:ext cx="164417" cy="178873"/>
            </a:xfrm>
            <a:custGeom>
              <a:rect l="l" t="t" r="r" b="b"/>
              <a:pathLst>
                <a:path w="10623" h="11557" extrusionOk="0">
                  <a:moveTo>
                    <a:pt x="9636" y="1"/>
                  </a:moveTo>
                  <a:cubicBezTo>
                    <a:pt x="9472" y="1"/>
                    <a:pt x="9143" y="165"/>
                    <a:pt x="8979" y="329"/>
                  </a:cubicBezTo>
                  <a:cubicBezTo>
                    <a:pt x="6185" y="3616"/>
                    <a:pt x="3391" y="6903"/>
                    <a:pt x="597" y="10191"/>
                  </a:cubicBezTo>
                  <a:cubicBezTo>
                    <a:pt x="0" y="10787"/>
                    <a:pt x="530" y="11557"/>
                    <a:pt x="1179" y="11557"/>
                  </a:cubicBezTo>
                  <a:cubicBezTo>
                    <a:pt x="1424" y="11557"/>
                    <a:pt x="1686" y="11447"/>
                    <a:pt x="1912" y="11177"/>
                  </a:cubicBezTo>
                  <a:cubicBezTo>
                    <a:pt x="4706" y="8054"/>
                    <a:pt x="7500" y="4767"/>
                    <a:pt x="10294" y="1480"/>
                  </a:cubicBezTo>
                  <a:cubicBezTo>
                    <a:pt x="10622" y="1151"/>
                    <a:pt x="10622" y="494"/>
                    <a:pt x="10294" y="165"/>
                  </a:cubicBezTo>
                  <a:cubicBezTo>
                    <a:pt x="10129" y="1"/>
                    <a:pt x="9965" y="1"/>
                    <a:pt x="96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6" name="Google Shape;476;p27"/>
            <p:cNvSpPr/>
            <p:nvPr/>
          </p:nvSpPr>
          <p:spPr>
            <a:xfrm>
              <a:off x="3484901" y="2162845"/>
              <a:ext cx="45798" cy="117041"/>
            </a:xfrm>
            <a:custGeom>
              <a:rect l="l" t="t" r="r" b="b"/>
              <a:pathLst>
                <a:path w="2959" h="7562" extrusionOk="0">
                  <a:moveTo>
                    <a:pt x="1972" y="1"/>
                  </a:moveTo>
                  <a:cubicBezTo>
                    <a:pt x="1644" y="1"/>
                    <a:pt x="1315" y="330"/>
                    <a:pt x="1151" y="823"/>
                  </a:cubicBezTo>
                  <a:lnTo>
                    <a:pt x="1151" y="658"/>
                  </a:lnTo>
                  <a:cubicBezTo>
                    <a:pt x="822" y="2631"/>
                    <a:pt x="493" y="4603"/>
                    <a:pt x="164" y="6411"/>
                  </a:cubicBezTo>
                  <a:cubicBezTo>
                    <a:pt x="0" y="6904"/>
                    <a:pt x="329" y="7397"/>
                    <a:pt x="822" y="7561"/>
                  </a:cubicBezTo>
                  <a:cubicBezTo>
                    <a:pt x="1315" y="7561"/>
                    <a:pt x="1808" y="7397"/>
                    <a:pt x="1808" y="6904"/>
                  </a:cubicBezTo>
                  <a:cubicBezTo>
                    <a:pt x="2137" y="4932"/>
                    <a:pt x="2465" y="2959"/>
                    <a:pt x="2958" y="987"/>
                  </a:cubicBezTo>
                  <a:cubicBezTo>
                    <a:pt x="2958" y="494"/>
                    <a:pt x="2630" y="165"/>
                    <a:pt x="21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7" name="Google Shape;477;p27"/>
            <p:cNvSpPr/>
            <p:nvPr/>
          </p:nvSpPr>
          <p:spPr>
            <a:xfrm>
              <a:off x="3601910" y="1338668"/>
              <a:ext cx="33075" cy="71908"/>
            </a:xfrm>
            <a:custGeom>
              <a:rect l="l" t="t" r="r" b="b"/>
              <a:pathLst>
                <a:path w="2137" h="4646" extrusionOk="0">
                  <a:moveTo>
                    <a:pt x="1151" y="1"/>
                  </a:moveTo>
                  <a:cubicBezTo>
                    <a:pt x="822" y="1"/>
                    <a:pt x="658" y="1"/>
                    <a:pt x="493" y="165"/>
                  </a:cubicBezTo>
                  <a:cubicBezTo>
                    <a:pt x="329" y="329"/>
                    <a:pt x="329" y="658"/>
                    <a:pt x="329" y="822"/>
                  </a:cubicBezTo>
                  <a:cubicBezTo>
                    <a:pt x="329" y="1808"/>
                    <a:pt x="165" y="2795"/>
                    <a:pt x="165" y="3616"/>
                  </a:cubicBezTo>
                  <a:cubicBezTo>
                    <a:pt x="0" y="4109"/>
                    <a:pt x="329" y="4602"/>
                    <a:pt x="822" y="4602"/>
                  </a:cubicBezTo>
                  <a:cubicBezTo>
                    <a:pt x="909" y="4632"/>
                    <a:pt x="997" y="4645"/>
                    <a:pt x="1081" y="4645"/>
                  </a:cubicBezTo>
                  <a:cubicBezTo>
                    <a:pt x="1474" y="4645"/>
                    <a:pt x="1808" y="4351"/>
                    <a:pt x="1808" y="3945"/>
                  </a:cubicBezTo>
                  <a:cubicBezTo>
                    <a:pt x="1973" y="2959"/>
                    <a:pt x="1973" y="1808"/>
                    <a:pt x="2137" y="822"/>
                  </a:cubicBezTo>
                  <a:cubicBezTo>
                    <a:pt x="1973" y="329"/>
                    <a:pt x="1644" y="1"/>
                    <a:pt x="11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8" name="Google Shape;478;p27"/>
            <p:cNvSpPr/>
            <p:nvPr/>
          </p:nvSpPr>
          <p:spPr>
            <a:xfrm>
              <a:off x="3113502" y="1918656"/>
              <a:ext cx="86504" cy="43925"/>
            </a:xfrm>
            <a:custGeom>
              <a:rect l="l" t="t" r="r" b="b"/>
              <a:pathLst>
                <a:path w="5589" h="2838" extrusionOk="0">
                  <a:moveTo>
                    <a:pt x="4602" y="0"/>
                  </a:moveTo>
                  <a:cubicBezTo>
                    <a:pt x="3288" y="329"/>
                    <a:pt x="1973" y="657"/>
                    <a:pt x="658" y="1151"/>
                  </a:cubicBezTo>
                  <a:cubicBezTo>
                    <a:pt x="165" y="1315"/>
                    <a:pt x="1" y="1808"/>
                    <a:pt x="165" y="2301"/>
                  </a:cubicBezTo>
                  <a:cubicBezTo>
                    <a:pt x="299" y="2569"/>
                    <a:pt x="652" y="2838"/>
                    <a:pt x="957" y="2838"/>
                  </a:cubicBezTo>
                  <a:cubicBezTo>
                    <a:pt x="1025" y="2838"/>
                    <a:pt x="1091" y="2824"/>
                    <a:pt x="1151" y="2794"/>
                  </a:cubicBezTo>
                  <a:cubicBezTo>
                    <a:pt x="2302" y="2465"/>
                    <a:pt x="3288" y="2137"/>
                    <a:pt x="4438" y="1808"/>
                  </a:cubicBezTo>
                  <a:lnTo>
                    <a:pt x="4767" y="1808"/>
                  </a:lnTo>
                  <a:cubicBezTo>
                    <a:pt x="4931" y="1808"/>
                    <a:pt x="5096" y="1644"/>
                    <a:pt x="5260" y="1479"/>
                  </a:cubicBezTo>
                  <a:cubicBezTo>
                    <a:pt x="5424" y="1315"/>
                    <a:pt x="5589" y="1151"/>
                    <a:pt x="5589" y="822"/>
                  </a:cubicBezTo>
                  <a:cubicBezTo>
                    <a:pt x="5424" y="657"/>
                    <a:pt x="5424" y="493"/>
                    <a:pt x="5260" y="329"/>
                  </a:cubicBezTo>
                  <a:cubicBezTo>
                    <a:pt x="5096" y="164"/>
                    <a:pt x="4931" y="164"/>
                    <a:pt x="4767" y="164"/>
                  </a:cubicBezTo>
                  <a:lnTo>
                    <a:pt x="4602" y="164"/>
                  </a:lnTo>
                  <a:lnTo>
                    <a:pt x="460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9" name="Google Shape;479;p27"/>
            <p:cNvSpPr/>
            <p:nvPr/>
          </p:nvSpPr>
          <p:spPr>
            <a:xfrm>
              <a:off x="3917342" y="1676990"/>
              <a:ext cx="91580" cy="43941"/>
            </a:xfrm>
            <a:custGeom>
              <a:rect l="l" t="t" r="r" b="b"/>
              <a:pathLst>
                <a:path w="5917" h="2839" extrusionOk="0">
                  <a:moveTo>
                    <a:pt x="4931" y="1"/>
                  </a:moveTo>
                  <a:cubicBezTo>
                    <a:pt x="3451" y="165"/>
                    <a:pt x="1972" y="658"/>
                    <a:pt x="658" y="1151"/>
                  </a:cubicBezTo>
                  <a:cubicBezTo>
                    <a:pt x="164" y="1315"/>
                    <a:pt x="0" y="1808"/>
                    <a:pt x="164" y="2301"/>
                  </a:cubicBezTo>
                  <a:cubicBezTo>
                    <a:pt x="299" y="2570"/>
                    <a:pt x="652" y="2838"/>
                    <a:pt x="1046" y="2838"/>
                  </a:cubicBezTo>
                  <a:cubicBezTo>
                    <a:pt x="1134" y="2838"/>
                    <a:pt x="1224" y="2825"/>
                    <a:pt x="1315" y="2795"/>
                  </a:cubicBezTo>
                  <a:cubicBezTo>
                    <a:pt x="2301" y="2466"/>
                    <a:pt x="3451" y="2137"/>
                    <a:pt x="4602" y="1973"/>
                  </a:cubicBezTo>
                  <a:lnTo>
                    <a:pt x="5095" y="1808"/>
                  </a:lnTo>
                  <a:cubicBezTo>
                    <a:pt x="5259" y="1808"/>
                    <a:pt x="5424" y="1644"/>
                    <a:pt x="5588" y="1480"/>
                  </a:cubicBezTo>
                  <a:cubicBezTo>
                    <a:pt x="5917" y="1151"/>
                    <a:pt x="5917" y="658"/>
                    <a:pt x="5588" y="329"/>
                  </a:cubicBezTo>
                  <a:cubicBezTo>
                    <a:pt x="5424" y="165"/>
                    <a:pt x="5259" y="165"/>
                    <a:pt x="4931" y="165"/>
                  </a:cubicBezTo>
                  <a:lnTo>
                    <a:pt x="49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0" name="Google Shape;480;p27"/>
            <p:cNvSpPr/>
            <p:nvPr/>
          </p:nvSpPr>
          <p:spPr>
            <a:xfrm>
              <a:off x="3199991" y="1476665"/>
              <a:ext cx="61074" cy="45163"/>
            </a:xfrm>
            <a:custGeom>
              <a:rect l="l" t="t" r="r" b="b"/>
              <a:pathLst>
                <a:path w="3946" h="2918" extrusionOk="0">
                  <a:moveTo>
                    <a:pt x="1233" y="1"/>
                  </a:moveTo>
                  <a:cubicBezTo>
                    <a:pt x="1151" y="1"/>
                    <a:pt x="1069" y="42"/>
                    <a:pt x="987" y="124"/>
                  </a:cubicBezTo>
                  <a:cubicBezTo>
                    <a:pt x="658" y="124"/>
                    <a:pt x="329" y="288"/>
                    <a:pt x="329" y="617"/>
                  </a:cubicBezTo>
                  <a:cubicBezTo>
                    <a:pt x="1" y="946"/>
                    <a:pt x="329" y="1439"/>
                    <a:pt x="658" y="1768"/>
                  </a:cubicBezTo>
                  <a:cubicBezTo>
                    <a:pt x="1151" y="1932"/>
                    <a:pt x="1644" y="2261"/>
                    <a:pt x="2137" y="2589"/>
                  </a:cubicBezTo>
                  <a:lnTo>
                    <a:pt x="2466" y="2754"/>
                  </a:lnTo>
                  <a:cubicBezTo>
                    <a:pt x="2630" y="2918"/>
                    <a:pt x="2959" y="2918"/>
                    <a:pt x="3123" y="2918"/>
                  </a:cubicBezTo>
                  <a:cubicBezTo>
                    <a:pt x="3452" y="2918"/>
                    <a:pt x="3616" y="2754"/>
                    <a:pt x="3781" y="2589"/>
                  </a:cubicBezTo>
                  <a:cubicBezTo>
                    <a:pt x="3945" y="2425"/>
                    <a:pt x="3945" y="2096"/>
                    <a:pt x="3945" y="1932"/>
                  </a:cubicBezTo>
                  <a:cubicBezTo>
                    <a:pt x="3945" y="1768"/>
                    <a:pt x="3781" y="1439"/>
                    <a:pt x="3616" y="1439"/>
                  </a:cubicBezTo>
                  <a:cubicBezTo>
                    <a:pt x="2959" y="946"/>
                    <a:pt x="2137" y="453"/>
                    <a:pt x="1480" y="124"/>
                  </a:cubicBezTo>
                  <a:cubicBezTo>
                    <a:pt x="1398" y="42"/>
                    <a:pt x="1315" y="1"/>
                    <a:pt x="12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1" name="Google Shape;481;p27"/>
            <p:cNvSpPr/>
            <p:nvPr/>
          </p:nvSpPr>
          <p:spPr>
            <a:xfrm>
              <a:off x="3841022" y="2043296"/>
              <a:ext cx="81040" cy="53660"/>
            </a:xfrm>
            <a:custGeom>
              <a:rect l="l" t="t" r="r" b="b"/>
              <a:pathLst>
                <a:path w="5236" h="3467" extrusionOk="0">
                  <a:moveTo>
                    <a:pt x="1151" y="0"/>
                  </a:moveTo>
                  <a:cubicBezTo>
                    <a:pt x="658" y="0"/>
                    <a:pt x="494" y="165"/>
                    <a:pt x="329" y="493"/>
                  </a:cubicBezTo>
                  <a:cubicBezTo>
                    <a:pt x="1" y="986"/>
                    <a:pt x="329" y="1480"/>
                    <a:pt x="658" y="1644"/>
                  </a:cubicBezTo>
                  <a:cubicBezTo>
                    <a:pt x="1151" y="1808"/>
                    <a:pt x="1808" y="2137"/>
                    <a:pt x="2301" y="2466"/>
                  </a:cubicBezTo>
                  <a:cubicBezTo>
                    <a:pt x="2630" y="2794"/>
                    <a:pt x="2959" y="2959"/>
                    <a:pt x="3452" y="3287"/>
                  </a:cubicBezTo>
                  <a:cubicBezTo>
                    <a:pt x="3609" y="3413"/>
                    <a:pt x="3778" y="3467"/>
                    <a:pt x="3942" y="3467"/>
                  </a:cubicBezTo>
                  <a:cubicBezTo>
                    <a:pt x="4635" y="3467"/>
                    <a:pt x="5236" y="2504"/>
                    <a:pt x="4438" y="1973"/>
                  </a:cubicBezTo>
                  <a:cubicBezTo>
                    <a:pt x="3616" y="1151"/>
                    <a:pt x="2466" y="493"/>
                    <a:pt x="1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82" name="Google Shape;482;p27"/>
          <p:cNvGrpSpPr/>
          <p:nvPr/>
        </p:nvGrpSpPr>
        <p:grpSpPr>
          <a:xfrm rot="917056">
            <a:off x="6318826" y="3012348"/>
            <a:ext cx="1729326" cy="1580791"/>
            <a:chOff x="5642383" y="1349578"/>
            <a:chExt cx="1729380" cy="1580840"/>
          </a:xfrm>
        </p:grpSpPr>
        <p:grpSp>
          <p:nvGrpSpPr>
            <p:cNvPr id="483" name="Google Shape;483;p27"/>
            <p:cNvGrpSpPr/>
            <p:nvPr/>
          </p:nvGrpSpPr>
          <p:grpSpPr>
            <a:xfrm>
              <a:off x="5642383" y="1349578"/>
              <a:ext cx="1729380" cy="1580840"/>
              <a:chOff x="4243100" y="3208450"/>
              <a:chExt cx="2085600" cy="1842900"/>
            </a:xfrm>
          </p:grpSpPr>
          <p:sp>
            <p:nvSpPr>
              <p:cNvPr id="484" name="Google Shape;484;p27"/>
              <p:cNvSpPr/>
              <p:nvPr/>
            </p:nvSpPr>
            <p:spPr>
              <a:xfrm>
                <a:off x="4243100" y="3208450"/>
                <a:ext cx="2085600" cy="1842900"/>
              </a:xfrm>
              <a:prstGeom prst="roundRect">
                <a:avLst>
                  <a:gd name="adj" fmla="val 7693"/>
                </a:avLst>
              </a:prstGeom>
              <a:solidFill>
                <a:schemeClr val="accent6"/>
              </a:solidFill>
              <a:ln>
                <a:noFill/>
              </a:ln>
              <a:effectLst>
                <a:outerShdw blurRad="71438" dist="19050" dir="2520000" algn="bl" rotWithShape="0">
                  <a:schemeClr val="lt1">
                    <a:alpha val="26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27"/>
              <p:cNvSpPr/>
              <p:nvPr/>
            </p:nvSpPr>
            <p:spPr>
              <a:xfrm>
                <a:off x="4243100" y="3208450"/>
                <a:ext cx="2085600" cy="489300"/>
              </a:xfrm>
              <a:prstGeom prst="round2SameRect">
                <a:avLst>
                  <a:gd name="adj1" fmla="val 26332"/>
                  <a:gd name="adj2" fmla="val 0"/>
                </a:avLst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ctr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" sz="1800">
                    <a:solidFill>
                      <a:schemeClr val="accent6"/>
                    </a:solidFill>
                    <a:latin typeface="Concert One"/>
                    <a:ea typeface="Concert One"/>
                    <a:cs typeface="Concert One"/>
                    <a:sym typeface="Concert One"/>
                  </a:rPr>
                  <a:t>Sad</a:t>
                </a:r>
                <a:endParaRPr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endParaRPr>
              </a:p>
            </p:txBody>
          </p:sp>
        </p:grpSp>
        <p:grpSp>
          <p:nvGrpSpPr>
            <p:cNvPr id="486" name="Google Shape;486;p27"/>
            <p:cNvGrpSpPr/>
            <p:nvPr/>
          </p:nvGrpSpPr>
          <p:grpSpPr>
            <a:xfrm>
              <a:off x="6071754" y="1991976"/>
              <a:ext cx="870643" cy="842204"/>
              <a:chOff x="2470312" y="874600"/>
              <a:chExt cx="1786301" cy="1728307"/>
            </a:xfrm>
          </p:grpSpPr>
          <p:sp>
            <p:nvSpPr>
              <p:cNvPr id="487" name="Google Shape;487;p27"/>
              <p:cNvSpPr/>
              <p:nvPr/>
            </p:nvSpPr>
            <p:spPr>
              <a:xfrm>
                <a:off x="2470312" y="874600"/>
                <a:ext cx="1786301" cy="1660697"/>
              </a:xfrm>
              <a:custGeom>
                <a:rect l="l" t="t" r="r" b="b"/>
                <a:pathLst>
                  <a:path w="53687" h="49912" extrusionOk="0">
                    <a:moveTo>
                      <a:pt x="27781" y="0"/>
                    </a:moveTo>
                    <a:cubicBezTo>
                      <a:pt x="27223" y="0"/>
                      <a:pt x="26663" y="21"/>
                      <a:pt x="26102" y="64"/>
                    </a:cubicBezTo>
                    <a:cubicBezTo>
                      <a:pt x="19760" y="503"/>
                      <a:pt x="14832" y="4894"/>
                      <a:pt x="14832" y="4894"/>
                    </a:cubicBezTo>
                    <a:cubicBezTo>
                      <a:pt x="14832" y="4894"/>
                      <a:pt x="14052" y="4344"/>
                      <a:pt x="12813" y="4344"/>
                    </a:cubicBezTo>
                    <a:cubicBezTo>
                      <a:pt x="11632" y="4344"/>
                      <a:pt x="10033" y="4844"/>
                      <a:pt x="8295" y="6796"/>
                    </a:cubicBezTo>
                    <a:cubicBezTo>
                      <a:pt x="4684" y="10797"/>
                      <a:pt x="5221" y="21530"/>
                      <a:pt x="5026" y="23921"/>
                    </a:cubicBezTo>
                    <a:cubicBezTo>
                      <a:pt x="4831" y="26311"/>
                      <a:pt x="2050" y="29580"/>
                      <a:pt x="1025" y="34752"/>
                    </a:cubicBezTo>
                    <a:cubicBezTo>
                      <a:pt x="1" y="39972"/>
                      <a:pt x="928" y="43290"/>
                      <a:pt x="3562" y="44656"/>
                    </a:cubicBezTo>
                    <a:cubicBezTo>
                      <a:pt x="6245" y="46022"/>
                      <a:pt x="9368" y="45485"/>
                      <a:pt x="11319" y="47290"/>
                    </a:cubicBezTo>
                    <a:cubicBezTo>
                      <a:pt x="13124" y="48918"/>
                      <a:pt x="14968" y="49911"/>
                      <a:pt x="17353" y="49911"/>
                    </a:cubicBezTo>
                    <a:cubicBezTo>
                      <a:pt x="17612" y="49911"/>
                      <a:pt x="17877" y="49900"/>
                      <a:pt x="18150" y="49876"/>
                    </a:cubicBezTo>
                    <a:cubicBezTo>
                      <a:pt x="20757" y="49606"/>
                      <a:pt x="22537" y="48135"/>
                      <a:pt x="25549" y="48135"/>
                    </a:cubicBezTo>
                    <a:cubicBezTo>
                      <a:pt x="25805" y="48135"/>
                      <a:pt x="26071" y="48145"/>
                      <a:pt x="26346" y="48168"/>
                    </a:cubicBezTo>
                    <a:cubicBezTo>
                      <a:pt x="28940" y="48348"/>
                      <a:pt x="30763" y="49274"/>
                      <a:pt x="32776" y="49274"/>
                    </a:cubicBezTo>
                    <a:cubicBezTo>
                      <a:pt x="33489" y="49274"/>
                      <a:pt x="34226" y="49158"/>
                      <a:pt x="35030" y="48851"/>
                    </a:cubicBezTo>
                    <a:cubicBezTo>
                      <a:pt x="37306" y="47881"/>
                      <a:pt x="39724" y="47396"/>
                      <a:pt x="42155" y="47396"/>
                    </a:cubicBezTo>
                    <a:cubicBezTo>
                      <a:pt x="42902" y="47396"/>
                      <a:pt x="43651" y="47442"/>
                      <a:pt x="44397" y="47534"/>
                    </a:cubicBezTo>
                    <a:cubicBezTo>
                      <a:pt x="44562" y="47555"/>
                      <a:pt x="44732" y="47566"/>
                      <a:pt x="44908" y="47566"/>
                    </a:cubicBezTo>
                    <a:cubicBezTo>
                      <a:pt x="48331" y="47566"/>
                      <a:pt x="53686" y="43525"/>
                      <a:pt x="52155" y="36703"/>
                    </a:cubicBezTo>
                    <a:cubicBezTo>
                      <a:pt x="50496" y="29531"/>
                      <a:pt x="46934" y="26165"/>
                      <a:pt x="46593" y="19823"/>
                    </a:cubicBezTo>
                    <a:cubicBezTo>
                      <a:pt x="46251" y="13529"/>
                      <a:pt x="47130" y="9333"/>
                      <a:pt x="42153" y="5235"/>
                    </a:cubicBezTo>
                    <a:cubicBezTo>
                      <a:pt x="38098" y="1841"/>
                      <a:pt x="33008" y="0"/>
                      <a:pt x="2778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27"/>
              <p:cNvSpPr/>
              <p:nvPr/>
            </p:nvSpPr>
            <p:spPr>
              <a:xfrm>
                <a:off x="2626160" y="1037136"/>
                <a:ext cx="1460995" cy="1565771"/>
              </a:xfrm>
              <a:custGeom>
                <a:rect l="l" t="t" r="r" b="b"/>
                <a:pathLst>
                  <a:path w="43910" h="47059" extrusionOk="0">
                    <a:moveTo>
                      <a:pt x="24834" y="1"/>
                    </a:moveTo>
                    <a:cubicBezTo>
                      <a:pt x="17638" y="1"/>
                      <a:pt x="8880" y="1226"/>
                      <a:pt x="5221" y="5083"/>
                    </a:cubicBezTo>
                    <a:cubicBezTo>
                      <a:pt x="5221" y="5083"/>
                      <a:pt x="4635" y="14889"/>
                      <a:pt x="5416" y="22061"/>
                    </a:cubicBezTo>
                    <a:cubicBezTo>
                      <a:pt x="4845" y="21855"/>
                      <a:pt x="4221" y="21692"/>
                      <a:pt x="3613" y="21692"/>
                    </a:cubicBezTo>
                    <a:cubicBezTo>
                      <a:pt x="2922" y="21692"/>
                      <a:pt x="2253" y="21903"/>
                      <a:pt x="1708" y="22500"/>
                    </a:cubicBezTo>
                    <a:cubicBezTo>
                      <a:pt x="0" y="24354"/>
                      <a:pt x="1757" y="27379"/>
                      <a:pt x="5123" y="27769"/>
                    </a:cubicBezTo>
                    <a:cubicBezTo>
                      <a:pt x="5611" y="27818"/>
                      <a:pt x="6050" y="27818"/>
                      <a:pt x="6440" y="27866"/>
                    </a:cubicBezTo>
                    <a:cubicBezTo>
                      <a:pt x="7806" y="32989"/>
                      <a:pt x="10392" y="37087"/>
                      <a:pt x="17271" y="38356"/>
                    </a:cubicBezTo>
                    <a:cubicBezTo>
                      <a:pt x="17174" y="40746"/>
                      <a:pt x="17027" y="44991"/>
                      <a:pt x="17027" y="44991"/>
                    </a:cubicBezTo>
                    <a:cubicBezTo>
                      <a:pt x="17027" y="44991"/>
                      <a:pt x="18303" y="47058"/>
                      <a:pt x="21898" y="47058"/>
                    </a:cubicBezTo>
                    <a:cubicBezTo>
                      <a:pt x="22089" y="47058"/>
                      <a:pt x="22287" y="47052"/>
                      <a:pt x="22491" y="47040"/>
                    </a:cubicBezTo>
                    <a:cubicBezTo>
                      <a:pt x="26541" y="46747"/>
                      <a:pt x="26931" y="44649"/>
                      <a:pt x="26931" y="44649"/>
                    </a:cubicBezTo>
                    <a:lnTo>
                      <a:pt x="26199" y="38307"/>
                    </a:lnTo>
                    <a:cubicBezTo>
                      <a:pt x="31664" y="37234"/>
                      <a:pt x="36152" y="33233"/>
                      <a:pt x="37762" y="27866"/>
                    </a:cubicBezTo>
                    <a:cubicBezTo>
                      <a:pt x="38103" y="27866"/>
                      <a:pt x="38445" y="27818"/>
                      <a:pt x="38835" y="27769"/>
                    </a:cubicBezTo>
                    <a:cubicBezTo>
                      <a:pt x="42153" y="27427"/>
                      <a:pt x="43909" y="24402"/>
                      <a:pt x="42250" y="22549"/>
                    </a:cubicBezTo>
                    <a:cubicBezTo>
                      <a:pt x="41670" y="21939"/>
                      <a:pt x="40968" y="21727"/>
                      <a:pt x="40259" y="21727"/>
                    </a:cubicBezTo>
                    <a:cubicBezTo>
                      <a:pt x="39776" y="21727"/>
                      <a:pt x="39290" y="21825"/>
                      <a:pt x="38835" y="21963"/>
                    </a:cubicBezTo>
                    <a:cubicBezTo>
                      <a:pt x="39372" y="13669"/>
                      <a:pt x="37372" y="2985"/>
                      <a:pt x="35518" y="1424"/>
                    </a:cubicBezTo>
                    <a:cubicBezTo>
                      <a:pt x="34548" y="660"/>
                      <a:pt x="30111" y="1"/>
                      <a:pt x="2483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27"/>
              <p:cNvSpPr/>
              <p:nvPr/>
            </p:nvSpPr>
            <p:spPr>
              <a:xfrm>
                <a:off x="3226762" y="1670478"/>
                <a:ext cx="144502" cy="302048"/>
              </a:xfrm>
              <a:custGeom>
                <a:rect l="l" t="t" r="r" b="b"/>
                <a:pathLst>
                  <a:path w="4343" h="9078" extrusionOk="0">
                    <a:moveTo>
                      <a:pt x="3709" y="1"/>
                    </a:moveTo>
                    <a:cubicBezTo>
                      <a:pt x="3635" y="1"/>
                      <a:pt x="3562" y="50"/>
                      <a:pt x="3562" y="147"/>
                    </a:cubicBezTo>
                    <a:cubicBezTo>
                      <a:pt x="3562" y="1025"/>
                      <a:pt x="3465" y="1904"/>
                      <a:pt x="3465" y="2782"/>
                    </a:cubicBezTo>
                    <a:cubicBezTo>
                      <a:pt x="3562" y="3562"/>
                      <a:pt x="3562" y="4392"/>
                      <a:pt x="3562" y="5221"/>
                    </a:cubicBezTo>
                    <a:cubicBezTo>
                      <a:pt x="3513" y="5514"/>
                      <a:pt x="3416" y="5758"/>
                      <a:pt x="3269" y="6002"/>
                    </a:cubicBezTo>
                    <a:cubicBezTo>
                      <a:pt x="3074" y="6197"/>
                      <a:pt x="2830" y="6294"/>
                      <a:pt x="2586" y="6294"/>
                    </a:cubicBezTo>
                    <a:cubicBezTo>
                      <a:pt x="2050" y="6343"/>
                      <a:pt x="1562" y="6441"/>
                      <a:pt x="1074" y="6587"/>
                    </a:cubicBezTo>
                    <a:cubicBezTo>
                      <a:pt x="98" y="6929"/>
                      <a:pt x="1" y="8197"/>
                      <a:pt x="879" y="8685"/>
                    </a:cubicBezTo>
                    <a:cubicBezTo>
                      <a:pt x="1318" y="8978"/>
                      <a:pt x="1806" y="9075"/>
                      <a:pt x="2294" y="9075"/>
                    </a:cubicBezTo>
                    <a:cubicBezTo>
                      <a:pt x="2372" y="9075"/>
                      <a:pt x="2458" y="9077"/>
                      <a:pt x="2547" y="9077"/>
                    </a:cubicBezTo>
                    <a:cubicBezTo>
                      <a:pt x="2905" y="9077"/>
                      <a:pt x="3318" y="9046"/>
                      <a:pt x="3513" y="8734"/>
                    </a:cubicBezTo>
                    <a:cubicBezTo>
                      <a:pt x="3562" y="8685"/>
                      <a:pt x="3513" y="8587"/>
                      <a:pt x="3465" y="8539"/>
                    </a:cubicBezTo>
                    <a:cubicBezTo>
                      <a:pt x="3309" y="8428"/>
                      <a:pt x="3134" y="8398"/>
                      <a:pt x="2952" y="8398"/>
                    </a:cubicBezTo>
                    <a:cubicBezTo>
                      <a:pt x="2734" y="8398"/>
                      <a:pt x="2507" y="8441"/>
                      <a:pt x="2294" y="8441"/>
                    </a:cubicBezTo>
                    <a:cubicBezTo>
                      <a:pt x="2248" y="8446"/>
                      <a:pt x="2203" y="8449"/>
                      <a:pt x="2158" y="8449"/>
                    </a:cubicBezTo>
                    <a:cubicBezTo>
                      <a:pt x="1765" y="8449"/>
                      <a:pt x="1380" y="8265"/>
                      <a:pt x="1074" y="8002"/>
                    </a:cubicBezTo>
                    <a:cubicBezTo>
                      <a:pt x="293" y="7026"/>
                      <a:pt x="2245" y="6880"/>
                      <a:pt x="2782" y="6734"/>
                    </a:cubicBezTo>
                    <a:cubicBezTo>
                      <a:pt x="3172" y="6685"/>
                      <a:pt x="3562" y="6490"/>
                      <a:pt x="3855" y="6197"/>
                    </a:cubicBezTo>
                    <a:cubicBezTo>
                      <a:pt x="4196" y="5758"/>
                      <a:pt x="4343" y="5172"/>
                      <a:pt x="4245" y="4587"/>
                    </a:cubicBezTo>
                    <a:cubicBezTo>
                      <a:pt x="4196" y="3074"/>
                      <a:pt x="4001" y="1611"/>
                      <a:pt x="3855" y="147"/>
                    </a:cubicBezTo>
                    <a:cubicBezTo>
                      <a:pt x="3855" y="50"/>
                      <a:pt x="3782" y="1"/>
                      <a:pt x="370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27"/>
              <p:cNvSpPr/>
              <p:nvPr/>
            </p:nvSpPr>
            <p:spPr>
              <a:xfrm rot="10800000">
                <a:off x="3190495" y="2043069"/>
                <a:ext cx="300916" cy="150658"/>
              </a:xfrm>
              <a:custGeom>
                <a:rect l="l" t="t" r="r" b="b"/>
                <a:pathLst>
                  <a:path w="9044" h="4528" extrusionOk="0">
                    <a:moveTo>
                      <a:pt x="8472" y="1"/>
                    </a:moveTo>
                    <a:cubicBezTo>
                      <a:pt x="8446" y="1"/>
                      <a:pt x="8423" y="7"/>
                      <a:pt x="8409" y="21"/>
                    </a:cubicBezTo>
                    <a:cubicBezTo>
                      <a:pt x="8067" y="216"/>
                      <a:pt x="8067" y="753"/>
                      <a:pt x="7921" y="1094"/>
                    </a:cubicBezTo>
                    <a:cubicBezTo>
                      <a:pt x="7775" y="1533"/>
                      <a:pt x="7482" y="1972"/>
                      <a:pt x="7189" y="2314"/>
                    </a:cubicBezTo>
                    <a:cubicBezTo>
                      <a:pt x="6604" y="3046"/>
                      <a:pt x="5774" y="3582"/>
                      <a:pt x="4847" y="3778"/>
                    </a:cubicBezTo>
                    <a:cubicBezTo>
                      <a:pt x="4683" y="3800"/>
                      <a:pt x="4519" y="3811"/>
                      <a:pt x="4357" y="3811"/>
                    </a:cubicBezTo>
                    <a:cubicBezTo>
                      <a:pt x="3465" y="3811"/>
                      <a:pt x="2630" y="3478"/>
                      <a:pt x="1969" y="2899"/>
                    </a:cubicBezTo>
                    <a:cubicBezTo>
                      <a:pt x="1335" y="2314"/>
                      <a:pt x="847" y="1631"/>
                      <a:pt x="456" y="850"/>
                    </a:cubicBezTo>
                    <a:cubicBezTo>
                      <a:pt x="425" y="771"/>
                      <a:pt x="362" y="738"/>
                      <a:pt x="296" y="738"/>
                    </a:cubicBezTo>
                    <a:cubicBezTo>
                      <a:pt x="157" y="738"/>
                      <a:pt x="0" y="881"/>
                      <a:pt x="66" y="1046"/>
                    </a:cubicBezTo>
                    <a:cubicBezTo>
                      <a:pt x="359" y="2021"/>
                      <a:pt x="896" y="2851"/>
                      <a:pt x="1627" y="3534"/>
                    </a:cubicBezTo>
                    <a:cubicBezTo>
                      <a:pt x="2440" y="4218"/>
                      <a:pt x="3441" y="4528"/>
                      <a:pt x="4464" y="4528"/>
                    </a:cubicBezTo>
                    <a:cubicBezTo>
                      <a:pt x="4608" y="4528"/>
                      <a:pt x="4752" y="4521"/>
                      <a:pt x="4896" y="4509"/>
                    </a:cubicBezTo>
                    <a:cubicBezTo>
                      <a:pt x="6018" y="4314"/>
                      <a:pt x="6994" y="3729"/>
                      <a:pt x="7726" y="2851"/>
                    </a:cubicBezTo>
                    <a:cubicBezTo>
                      <a:pt x="8067" y="2412"/>
                      <a:pt x="8360" y="1972"/>
                      <a:pt x="8555" y="1436"/>
                    </a:cubicBezTo>
                    <a:cubicBezTo>
                      <a:pt x="8702" y="1094"/>
                      <a:pt x="9043" y="411"/>
                      <a:pt x="8653" y="70"/>
                    </a:cubicBezTo>
                    <a:cubicBezTo>
                      <a:pt x="8618" y="35"/>
                      <a:pt x="8535" y="1"/>
                      <a:pt x="847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27"/>
              <p:cNvSpPr/>
              <p:nvPr/>
            </p:nvSpPr>
            <p:spPr>
              <a:xfrm>
                <a:off x="3473511" y="1601837"/>
                <a:ext cx="316255" cy="265215"/>
              </a:xfrm>
              <a:custGeom>
                <a:rect l="l" t="t" r="r" b="b"/>
                <a:pathLst>
                  <a:path w="9505" h="7971" extrusionOk="0">
                    <a:moveTo>
                      <a:pt x="4045" y="0"/>
                    </a:moveTo>
                    <a:cubicBezTo>
                      <a:pt x="3147" y="0"/>
                      <a:pt x="2237" y="327"/>
                      <a:pt x="1464" y="1088"/>
                    </a:cubicBezTo>
                    <a:cubicBezTo>
                      <a:pt x="635" y="1918"/>
                      <a:pt x="147" y="3040"/>
                      <a:pt x="49" y="4259"/>
                    </a:cubicBezTo>
                    <a:cubicBezTo>
                      <a:pt x="0" y="4942"/>
                      <a:pt x="98" y="5625"/>
                      <a:pt x="391" y="6211"/>
                    </a:cubicBezTo>
                    <a:cubicBezTo>
                      <a:pt x="1043" y="7469"/>
                      <a:pt x="2497" y="7970"/>
                      <a:pt x="3816" y="7970"/>
                    </a:cubicBezTo>
                    <a:cubicBezTo>
                      <a:pt x="3878" y="7970"/>
                      <a:pt x="3940" y="7969"/>
                      <a:pt x="4001" y="7967"/>
                    </a:cubicBezTo>
                    <a:cubicBezTo>
                      <a:pt x="4050" y="7969"/>
                      <a:pt x="4099" y="7970"/>
                      <a:pt x="4148" y="7970"/>
                    </a:cubicBezTo>
                    <a:cubicBezTo>
                      <a:pt x="5556" y="7970"/>
                      <a:pt x="6859" y="7294"/>
                      <a:pt x="7660" y="6162"/>
                    </a:cubicBezTo>
                    <a:cubicBezTo>
                      <a:pt x="9505" y="3137"/>
                      <a:pt x="6830" y="0"/>
                      <a:pt x="40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27"/>
              <p:cNvSpPr/>
              <p:nvPr/>
            </p:nvSpPr>
            <p:spPr>
              <a:xfrm>
                <a:off x="3496236" y="1650714"/>
                <a:ext cx="233240" cy="201997"/>
              </a:xfrm>
              <a:custGeom>
                <a:rect l="l" t="t" r="r" b="b"/>
                <a:pathLst>
                  <a:path w="7010" h="6071" extrusionOk="0">
                    <a:moveTo>
                      <a:pt x="2975" y="0"/>
                    </a:moveTo>
                    <a:cubicBezTo>
                      <a:pt x="2309" y="0"/>
                      <a:pt x="1637" y="252"/>
                      <a:pt x="1074" y="839"/>
                    </a:cubicBezTo>
                    <a:cubicBezTo>
                      <a:pt x="488" y="1473"/>
                      <a:pt x="98" y="2302"/>
                      <a:pt x="49" y="3229"/>
                    </a:cubicBezTo>
                    <a:cubicBezTo>
                      <a:pt x="0" y="3717"/>
                      <a:pt x="98" y="4254"/>
                      <a:pt x="342" y="4693"/>
                    </a:cubicBezTo>
                    <a:cubicBezTo>
                      <a:pt x="837" y="5548"/>
                      <a:pt x="1746" y="6070"/>
                      <a:pt x="2726" y="6070"/>
                    </a:cubicBezTo>
                    <a:cubicBezTo>
                      <a:pt x="2809" y="6070"/>
                      <a:pt x="2893" y="6067"/>
                      <a:pt x="2977" y="6059"/>
                    </a:cubicBezTo>
                    <a:cubicBezTo>
                      <a:pt x="4050" y="6059"/>
                      <a:pt x="5026" y="5571"/>
                      <a:pt x="5611" y="4693"/>
                    </a:cubicBezTo>
                    <a:cubicBezTo>
                      <a:pt x="7010" y="2374"/>
                      <a:pt x="5021" y="0"/>
                      <a:pt x="297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27"/>
              <p:cNvSpPr/>
              <p:nvPr/>
            </p:nvSpPr>
            <p:spPr>
              <a:xfrm>
                <a:off x="2923516" y="1601837"/>
                <a:ext cx="317885" cy="265215"/>
              </a:xfrm>
              <a:custGeom>
                <a:rect l="l" t="t" r="r" b="b"/>
                <a:pathLst>
                  <a:path w="9554" h="7971" extrusionOk="0">
                    <a:moveTo>
                      <a:pt x="5481" y="0"/>
                    </a:moveTo>
                    <a:cubicBezTo>
                      <a:pt x="2703" y="0"/>
                      <a:pt x="1" y="3137"/>
                      <a:pt x="1845" y="6162"/>
                    </a:cubicBezTo>
                    <a:cubicBezTo>
                      <a:pt x="2647" y="7294"/>
                      <a:pt x="3950" y="7970"/>
                      <a:pt x="5358" y="7970"/>
                    </a:cubicBezTo>
                    <a:cubicBezTo>
                      <a:pt x="5406" y="7970"/>
                      <a:pt x="5455" y="7969"/>
                      <a:pt x="5504" y="7967"/>
                    </a:cubicBezTo>
                    <a:cubicBezTo>
                      <a:pt x="5568" y="7969"/>
                      <a:pt x="5632" y="7970"/>
                      <a:pt x="5696" y="7970"/>
                    </a:cubicBezTo>
                    <a:cubicBezTo>
                      <a:pt x="7053" y="7970"/>
                      <a:pt x="8462" y="7469"/>
                      <a:pt x="9115" y="6211"/>
                    </a:cubicBezTo>
                    <a:cubicBezTo>
                      <a:pt x="9407" y="5625"/>
                      <a:pt x="9554" y="4942"/>
                      <a:pt x="9456" y="4259"/>
                    </a:cubicBezTo>
                    <a:cubicBezTo>
                      <a:pt x="9407" y="3040"/>
                      <a:pt x="8920" y="1918"/>
                      <a:pt x="8041" y="1088"/>
                    </a:cubicBezTo>
                    <a:cubicBezTo>
                      <a:pt x="7280" y="327"/>
                      <a:pt x="6376" y="0"/>
                      <a:pt x="548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27"/>
              <p:cNvSpPr/>
              <p:nvPr/>
            </p:nvSpPr>
            <p:spPr>
              <a:xfrm>
                <a:off x="2985437" y="1650714"/>
                <a:ext cx="231610" cy="201997"/>
              </a:xfrm>
              <a:custGeom>
                <a:rect l="l" t="t" r="r" b="b"/>
                <a:pathLst>
                  <a:path w="6960" h="6071" extrusionOk="0">
                    <a:moveTo>
                      <a:pt x="4015" y="0"/>
                    </a:moveTo>
                    <a:cubicBezTo>
                      <a:pt x="1962" y="0"/>
                      <a:pt x="1" y="2374"/>
                      <a:pt x="1399" y="4693"/>
                    </a:cubicBezTo>
                    <a:cubicBezTo>
                      <a:pt x="1985" y="5571"/>
                      <a:pt x="2960" y="6059"/>
                      <a:pt x="4034" y="6059"/>
                    </a:cubicBezTo>
                    <a:cubicBezTo>
                      <a:pt x="4118" y="6067"/>
                      <a:pt x="4201" y="6070"/>
                      <a:pt x="4284" y="6070"/>
                    </a:cubicBezTo>
                    <a:cubicBezTo>
                      <a:pt x="5264" y="6070"/>
                      <a:pt x="6174" y="5548"/>
                      <a:pt x="6668" y="4693"/>
                    </a:cubicBezTo>
                    <a:cubicBezTo>
                      <a:pt x="6912" y="4254"/>
                      <a:pt x="6961" y="3717"/>
                      <a:pt x="6961" y="3229"/>
                    </a:cubicBezTo>
                    <a:cubicBezTo>
                      <a:pt x="6863" y="2302"/>
                      <a:pt x="6522" y="1473"/>
                      <a:pt x="5936" y="839"/>
                    </a:cubicBezTo>
                    <a:cubicBezTo>
                      <a:pt x="5361" y="252"/>
                      <a:pt x="4683" y="0"/>
                      <a:pt x="401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5" name="Google Shape;495;p27"/>
              <p:cNvSpPr/>
              <p:nvPr/>
            </p:nvSpPr>
            <p:spPr>
              <a:xfrm>
                <a:off x="3057937" y="1693203"/>
                <a:ext cx="48744" cy="48744"/>
              </a:xfrm>
              <a:custGeom>
                <a:rect l="l" t="t" r="r" b="b"/>
                <a:pathLst>
                  <a:path w="1465" h="1465" extrusionOk="0">
                    <a:moveTo>
                      <a:pt x="733" y="1"/>
                    </a:moveTo>
                    <a:cubicBezTo>
                      <a:pt x="635" y="1"/>
                      <a:pt x="537" y="1"/>
                      <a:pt x="440" y="50"/>
                    </a:cubicBezTo>
                    <a:cubicBezTo>
                      <a:pt x="342" y="98"/>
                      <a:pt x="294" y="147"/>
                      <a:pt x="196" y="196"/>
                    </a:cubicBezTo>
                    <a:lnTo>
                      <a:pt x="98" y="342"/>
                    </a:lnTo>
                    <a:cubicBezTo>
                      <a:pt x="50" y="440"/>
                      <a:pt x="1" y="586"/>
                      <a:pt x="1" y="684"/>
                    </a:cubicBezTo>
                    <a:lnTo>
                      <a:pt x="1" y="879"/>
                    </a:lnTo>
                    <a:cubicBezTo>
                      <a:pt x="50" y="1025"/>
                      <a:pt x="98" y="1123"/>
                      <a:pt x="196" y="1221"/>
                    </a:cubicBezTo>
                    <a:lnTo>
                      <a:pt x="245" y="1221"/>
                    </a:lnTo>
                    <a:cubicBezTo>
                      <a:pt x="294" y="1269"/>
                      <a:pt x="342" y="1318"/>
                      <a:pt x="391" y="1367"/>
                    </a:cubicBezTo>
                    <a:lnTo>
                      <a:pt x="586" y="1465"/>
                    </a:lnTo>
                    <a:lnTo>
                      <a:pt x="879" y="1465"/>
                    </a:lnTo>
                    <a:cubicBezTo>
                      <a:pt x="928" y="1416"/>
                      <a:pt x="977" y="1416"/>
                      <a:pt x="1025" y="1416"/>
                    </a:cubicBezTo>
                    <a:cubicBezTo>
                      <a:pt x="1123" y="1367"/>
                      <a:pt x="1220" y="1318"/>
                      <a:pt x="1269" y="1269"/>
                    </a:cubicBezTo>
                    <a:lnTo>
                      <a:pt x="1367" y="1123"/>
                    </a:lnTo>
                    <a:lnTo>
                      <a:pt x="1464" y="928"/>
                    </a:lnTo>
                    <a:cubicBezTo>
                      <a:pt x="1464" y="830"/>
                      <a:pt x="1464" y="733"/>
                      <a:pt x="1464" y="635"/>
                    </a:cubicBezTo>
                    <a:cubicBezTo>
                      <a:pt x="1464" y="538"/>
                      <a:pt x="1416" y="440"/>
                      <a:pt x="1367" y="391"/>
                    </a:cubicBezTo>
                    <a:cubicBezTo>
                      <a:pt x="1318" y="294"/>
                      <a:pt x="1269" y="245"/>
                      <a:pt x="1220" y="196"/>
                    </a:cubicBezTo>
                    <a:cubicBezTo>
                      <a:pt x="1172" y="147"/>
                      <a:pt x="1074" y="98"/>
                      <a:pt x="977" y="50"/>
                    </a:cubicBezTo>
                    <a:cubicBezTo>
                      <a:pt x="928" y="1"/>
                      <a:pt x="830" y="1"/>
                      <a:pt x="7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27"/>
              <p:cNvSpPr/>
              <p:nvPr/>
            </p:nvSpPr>
            <p:spPr>
              <a:xfrm>
                <a:off x="3538425" y="1691606"/>
                <a:ext cx="50375" cy="50341"/>
              </a:xfrm>
              <a:custGeom>
                <a:rect l="l" t="t" r="r" b="b"/>
                <a:pathLst>
                  <a:path w="1514" h="1513" extrusionOk="0">
                    <a:moveTo>
                      <a:pt x="733" y="0"/>
                    </a:moveTo>
                    <a:cubicBezTo>
                      <a:pt x="538" y="0"/>
                      <a:pt x="391" y="98"/>
                      <a:pt x="245" y="244"/>
                    </a:cubicBezTo>
                    <a:lnTo>
                      <a:pt x="99" y="342"/>
                    </a:lnTo>
                    <a:cubicBezTo>
                      <a:pt x="50" y="488"/>
                      <a:pt x="1" y="586"/>
                      <a:pt x="1" y="732"/>
                    </a:cubicBezTo>
                    <a:lnTo>
                      <a:pt x="1" y="927"/>
                    </a:lnTo>
                    <a:cubicBezTo>
                      <a:pt x="50" y="1025"/>
                      <a:pt x="99" y="1122"/>
                      <a:pt x="196" y="1220"/>
                    </a:cubicBezTo>
                    <a:lnTo>
                      <a:pt x="245" y="1269"/>
                    </a:lnTo>
                    <a:cubicBezTo>
                      <a:pt x="294" y="1317"/>
                      <a:pt x="342" y="1366"/>
                      <a:pt x="440" y="1415"/>
                    </a:cubicBezTo>
                    <a:lnTo>
                      <a:pt x="586" y="1513"/>
                    </a:lnTo>
                    <a:lnTo>
                      <a:pt x="879" y="1513"/>
                    </a:lnTo>
                    <a:cubicBezTo>
                      <a:pt x="977" y="1464"/>
                      <a:pt x="1026" y="1464"/>
                      <a:pt x="1074" y="1464"/>
                    </a:cubicBezTo>
                    <a:cubicBezTo>
                      <a:pt x="1172" y="1415"/>
                      <a:pt x="1221" y="1366"/>
                      <a:pt x="1318" y="1269"/>
                    </a:cubicBezTo>
                    <a:lnTo>
                      <a:pt x="1416" y="1122"/>
                    </a:lnTo>
                    <a:lnTo>
                      <a:pt x="1465" y="976"/>
                    </a:lnTo>
                    <a:cubicBezTo>
                      <a:pt x="1513" y="878"/>
                      <a:pt x="1513" y="781"/>
                      <a:pt x="1465" y="683"/>
                    </a:cubicBezTo>
                    <a:cubicBezTo>
                      <a:pt x="1465" y="586"/>
                      <a:pt x="1465" y="488"/>
                      <a:pt x="1416" y="390"/>
                    </a:cubicBezTo>
                    <a:cubicBezTo>
                      <a:pt x="1367" y="342"/>
                      <a:pt x="1318" y="293"/>
                      <a:pt x="1269" y="244"/>
                    </a:cubicBezTo>
                    <a:cubicBezTo>
                      <a:pt x="1172" y="146"/>
                      <a:pt x="1123" y="98"/>
                      <a:pt x="1026" y="49"/>
                    </a:cubicBezTo>
                    <a:cubicBezTo>
                      <a:pt x="928" y="0"/>
                      <a:pt x="830" y="0"/>
                      <a:pt x="7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27"/>
              <p:cNvSpPr/>
              <p:nvPr/>
            </p:nvSpPr>
            <p:spPr>
              <a:xfrm>
                <a:off x="2983274" y="1521151"/>
                <a:ext cx="139645" cy="86076"/>
              </a:xfrm>
              <a:custGeom>
                <a:rect l="l" t="t" r="r" b="b"/>
                <a:pathLst>
                  <a:path w="4197" h="2587" extrusionOk="0">
                    <a:moveTo>
                      <a:pt x="119" y="1484"/>
                    </a:moveTo>
                    <a:cubicBezTo>
                      <a:pt x="116" y="1484"/>
                      <a:pt x="98" y="1532"/>
                      <a:pt x="98" y="1562"/>
                    </a:cubicBezTo>
                    <a:cubicBezTo>
                      <a:pt x="117" y="1504"/>
                      <a:pt x="121" y="1484"/>
                      <a:pt x="119" y="1484"/>
                    </a:cubicBezTo>
                    <a:close/>
                    <a:moveTo>
                      <a:pt x="2586" y="0"/>
                    </a:moveTo>
                    <a:cubicBezTo>
                      <a:pt x="2196" y="49"/>
                      <a:pt x="1806" y="147"/>
                      <a:pt x="1464" y="293"/>
                    </a:cubicBezTo>
                    <a:cubicBezTo>
                      <a:pt x="1074" y="440"/>
                      <a:pt x="781" y="683"/>
                      <a:pt x="488" y="976"/>
                    </a:cubicBezTo>
                    <a:cubicBezTo>
                      <a:pt x="293" y="1123"/>
                      <a:pt x="196" y="1318"/>
                      <a:pt x="98" y="1562"/>
                    </a:cubicBezTo>
                    <a:cubicBezTo>
                      <a:pt x="49" y="1610"/>
                      <a:pt x="49" y="1659"/>
                      <a:pt x="49" y="1708"/>
                    </a:cubicBezTo>
                    <a:cubicBezTo>
                      <a:pt x="1" y="1854"/>
                      <a:pt x="1" y="2049"/>
                      <a:pt x="49" y="2196"/>
                    </a:cubicBezTo>
                    <a:cubicBezTo>
                      <a:pt x="98" y="2440"/>
                      <a:pt x="293" y="2586"/>
                      <a:pt x="537" y="2586"/>
                    </a:cubicBezTo>
                    <a:cubicBezTo>
                      <a:pt x="684" y="2586"/>
                      <a:pt x="830" y="2537"/>
                      <a:pt x="928" y="2489"/>
                    </a:cubicBezTo>
                    <a:lnTo>
                      <a:pt x="976" y="2440"/>
                    </a:lnTo>
                    <a:cubicBezTo>
                      <a:pt x="1025" y="2440"/>
                      <a:pt x="1123" y="2391"/>
                      <a:pt x="976" y="2391"/>
                    </a:cubicBezTo>
                    <a:cubicBezTo>
                      <a:pt x="944" y="2407"/>
                      <a:pt x="928" y="2413"/>
                      <a:pt x="922" y="2413"/>
                    </a:cubicBezTo>
                    <a:cubicBezTo>
                      <a:pt x="911" y="2413"/>
                      <a:pt x="944" y="2391"/>
                      <a:pt x="976" y="2391"/>
                    </a:cubicBezTo>
                    <a:lnTo>
                      <a:pt x="1171" y="2342"/>
                    </a:lnTo>
                    <a:lnTo>
                      <a:pt x="1269" y="2293"/>
                    </a:lnTo>
                    <a:lnTo>
                      <a:pt x="1415" y="2196"/>
                    </a:lnTo>
                    <a:cubicBezTo>
                      <a:pt x="1659" y="2049"/>
                      <a:pt x="1903" y="1854"/>
                      <a:pt x="2147" y="1708"/>
                    </a:cubicBezTo>
                    <a:cubicBezTo>
                      <a:pt x="2391" y="1513"/>
                      <a:pt x="2635" y="1415"/>
                      <a:pt x="2928" y="1269"/>
                    </a:cubicBezTo>
                    <a:lnTo>
                      <a:pt x="2977" y="1220"/>
                    </a:lnTo>
                    <a:cubicBezTo>
                      <a:pt x="2977" y="1220"/>
                      <a:pt x="3042" y="1198"/>
                      <a:pt x="3056" y="1198"/>
                    </a:cubicBezTo>
                    <a:cubicBezTo>
                      <a:pt x="3063" y="1198"/>
                      <a:pt x="3058" y="1204"/>
                      <a:pt x="3025" y="1220"/>
                    </a:cubicBezTo>
                    <a:cubicBezTo>
                      <a:pt x="2993" y="1253"/>
                      <a:pt x="2982" y="1263"/>
                      <a:pt x="2984" y="1263"/>
                    </a:cubicBezTo>
                    <a:cubicBezTo>
                      <a:pt x="2987" y="1263"/>
                      <a:pt x="3042" y="1220"/>
                      <a:pt x="3074" y="1220"/>
                    </a:cubicBezTo>
                    <a:lnTo>
                      <a:pt x="3172" y="1220"/>
                    </a:lnTo>
                    <a:cubicBezTo>
                      <a:pt x="3221" y="1220"/>
                      <a:pt x="3318" y="1171"/>
                      <a:pt x="3367" y="1171"/>
                    </a:cubicBezTo>
                    <a:lnTo>
                      <a:pt x="3513" y="1171"/>
                    </a:lnTo>
                    <a:cubicBezTo>
                      <a:pt x="4099" y="1171"/>
                      <a:pt x="4196" y="342"/>
                      <a:pt x="3660" y="196"/>
                    </a:cubicBezTo>
                    <a:lnTo>
                      <a:pt x="3611" y="98"/>
                    </a:lnTo>
                    <a:cubicBezTo>
                      <a:pt x="3269" y="0"/>
                      <a:pt x="2928" y="0"/>
                      <a:pt x="258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27"/>
              <p:cNvSpPr/>
              <p:nvPr/>
            </p:nvSpPr>
            <p:spPr>
              <a:xfrm>
                <a:off x="3619610" y="1522648"/>
                <a:ext cx="125038" cy="82948"/>
              </a:xfrm>
              <a:custGeom>
                <a:rect l="l" t="t" r="r" b="b"/>
                <a:pathLst>
                  <a:path w="3758" h="2493" extrusionOk="0">
                    <a:moveTo>
                      <a:pt x="1123" y="0"/>
                    </a:moveTo>
                    <a:cubicBezTo>
                      <a:pt x="895" y="0"/>
                      <a:pt x="664" y="33"/>
                      <a:pt x="439" y="102"/>
                    </a:cubicBezTo>
                    <a:cubicBezTo>
                      <a:pt x="147" y="151"/>
                      <a:pt x="0" y="443"/>
                      <a:pt x="98" y="736"/>
                    </a:cubicBezTo>
                    <a:cubicBezTo>
                      <a:pt x="138" y="936"/>
                      <a:pt x="342" y="1103"/>
                      <a:pt x="575" y="1103"/>
                    </a:cubicBezTo>
                    <a:cubicBezTo>
                      <a:pt x="627" y="1103"/>
                      <a:pt x="679" y="1095"/>
                      <a:pt x="732" y="1078"/>
                    </a:cubicBezTo>
                    <a:lnTo>
                      <a:pt x="830" y="1078"/>
                    </a:lnTo>
                    <a:cubicBezTo>
                      <a:pt x="879" y="1126"/>
                      <a:pt x="927" y="1126"/>
                      <a:pt x="976" y="1126"/>
                    </a:cubicBezTo>
                    <a:lnTo>
                      <a:pt x="1074" y="1126"/>
                    </a:lnTo>
                    <a:cubicBezTo>
                      <a:pt x="1318" y="1273"/>
                      <a:pt x="1562" y="1419"/>
                      <a:pt x="1757" y="1565"/>
                    </a:cubicBezTo>
                    <a:lnTo>
                      <a:pt x="1854" y="1614"/>
                    </a:lnTo>
                    <a:cubicBezTo>
                      <a:pt x="1871" y="1647"/>
                      <a:pt x="1876" y="1658"/>
                      <a:pt x="1874" y="1658"/>
                    </a:cubicBezTo>
                    <a:cubicBezTo>
                      <a:pt x="1871" y="1658"/>
                      <a:pt x="1838" y="1614"/>
                      <a:pt x="1806" y="1614"/>
                    </a:cubicBezTo>
                    <a:cubicBezTo>
                      <a:pt x="1854" y="1663"/>
                      <a:pt x="1903" y="1712"/>
                      <a:pt x="2001" y="1761"/>
                    </a:cubicBezTo>
                    <a:lnTo>
                      <a:pt x="2293" y="2053"/>
                    </a:lnTo>
                    <a:cubicBezTo>
                      <a:pt x="2440" y="2151"/>
                      <a:pt x="2537" y="2248"/>
                      <a:pt x="2684" y="2346"/>
                    </a:cubicBezTo>
                    <a:cubicBezTo>
                      <a:pt x="2770" y="2389"/>
                      <a:pt x="2894" y="2432"/>
                      <a:pt x="2989" y="2442"/>
                    </a:cubicBezTo>
                    <a:lnTo>
                      <a:pt x="2989" y="2442"/>
                    </a:lnTo>
                    <a:cubicBezTo>
                      <a:pt x="3068" y="2471"/>
                      <a:pt x="3155" y="2492"/>
                      <a:pt x="3220" y="2492"/>
                    </a:cubicBezTo>
                    <a:cubicBezTo>
                      <a:pt x="3464" y="2492"/>
                      <a:pt x="3659" y="2346"/>
                      <a:pt x="3708" y="2102"/>
                    </a:cubicBezTo>
                    <a:cubicBezTo>
                      <a:pt x="3757" y="1956"/>
                      <a:pt x="3708" y="1809"/>
                      <a:pt x="3659" y="1712"/>
                    </a:cubicBezTo>
                    <a:lnTo>
                      <a:pt x="3659" y="1739"/>
                    </a:lnTo>
                    <a:lnTo>
                      <a:pt x="3659" y="1739"/>
                    </a:lnTo>
                    <a:cubicBezTo>
                      <a:pt x="3621" y="1395"/>
                      <a:pt x="3434" y="1077"/>
                      <a:pt x="3123" y="882"/>
                    </a:cubicBezTo>
                    <a:cubicBezTo>
                      <a:pt x="2879" y="638"/>
                      <a:pt x="2586" y="492"/>
                      <a:pt x="2293" y="297"/>
                    </a:cubicBezTo>
                    <a:cubicBezTo>
                      <a:pt x="1947" y="108"/>
                      <a:pt x="1539" y="0"/>
                      <a:pt x="112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499" name="Google Shape;499;p27"/>
              <p:cNvSpPr/>
              <p:nvPr/>
            </p:nvSpPr>
            <p:spPr>
              <a:xfrm>
                <a:off x="2726809" y="982203"/>
                <a:ext cx="1241830" cy="831180"/>
              </a:xfrm>
              <a:custGeom>
                <a:rect l="l" t="t" r="r" b="b"/>
                <a:pathLst>
                  <a:path w="37323" h="24981" extrusionOk="0">
                    <a:moveTo>
                      <a:pt x="21948" y="1"/>
                    </a:moveTo>
                    <a:cubicBezTo>
                      <a:pt x="18270" y="1"/>
                      <a:pt x="14451" y="469"/>
                      <a:pt x="11660" y="1269"/>
                    </a:cubicBezTo>
                    <a:cubicBezTo>
                      <a:pt x="5708" y="2928"/>
                      <a:pt x="2879" y="2635"/>
                      <a:pt x="1415" y="5612"/>
                    </a:cubicBezTo>
                    <a:cubicBezTo>
                      <a:pt x="0" y="8588"/>
                      <a:pt x="390" y="23077"/>
                      <a:pt x="390" y="23077"/>
                    </a:cubicBezTo>
                    <a:cubicBezTo>
                      <a:pt x="1269" y="23175"/>
                      <a:pt x="2098" y="23419"/>
                      <a:pt x="2830" y="23858"/>
                    </a:cubicBezTo>
                    <a:cubicBezTo>
                      <a:pt x="3318" y="24151"/>
                      <a:pt x="3708" y="24541"/>
                      <a:pt x="4049" y="24980"/>
                    </a:cubicBezTo>
                    <a:cubicBezTo>
                      <a:pt x="3708" y="21419"/>
                      <a:pt x="4001" y="17808"/>
                      <a:pt x="4928" y="14393"/>
                    </a:cubicBezTo>
                    <a:cubicBezTo>
                      <a:pt x="5806" y="11173"/>
                      <a:pt x="7416" y="8197"/>
                      <a:pt x="9709" y="5758"/>
                    </a:cubicBezTo>
                    <a:cubicBezTo>
                      <a:pt x="11221" y="7417"/>
                      <a:pt x="12539" y="9222"/>
                      <a:pt x="13709" y="11125"/>
                    </a:cubicBezTo>
                    <a:cubicBezTo>
                      <a:pt x="14685" y="12735"/>
                      <a:pt x="15515" y="14442"/>
                      <a:pt x="16100" y="16247"/>
                    </a:cubicBezTo>
                    <a:lnTo>
                      <a:pt x="32444" y="16198"/>
                    </a:lnTo>
                    <a:lnTo>
                      <a:pt x="33322" y="16003"/>
                    </a:lnTo>
                    <a:cubicBezTo>
                      <a:pt x="33322" y="16003"/>
                      <a:pt x="33908" y="18735"/>
                      <a:pt x="34347" y="20931"/>
                    </a:cubicBezTo>
                    <a:cubicBezTo>
                      <a:pt x="34493" y="22102"/>
                      <a:pt x="34932" y="23175"/>
                      <a:pt x="35615" y="24102"/>
                    </a:cubicBezTo>
                    <a:cubicBezTo>
                      <a:pt x="35615" y="24102"/>
                      <a:pt x="37323" y="22492"/>
                      <a:pt x="37079" y="16345"/>
                    </a:cubicBezTo>
                    <a:cubicBezTo>
                      <a:pt x="36932" y="13320"/>
                      <a:pt x="36103" y="4685"/>
                      <a:pt x="32200" y="2001"/>
                    </a:cubicBezTo>
                    <a:cubicBezTo>
                      <a:pt x="30101" y="602"/>
                      <a:pt x="26116" y="1"/>
                      <a:pt x="2194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00" name="Google Shape;500;p27"/>
          <p:cNvGrpSpPr/>
          <p:nvPr/>
        </p:nvGrpSpPr>
        <p:grpSpPr>
          <a:xfrm>
            <a:off x="4589633" y="2932403"/>
            <a:ext cx="1729380" cy="1580840"/>
            <a:chOff x="1772233" y="1349578"/>
            <a:chExt cx="1729380" cy="1580840"/>
          </a:xfrm>
        </p:grpSpPr>
        <p:grpSp>
          <p:nvGrpSpPr>
            <p:cNvPr id="501" name="Google Shape;501;p27"/>
            <p:cNvGrpSpPr/>
            <p:nvPr/>
          </p:nvGrpSpPr>
          <p:grpSpPr>
            <a:xfrm>
              <a:off x="1772233" y="1349578"/>
              <a:ext cx="1729380" cy="1580840"/>
              <a:chOff x="4243100" y="3208450"/>
              <a:chExt cx="2085600" cy="1842900"/>
            </a:xfrm>
          </p:grpSpPr>
          <p:sp>
            <p:nvSpPr>
              <p:cNvPr id="502" name="Google Shape;502;p27"/>
              <p:cNvSpPr/>
              <p:nvPr/>
            </p:nvSpPr>
            <p:spPr>
              <a:xfrm>
                <a:off x="4243100" y="3208450"/>
                <a:ext cx="2085600" cy="1842900"/>
              </a:xfrm>
              <a:prstGeom prst="roundRect">
                <a:avLst>
                  <a:gd name="adj" fmla="val 7693"/>
                </a:avLst>
              </a:prstGeom>
              <a:solidFill>
                <a:schemeClr val="accent6"/>
              </a:solidFill>
              <a:ln>
                <a:noFill/>
              </a:ln>
              <a:effectLst>
                <a:outerShdw blurRad="71438" dist="19050" dir="2520000" algn="bl" rotWithShape="0">
                  <a:schemeClr val="lt1">
                    <a:alpha val="270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27"/>
              <p:cNvSpPr/>
              <p:nvPr/>
            </p:nvSpPr>
            <p:spPr>
              <a:xfrm>
                <a:off x="4243100" y="3208450"/>
                <a:ext cx="2085600" cy="489300"/>
              </a:xfrm>
              <a:prstGeom prst="round2SameRect">
                <a:avLst>
                  <a:gd name="adj1" fmla="val 26332"/>
                  <a:gd name="adj2" fmla="val 0"/>
                </a:avLst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ctr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" sz="1800">
                    <a:solidFill>
                      <a:schemeClr val="accent6"/>
                    </a:solidFill>
                    <a:latin typeface="Concert One"/>
                    <a:ea typeface="Concert One"/>
                    <a:cs typeface="Concert One"/>
                    <a:sym typeface="Concert One"/>
                  </a:rPr>
                  <a:t>Excited</a:t>
                </a:r>
                <a:endParaRPr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endParaRPr>
              </a:p>
            </p:txBody>
          </p:sp>
        </p:grpSp>
        <p:grpSp>
          <p:nvGrpSpPr>
            <p:cNvPr id="504" name="Google Shape;504;p27"/>
            <p:cNvGrpSpPr/>
            <p:nvPr/>
          </p:nvGrpSpPr>
          <p:grpSpPr>
            <a:xfrm>
              <a:off x="2275213" y="1888539"/>
              <a:ext cx="723436" cy="945631"/>
              <a:chOff x="4637416" y="649611"/>
              <a:chExt cx="1484276" cy="1940552"/>
            </a:xfrm>
          </p:grpSpPr>
          <p:grpSp>
            <p:nvGrpSpPr>
              <p:cNvPr id="505" name="Google Shape;505;p27"/>
              <p:cNvGrpSpPr/>
              <p:nvPr/>
            </p:nvGrpSpPr>
            <p:grpSpPr>
              <a:xfrm>
                <a:off x="4637416" y="649611"/>
                <a:ext cx="1484276" cy="1940552"/>
                <a:chOff x="4637416" y="649611"/>
                <a:chExt cx="1484276" cy="1940552"/>
              </a:xfrm>
            </p:grpSpPr>
            <p:sp>
              <p:nvSpPr>
                <p:cNvPr id="506" name="Google Shape;506;p27"/>
                <p:cNvSpPr/>
                <p:nvPr/>
              </p:nvSpPr>
              <p:spPr>
                <a:xfrm>
                  <a:off x="5549715" y="1680227"/>
                  <a:ext cx="50341" cy="48744"/>
                </a:xfrm>
                <a:custGeom>
                  <a:rect l="l" t="t" r="r" b="b"/>
                  <a:pathLst>
                    <a:path w="1513" h="1465" extrusionOk="0">
                      <a:moveTo>
                        <a:pt x="732" y="1"/>
                      </a:moveTo>
                      <a:cubicBezTo>
                        <a:pt x="634" y="1"/>
                        <a:pt x="537" y="1"/>
                        <a:pt x="439" y="49"/>
                      </a:cubicBezTo>
                      <a:cubicBezTo>
                        <a:pt x="342" y="98"/>
                        <a:pt x="293" y="147"/>
                        <a:pt x="244" y="196"/>
                      </a:cubicBezTo>
                      <a:lnTo>
                        <a:pt x="98" y="342"/>
                      </a:lnTo>
                      <a:cubicBezTo>
                        <a:pt x="49" y="440"/>
                        <a:pt x="0" y="586"/>
                        <a:pt x="0" y="732"/>
                      </a:cubicBezTo>
                      <a:lnTo>
                        <a:pt x="0" y="879"/>
                      </a:lnTo>
                      <a:cubicBezTo>
                        <a:pt x="49" y="1025"/>
                        <a:pt x="98" y="1123"/>
                        <a:pt x="195" y="1220"/>
                      </a:cubicBezTo>
                      <a:lnTo>
                        <a:pt x="244" y="1220"/>
                      </a:lnTo>
                      <a:cubicBezTo>
                        <a:pt x="293" y="1269"/>
                        <a:pt x="342" y="1318"/>
                        <a:pt x="439" y="1367"/>
                      </a:cubicBezTo>
                      <a:lnTo>
                        <a:pt x="585" y="1464"/>
                      </a:lnTo>
                      <a:lnTo>
                        <a:pt x="878" y="1464"/>
                      </a:lnTo>
                      <a:cubicBezTo>
                        <a:pt x="927" y="1464"/>
                        <a:pt x="976" y="1415"/>
                        <a:pt x="1073" y="1415"/>
                      </a:cubicBezTo>
                      <a:cubicBezTo>
                        <a:pt x="1122" y="1367"/>
                        <a:pt x="1220" y="1318"/>
                        <a:pt x="1269" y="1269"/>
                      </a:cubicBezTo>
                      <a:lnTo>
                        <a:pt x="1415" y="1123"/>
                      </a:lnTo>
                      <a:lnTo>
                        <a:pt x="1464" y="928"/>
                      </a:lnTo>
                      <a:cubicBezTo>
                        <a:pt x="1512" y="830"/>
                        <a:pt x="1512" y="732"/>
                        <a:pt x="1464" y="635"/>
                      </a:cubicBezTo>
                      <a:cubicBezTo>
                        <a:pt x="1464" y="537"/>
                        <a:pt x="1415" y="440"/>
                        <a:pt x="1366" y="391"/>
                      </a:cubicBezTo>
                      <a:cubicBezTo>
                        <a:pt x="1366" y="293"/>
                        <a:pt x="1317" y="245"/>
                        <a:pt x="1220" y="196"/>
                      </a:cubicBezTo>
                      <a:cubicBezTo>
                        <a:pt x="1171" y="147"/>
                        <a:pt x="1073" y="98"/>
                        <a:pt x="1025" y="49"/>
                      </a:cubicBezTo>
                      <a:cubicBezTo>
                        <a:pt x="927" y="1"/>
                        <a:pt x="829" y="1"/>
                        <a:pt x="73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" name="Google Shape;507;p27"/>
                <p:cNvSpPr/>
                <p:nvPr/>
              </p:nvSpPr>
              <p:spPr>
                <a:xfrm>
                  <a:off x="4992900" y="1509139"/>
                  <a:ext cx="134787" cy="86708"/>
                </a:xfrm>
                <a:custGeom>
                  <a:rect l="l" t="t" r="r" b="b"/>
                  <a:pathLst>
                    <a:path w="4051" h="2606" extrusionOk="0">
                      <a:moveTo>
                        <a:pt x="1080" y="2438"/>
                      </a:moveTo>
                      <a:cubicBezTo>
                        <a:pt x="1074" y="2438"/>
                        <a:pt x="1058" y="2443"/>
                        <a:pt x="1025" y="2459"/>
                      </a:cubicBezTo>
                      <a:cubicBezTo>
                        <a:pt x="1058" y="2459"/>
                        <a:pt x="1090" y="2438"/>
                        <a:pt x="1080" y="2438"/>
                      </a:cubicBezTo>
                      <a:close/>
                      <a:moveTo>
                        <a:pt x="2880" y="1"/>
                      </a:moveTo>
                      <a:cubicBezTo>
                        <a:pt x="2796" y="1"/>
                        <a:pt x="2714" y="7"/>
                        <a:pt x="2635" y="20"/>
                      </a:cubicBezTo>
                      <a:cubicBezTo>
                        <a:pt x="2245" y="20"/>
                        <a:pt x="1855" y="117"/>
                        <a:pt x="1513" y="313"/>
                      </a:cubicBezTo>
                      <a:cubicBezTo>
                        <a:pt x="1123" y="459"/>
                        <a:pt x="781" y="703"/>
                        <a:pt x="489" y="947"/>
                      </a:cubicBezTo>
                      <a:cubicBezTo>
                        <a:pt x="357" y="1123"/>
                        <a:pt x="225" y="1299"/>
                        <a:pt x="164" y="1510"/>
                      </a:cubicBezTo>
                      <a:lnTo>
                        <a:pt x="164" y="1510"/>
                      </a:lnTo>
                      <a:cubicBezTo>
                        <a:pt x="158" y="1524"/>
                        <a:pt x="147" y="1558"/>
                        <a:pt x="147" y="1581"/>
                      </a:cubicBezTo>
                      <a:cubicBezTo>
                        <a:pt x="98" y="1630"/>
                        <a:pt x="50" y="1679"/>
                        <a:pt x="50" y="1727"/>
                      </a:cubicBezTo>
                      <a:cubicBezTo>
                        <a:pt x="1" y="1874"/>
                        <a:pt x="1" y="2020"/>
                        <a:pt x="50" y="2215"/>
                      </a:cubicBezTo>
                      <a:cubicBezTo>
                        <a:pt x="98" y="2410"/>
                        <a:pt x="342" y="2606"/>
                        <a:pt x="586" y="2606"/>
                      </a:cubicBezTo>
                      <a:cubicBezTo>
                        <a:pt x="684" y="2606"/>
                        <a:pt x="830" y="2557"/>
                        <a:pt x="977" y="2508"/>
                      </a:cubicBezTo>
                      <a:lnTo>
                        <a:pt x="1025" y="2459"/>
                      </a:lnTo>
                      <a:lnTo>
                        <a:pt x="1025" y="2459"/>
                      </a:lnTo>
                      <a:cubicBezTo>
                        <a:pt x="993" y="2476"/>
                        <a:pt x="977" y="2481"/>
                        <a:pt x="971" y="2481"/>
                      </a:cubicBezTo>
                      <a:cubicBezTo>
                        <a:pt x="960" y="2481"/>
                        <a:pt x="993" y="2459"/>
                        <a:pt x="1025" y="2459"/>
                      </a:cubicBezTo>
                      <a:lnTo>
                        <a:pt x="1221" y="2362"/>
                      </a:lnTo>
                      <a:lnTo>
                        <a:pt x="1269" y="2313"/>
                      </a:lnTo>
                      <a:lnTo>
                        <a:pt x="1464" y="2215"/>
                      </a:lnTo>
                      <a:cubicBezTo>
                        <a:pt x="1708" y="2069"/>
                        <a:pt x="1952" y="1874"/>
                        <a:pt x="2196" y="1727"/>
                      </a:cubicBezTo>
                      <a:cubicBezTo>
                        <a:pt x="2440" y="1581"/>
                        <a:pt x="2684" y="1435"/>
                        <a:pt x="2928" y="1288"/>
                      </a:cubicBezTo>
                      <a:lnTo>
                        <a:pt x="3026" y="1288"/>
                      </a:lnTo>
                      <a:cubicBezTo>
                        <a:pt x="3026" y="1288"/>
                        <a:pt x="3091" y="1245"/>
                        <a:pt x="3105" y="1245"/>
                      </a:cubicBezTo>
                      <a:cubicBezTo>
                        <a:pt x="3112" y="1245"/>
                        <a:pt x="3107" y="1256"/>
                        <a:pt x="3074" y="1288"/>
                      </a:cubicBezTo>
                      <a:cubicBezTo>
                        <a:pt x="3042" y="1305"/>
                        <a:pt x="3031" y="1310"/>
                        <a:pt x="3033" y="1310"/>
                      </a:cubicBezTo>
                      <a:cubicBezTo>
                        <a:pt x="3037" y="1310"/>
                        <a:pt x="3091" y="1288"/>
                        <a:pt x="3123" y="1288"/>
                      </a:cubicBezTo>
                      <a:lnTo>
                        <a:pt x="3221" y="1288"/>
                      </a:lnTo>
                      <a:lnTo>
                        <a:pt x="3416" y="1240"/>
                      </a:lnTo>
                      <a:lnTo>
                        <a:pt x="3514" y="1240"/>
                      </a:lnTo>
                      <a:cubicBezTo>
                        <a:pt x="3757" y="1191"/>
                        <a:pt x="4001" y="1044"/>
                        <a:pt x="4050" y="801"/>
                      </a:cubicBezTo>
                      <a:cubicBezTo>
                        <a:pt x="4050" y="557"/>
                        <a:pt x="3904" y="313"/>
                        <a:pt x="3660" y="215"/>
                      </a:cubicBezTo>
                      <a:lnTo>
                        <a:pt x="3611" y="117"/>
                      </a:lnTo>
                      <a:cubicBezTo>
                        <a:pt x="3361" y="46"/>
                        <a:pt x="3111" y="1"/>
                        <a:pt x="2880" y="1"/>
                      </a:cubicBezTo>
                      <a:close/>
                    </a:path>
                  </a:pathLst>
                </a:custGeom>
                <a:solidFill>
                  <a:srgbClr val="FFCF8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8" name="Google Shape;508;p27"/>
                <p:cNvSpPr/>
                <p:nvPr/>
              </p:nvSpPr>
              <p:spPr>
                <a:xfrm>
                  <a:off x="5630866" y="1511269"/>
                  <a:ext cx="123408" cy="82948"/>
                </a:xfrm>
                <a:custGeom>
                  <a:rect l="l" t="t" r="r" b="b"/>
                  <a:pathLst>
                    <a:path w="3709" h="2493" extrusionOk="0">
                      <a:moveTo>
                        <a:pt x="1074" y="1"/>
                      </a:moveTo>
                      <a:cubicBezTo>
                        <a:pt x="846" y="1"/>
                        <a:pt x="615" y="33"/>
                        <a:pt x="391" y="102"/>
                      </a:cubicBezTo>
                      <a:cubicBezTo>
                        <a:pt x="147" y="151"/>
                        <a:pt x="0" y="444"/>
                        <a:pt x="49" y="688"/>
                      </a:cubicBezTo>
                      <a:cubicBezTo>
                        <a:pt x="134" y="943"/>
                        <a:pt x="331" y="1087"/>
                        <a:pt x="574" y="1087"/>
                      </a:cubicBezTo>
                      <a:cubicBezTo>
                        <a:pt x="610" y="1087"/>
                        <a:pt x="646" y="1084"/>
                        <a:pt x="683" y="1078"/>
                      </a:cubicBezTo>
                      <a:lnTo>
                        <a:pt x="781" y="1078"/>
                      </a:lnTo>
                      <a:cubicBezTo>
                        <a:pt x="830" y="1078"/>
                        <a:pt x="879" y="1127"/>
                        <a:pt x="976" y="1127"/>
                      </a:cubicBezTo>
                      <a:lnTo>
                        <a:pt x="1025" y="1127"/>
                      </a:lnTo>
                      <a:cubicBezTo>
                        <a:pt x="1269" y="1224"/>
                        <a:pt x="1513" y="1371"/>
                        <a:pt x="1708" y="1566"/>
                      </a:cubicBezTo>
                      <a:lnTo>
                        <a:pt x="1806" y="1615"/>
                      </a:lnTo>
                      <a:cubicBezTo>
                        <a:pt x="1838" y="1631"/>
                        <a:pt x="1849" y="1636"/>
                        <a:pt x="1847" y="1636"/>
                      </a:cubicBezTo>
                      <a:cubicBezTo>
                        <a:pt x="1844" y="1636"/>
                        <a:pt x="1789" y="1615"/>
                        <a:pt x="1757" y="1615"/>
                      </a:cubicBezTo>
                      <a:cubicBezTo>
                        <a:pt x="1806" y="1663"/>
                        <a:pt x="1903" y="1712"/>
                        <a:pt x="1952" y="1761"/>
                      </a:cubicBezTo>
                      <a:lnTo>
                        <a:pt x="2245" y="2005"/>
                      </a:lnTo>
                      <a:cubicBezTo>
                        <a:pt x="2391" y="2151"/>
                        <a:pt x="2537" y="2249"/>
                        <a:pt x="2684" y="2346"/>
                      </a:cubicBezTo>
                      <a:cubicBezTo>
                        <a:pt x="2755" y="2382"/>
                        <a:pt x="2825" y="2392"/>
                        <a:pt x="2915" y="2413"/>
                      </a:cubicBezTo>
                      <a:lnTo>
                        <a:pt x="2915" y="2413"/>
                      </a:lnTo>
                      <a:cubicBezTo>
                        <a:pt x="3001" y="2466"/>
                        <a:pt x="3099" y="2493"/>
                        <a:pt x="3172" y="2493"/>
                      </a:cubicBezTo>
                      <a:cubicBezTo>
                        <a:pt x="3416" y="2444"/>
                        <a:pt x="3611" y="2298"/>
                        <a:pt x="3660" y="2103"/>
                      </a:cubicBezTo>
                      <a:cubicBezTo>
                        <a:pt x="3708" y="1956"/>
                        <a:pt x="3660" y="1810"/>
                        <a:pt x="3611" y="1663"/>
                      </a:cubicBezTo>
                      <a:lnTo>
                        <a:pt x="3611" y="1735"/>
                      </a:lnTo>
                      <a:lnTo>
                        <a:pt x="3611" y="1735"/>
                      </a:lnTo>
                      <a:cubicBezTo>
                        <a:pt x="3573" y="1391"/>
                        <a:pt x="3394" y="1067"/>
                        <a:pt x="3123" y="834"/>
                      </a:cubicBezTo>
                      <a:cubicBezTo>
                        <a:pt x="2830" y="639"/>
                        <a:pt x="2586" y="444"/>
                        <a:pt x="2245" y="297"/>
                      </a:cubicBezTo>
                      <a:cubicBezTo>
                        <a:pt x="1898" y="108"/>
                        <a:pt x="1491" y="1"/>
                        <a:pt x="1074" y="1"/>
                      </a:cubicBezTo>
                      <a:close/>
                    </a:path>
                  </a:pathLst>
                </a:custGeom>
                <a:solidFill>
                  <a:srgbClr val="FFCF8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9" name="Google Shape;509;p27"/>
                <p:cNvSpPr/>
                <p:nvPr/>
              </p:nvSpPr>
              <p:spPr>
                <a:xfrm>
                  <a:off x="4637416" y="1024592"/>
                  <a:ext cx="1460995" cy="1565571"/>
                </a:xfrm>
                <a:custGeom>
                  <a:rect l="l" t="t" r="r" b="b"/>
                  <a:pathLst>
                    <a:path w="43910" h="47053" extrusionOk="0">
                      <a:moveTo>
                        <a:pt x="24787" y="1"/>
                      </a:moveTo>
                      <a:cubicBezTo>
                        <a:pt x="17608" y="1"/>
                        <a:pt x="8873" y="1241"/>
                        <a:pt x="5221" y="5118"/>
                      </a:cubicBezTo>
                      <a:cubicBezTo>
                        <a:pt x="5221" y="5118"/>
                        <a:pt x="4635" y="14876"/>
                        <a:pt x="5416" y="22096"/>
                      </a:cubicBezTo>
                      <a:cubicBezTo>
                        <a:pt x="4853" y="21871"/>
                        <a:pt x="4229" y="21708"/>
                        <a:pt x="3618" y="21708"/>
                      </a:cubicBezTo>
                      <a:cubicBezTo>
                        <a:pt x="2905" y="21708"/>
                        <a:pt x="2211" y="21931"/>
                        <a:pt x="1659" y="22535"/>
                      </a:cubicBezTo>
                      <a:cubicBezTo>
                        <a:pt x="0" y="24340"/>
                        <a:pt x="1757" y="27414"/>
                        <a:pt x="5074" y="27756"/>
                      </a:cubicBezTo>
                      <a:cubicBezTo>
                        <a:pt x="5611" y="27804"/>
                        <a:pt x="6050" y="27853"/>
                        <a:pt x="6440" y="27853"/>
                      </a:cubicBezTo>
                      <a:cubicBezTo>
                        <a:pt x="7758" y="33025"/>
                        <a:pt x="10343" y="37123"/>
                        <a:pt x="17222" y="38391"/>
                      </a:cubicBezTo>
                      <a:cubicBezTo>
                        <a:pt x="17125" y="40782"/>
                        <a:pt x="16978" y="45026"/>
                        <a:pt x="16978" y="45026"/>
                      </a:cubicBezTo>
                      <a:cubicBezTo>
                        <a:pt x="16978" y="45026"/>
                        <a:pt x="18272" y="47052"/>
                        <a:pt x="21790" y="47052"/>
                      </a:cubicBezTo>
                      <a:cubicBezTo>
                        <a:pt x="22015" y="47052"/>
                        <a:pt x="22248" y="47044"/>
                        <a:pt x="22491" y="47027"/>
                      </a:cubicBezTo>
                      <a:cubicBezTo>
                        <a:pt x="26541" y="46783"/>
                        <a:pt x="26931" y="44685"/>
                        <a:pt x="26931" y="44685"/>
                      </a:cubicBezTo>
                      <a:lnTo>
                        <a:pt x="26199" y="38342"/>
                      </a:lnTo>
                      <a:cubicBezTo>
                        <a:pt x="31712" y="37269"/>
                        <a:pt x="36152" y="33220"/>
                        <a:pt x="37811" y="27902"/>
                      </a:cubicBezTo>
                      <a:cubicBezTo>
                        <a:pt x="38104" y="27902"/>
                        <a:pt x="38445" y="27853"/>
                        <a:pt x="38835" y="27804"/>
                      </a:cubicBezTo>
                      <a:cubicBezTo>
                        <a:pt x="42153" y="27463"/>
                        <a:pt x="43909" y="24438"/>
                        <a:pt x="42202" y="22535"/>
                      </a:cubicBezTo>
                      <a:cubicBezTo>
                        <a:pt x="41663" y="21940"/>
                        <a:pt x="40992" y="21723"/>
                        <a:pt x="40294" y="21723"/>
                      </a:cubicBezTo>
                      <a:cubicBezTo>
                        <a:pt x="39792" y="21723"/>
                        <a:pt x="39277" y="21835"/>
                        <a:pt x="38787" y="21999"/>
                      </a:cubicBezTo>
                      <a:cubicBezTo>
                        <a:pt x="39372" y="13656"/>
                        <a:pt x="37372" y="2971"/>
                        <a:pt x="35469" y="1459"/>
                      </a:cubicBezTo>
                      <a:cubicBezTo>
                        <a:pt x="34517" y="673"/>
                        <a:pt x="30074" y="1"/>
                        <a:pt x="24787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" name="Google Shape;510;p27"/>
                <p:cNvSpPr/>
                <p:nvPr/>
              </p:nvSpPr>
              <p:spPr>
                <a:xfrm>
                  <a:off x="5238018" y="1658100"/>
                  <a:ext cx="142905" cy="302979"/>
                </a:xfrm>
                <a:custGeom>
                  <a:rect l="l" t="t" r="r" b="b"/>
                  <a:pathLst>
                    <a:path w="4295" h="9106" extrusionOk="0">
                      <a:moveTo>
                        <a:pt x="3644" y="0"/>
                      </a:moveTo>
                      <a:cubicBezTo>
                        <a:pt x="3577" y="0"/>
                        <a:pt x="3513" y="38"/>
                        <a:pt x="3513" y="129"/>
                      </a:cubicBezTo>
                      <a:lnTo>
                        <a:pt x="3513" y="178"/>
                      </a:lnTo>
                      <a:cubicBezTo>
                        <a:pt x="3513" y="1056"/>
                        <a:pt x="3465" y="1885"/>
                        <a:pt x="3465" y="2763"/>
                      </a:cubicBezTo>
                      <a:cubicBezTo>
                        <a:pt x="3513" y="3593"/>
                        <a:pt x="3562" y="4422"/>
                        <a:pt x="3513" y="5203"/>
                      </a:cubicBezTo>
                      <a:cubicBezTo>
                        <a:pt x="3513" y="5496"/>
                        <a:pt x="3416" y="5788"/>
                        <a:pt x="3221" y="6032"/>
                      </a:cubicBezTo>
                      <a:cubicBezTo>
                        <a:pt x="3074" y="6179"/>
                        <a:pt x="2830" y="6276"/>
                        <a:pt x="2587" y="6325"/>
                      </a:cubicBezTo>
                      <a:cubicBezTo>
                        <a:pt x="2050" y="6374"/>
                        <a:pt x="1562" y="6471"/>
                        <a:pt x="1025" y="6618"/>
                      </a:cubicBezTo>
                      <a:cubicBezTo>
                        <a:pt x="98" y="6910"/>
                        <a:pt x="1" y="8228"/>
                        <a:pt x="879" y="8716"/>
                      </a:cubicBezTo>
                      <a:cubicBezTo>
                        <a:pt x="1269" y="8959"/>
                        <a:pt x="1757" y="9106"/>
                        <a:pt x="2294" y="9106"/>
                      </a:cubicBezTo>
                      <a:cubicBezTo>
                        <a:pt x="2684" y="9106"/>
                        <a:pt x="3270" y="9106"/>
                        <a:pt x="3513" y="8764"/>
                      </a:cubicBezTo>
                      <a:cubicBezTo>
                        <a:pt x="3562" y="8667"/>
                        <a:pt x="3513" y="8569"/>
                        <a:pt x="3465" y="8520"/>
                      </a:cubicBezTo>
                      <a:cubicBezTo>
                        <a:pt x="3328" y="8442"/>
                        <a:pt x="3168" y="8419"/>
                        <a:pt x="3003" y="8419"/>
                      </a:cubicBezTo>
                      <a:cubicBezTo>
                        <a:pt x="2756" y="8419"/>
                        <a:pt x="2499" y="8472"/>
                        <a:pt x="2294" y="8472"/>
                      </a:cubicBezTo>
                      <a:cubicBezTo>
                        <a:pt x="1806" y="8472"/>
                        <a:pt x="1367" y="8325"/>
                        <a:pt x="1074" y="8033"/>
                      </a:cubicBezTo>
                      <a:cubicBezTo>
                        <a:pt x="294" y="7057"/>
                        <a:pt x="2245" y="6910"/>
                        <a:pt x="2733" y="6764"/>
                      </a:cubicBezTo>
                      <a:cubicBezTo>
                        <a:pt x="3172" y="6666"/>
                        <a:pt x="3513" y="6471"/>
                        <a:pt x="3855" y="6227"/>
                      </a:cubicBezTo>
                      <a:cubicBezTo>
                        <a:pt x="4197" y="5739"/>
                        <a:pt x="4294" y="5154"/>
                        <a:pt x="4245" y="4617"/>
                      </a:cubicBezTo>
                      <a:cubicBezTo>
                        <a:pt x="4148" y="3105"/>
                        <a:pt x="4001" y="1641"/>
                        <a:pt x="3806" y="129"/>
                      </a:cubicBezTo>
                      <a:cubicBezTo>
                        <a:pt x="3806" y="51"/>
                        <a:pt x="3722" y="0"/>
                        <a:pt x="3644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" name="Google Shape;511;p27"/>
                <p:cNvSpPr/>
                <p:nvPr/>
              </p:nvSpPr>
              <p:spPr>
                <a:xfrm>
                  <a:off x="5069193" y="1680227"/>
                  <a:ext cx="48744" cy="48744"/>
                </a:xfrm>
                <a:custGeom>
                  <a:rect l="l" t="t" r="r" b="b"/>
                  <a:pathLst>
                    <a:path w="1465" h="1465" extrusionOk="0">
                      <a:moveTo>
                        <a:pt x="733" y="1"/>
                      </a:moveTo>
                      <a:cubicBezTo>
                        <a:pt x="635" y="1"/>
                        <a:pt x="538" y="1"/>
                        <a:pt x="440" y="49"/>
                      </a:cubicBezTo>
                      <a:cubicBezTo>
                        <a:pt x="342" y="98"/>
                        <a:pt x="245" y="147"/>
                        <a:pt x="196" y="196"/>
                      </a:cubicBezTo>
                      <a:lnTo>
                        <a:pt x="98" y="342"/>
                      </a:lnTo>
                      <a:cubicBezTo>
                        <a:pt x="50" y="440"/>
                        <a:pt x="1" y="586"/>
                        <a:pt x="1" y="732"/>
                      </a:cubicBezTo>
                      <a:lnTo>
                        <a:pt x="1" y="879"/>
                      </a:lnTo>
                      <a:cubicBezTo>
                        <a:pt x="50" y="1025"/>
                        <a:pt x="98" y="1123"/>
                        <a:pt x="196" y="1220"/>
                      </a:cubicBezTo>
                      <a:cubicBezTo>
                        <a:pt x="245" y="1269"/>
                        <a:pt x="294" y="1318"/>
                        <a:pt x="391" y="1367"/>
                      </a:cubicBezTo>
                      <a:lnTo>
                        <a:pt x="538" y="1464"/>
                      </a:lnTo>
                      <a:lnTo>
                        <a:pt x="830" y="1464"/>
                      </a:lnTo>
                      <a:cubicBezTo>
                        <a:pt x="928" y="1464"/>
                        <a:pt x="977" y="1415"/>
                        <a:pt x="1025" y="1415"/>
                      </a:cubicBezTo>
                      <a:cubicBezTo>
                        <a:pt x="1123" y="1367"/>
                        <a:pt x="1172" y="1318"/>
                        <a:pt x="1269" y="1269"/>
                      </a:cubicBezTo>
                      <a:lnTo>
                        <a:pt x="1367" y="1123"/>
                      </a:lnTo>
                      <a:lnTo>
                        <a:pt x="1464" y="928"/>
                      </a:lnTo>
                      <a:cubicBezTo>
                        <a:pt x="1464" y="732"/>
                        <a:pt x="1464" y="537"/>
                        <a:pt x="1367" y="391"/>
                      </a:cubicBezTo>
                      <a:cubicBezTo>
                        <a:pt x="1318" y="293"/>
                        <a:pt x="1269" y="245"/>
                        <a:pt x="1221" y="196"/>
                      </a:cubicBezTo>
                      <a:cubicBezTo>
                        <a:pt x="1172" y="147"/>
                        <a:pt x="1074" y="98"/>
                        <a:pt x="977" y="49"/>
                      </a:cubicBezTo>
                      <a:cubicBezTo>
                        <a:pt x="879" y="1"/>
                        <a:pt x="781" y="1"/>
                        <a:pt x="733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" name="Google Shape;512;p27"/>
                <p:cNvSpPr/>
                <p:nvPr/>
              </p:nvSpPr>
              <p:spPr>
                <a:xfrm>
                  <a:off x="5483137" y="1590258"/>
                  <a:ext cx="317786" cy="265415"/>
                </a:xfrm>
                <a:custGeom>
                  <a:rect l="l" t="t" r="r" b="b"/>
                  <a:pathLst>
                    <a:path w="9551" h="7977" extrusionOk="0">
                      <a:moveTo>
                        <a:pt x="4110" y="0"/>
                      </a:moveTo>
                      <a:cubicBezTo>
                        <a:pt x="3206" y="0"/>
                        <a:pt x="2291" y="329"/>
                        <a:pt x="1513" y="1095"/>
                      </a:cubicBezTo>
                      <a:cubicBezTo>
                        <a:pt x="635" y="1924"/>
                        <a:pt x="147" y="3046"/>
                        <a:pt x="98" y="4217"/>
                      </a:cubicBezTo>
                      <a:cubicBezTo>
                        <a:pt x="1" y="4900"/>
                        <a:pt x="147" y="5583"/>
                        <a:pt x="440" y="6217"/>
                      </a:cubicBezTo>
                      <a:cubicBezTo>
                        <a:pt x="1095" y="7433"/>
                        <a:pt x="2511" y="7977"/>
                        <a:pt x="3874" y="7977"/>
                      </a:cubicBezTo>
                      <a:cubicBezTo>
                        <a:pt x="3933" y="7977"/>
                        <a:pt x="3991" y="7976"/>
                        <a:pt x="4050" y="7974"/>
                      </a:cubicBezTo>
                      <a:cubicBezTo>
                        <a:pt x="4099" y="7975"/>
                        <a:pt x="4148" y="7976"/>
                        <a:pt x="4197" y="7976"/>
                      </a:cubicBezTo>
                      <a:cubicBezTo>
                        <a:pt x="5605" y="7976"/>
                        <a:pt x="6908" y="7300"/>
                        <a:pt x="7709" y="6169"/>
                      </a:cubicBezTo>
                      <a:cubicBezTo>
                        <a:pt x="9550" y="3112"/>
                        <a:pt x="6889" y="0"/>
                        <a:pt x="411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" name="Google Shape;513;p27"/>
                <p:cNvSpPr/>
                <p:nvPr/>
              </p:nvSpPr>
              <p:spPr>
                <a:xfrm>
                  <a:off x="5507492" y="1639335"/>
                  <a:ext cx="233240" cy="200434"/>
                </a:xfrm>
                <a:custGeom>
                  <a:rect l="l" t="t" r="r" b="b"/>
                  <a:pathLst>
                    <a:path w="7010" h="6024" extrusionOk="0">
                      <a:moveTo>
                        <a:pt x="2975" y="1"/>
                      </a:moveTo>
                      <a:cubicBezTo>
                        <a:pt x="2309" y="1"/>
                        <a:pt x="1637" y="252"/>
                        <a:pt x="1074" y="839"/>
                      </a:cubicBezTo>
                      <a:cubicBezTo>
                        <a:pt x="440" y="1474"/>
                        <a:pt x="98" y="2303"/>
                        <a:pt x="49" y="3181"/>
                      </a:cubicBezTo>
                      <a:cubicBezTo>
                        <a:pt x="1" y="3718"/>
                        <a:pt x="98" y="4254"/>
                        <a:pt x="293" y="4694"/>
                      </a:cubicBezTo>
                      <a:cubicBezTo>
                        <a:pt x="829" y="5542"/>
                        <a:pt x="1734" y="6023"/>
                        <a:pt x="2707" y="6023"/>
                      </a:cubicBezTo>
                      <a:cubicBezTo>
                        <a:pt x="2796" y="6023"/>
                        <a:pt x="2886" y="6019"/>
                        <a:pt x="2977" y="6011"/>
                      </a:cubicBezTo>
                      <a:cubicBezTo>
                        <a:pt x="3023" y="6013"/>
                        <a:pt x="3070" y="6014"/>
                        <a:pt x="3117" y="6014"/>
                      </a:cubicBezTo>
                      <a:cubicBezTo>
                        <a:pt x="4094" y="6014"/>
                        <a:pt x="5052" y="5532"/>
                        <a:pt x="5611" y="4694"/>
                      </a:cubicBezTo>
                      <a:cubicBezTo>
                        <a:pt x="7010" y="2375"/>
                        <a:pt x="5021" y="1"/>
                        <a:pt x="2975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" name="Google Shape;514;p27"/>
                <p:cNvSpPr/>
                <p:nvPr/>
              </p:nvSpPr>
              <p:spPr>
                <a:xfrm>
                  <a:off x="4934906" y="1590258"/>
                  <a:ext cx="316155" cy="265415"/>
                </a:xfrm>
                <a:custGeom>
                  <a:rect l="l" t="t" r="r" b="b"/>
                  <a:pathLst>
                    <a:path w="9502" h="7977" extrusionOk="0">
                      <a:moveTo>
                        <a:pt x="5441" y="0"/>
                      </a:moveTo>
                      <a:cubicBezTo>
                        <a:pt x="2661" y="0"/>
                        <a:pt x="0" y="3112"/>
                        <a:pt x="1841" y="6169"/>
                      </a:cubicBezTo>
                      <a:cubicBezTo>
                        <a:pt x="2643" y="7300"/>
                        <a:pt x="3946" y="7976"/>
                        <a:pt x="5354" y="7976"/>
                      </a:cubicBezTo>
                      <a:cubicBezTo>
                        <a:pt x="5402" y="7976"/>
                        <a:pt x="5451" y="7975"/>
                        <a:pt x="5500" y="7974"/>
                      </a:cubicBezTo>
                      <a:cubicBezTo>
                        <a:pt x="5557" y="7976"/>
                        <a:pt x="5614" y="7977"/>
                        <a:pt x="5671" y="7977"/>
                      </a:cubicBezTo>
                      <a:cubicBezTo>
                        <a:pt x="6994" y="7977"/>
                        <a:pt x="8456" y="7433"/>
                        <a:pt x="9111" y="6217"/>
                      </a:cubicBezTo>
                      <a:cubicBezTo>
                        <a:pt x="9404" y="5583"/>
                        <a:pt x="9501" y="4900"/>
                        <a:pt x="9452" y="4217"/>
                      </a:cubicBezTo>
                      <a:cubicBezTo>
                        <a:pt x="9404" y="3046"/>
                        <a:pt x="8867" y="1924"/>
                        <a:pt x="8037" y="1095"/>
                      </a:cubicBezTo>
                      <a:cubicBezTo>
                        <a:pt x="7260" y="329"/>
                        <a:pt x="6344" y="0"/>
                        <a:pt x="544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" name="Google Shape;515;p27"/>
                <p:cNvSpPr/>
                <p:nvPr/>
              </p:nvSpPr>
              <p:spPr>
                <a:xfrm>
                  <a:off x="4995062" y="1639335"/>
                  <a:ext cx="233273" cy="200434"/>
                </a:xfrm>
                <a:custGeom>
                  <a:rect l="l" t="t" r="r" b="b"/>
                  <a:pathLst>
                    <a:path w="7011" h="6024" extrusionOk="0">
                      <a:moveTo>
                        <a:pt x="4035" y="1"/>
                      </a:moveTo>
                      <a:cubicBezTo>
                        <a:pt x="1990" y="1"/>
                        <a:pt x="1" y="2375"/>
                        <a:pt x="1399" y="4694"/>
                      </a:cubicBezTo>
                      <a:cubicBezTo>
                        <a:pt x="1958" y="5532"/>
                        <a:pt x="2872" y="6014"/>
                        <a:pt x="3887" y="6014"/>
                      </a:cubicBezTo>
                      <a:cubicBezTo>
                        <a:pt x="3936" y="6014"/>
                        <a:pt x="3985" y="6013"/>
                        <a:pt x="4034" y="6011"/>
                      </a:cubicBezTo>
                      <a:cubicBezTo>
                        <a:pt x="4124" y="6019"/>
                        <a:pt x="4214" y="6023"/>
                        <a:pt x="4304" y="6023"/>
                      </a:cubicBezTo>
                      <a:cubicBezTo>
                        <a:pt x="5276" y="6023"/>
                        <a:pt x="6177" y="5542"/>
                        <a:pt x="6669" y="4694"/>
                      </a:cubicBezTo>
                      <a:cubicBezTo>
                        <a:pt x="6912" y="4254"/>
                        <a:pt x="7010" y="3718"/>
                        <a:pt x="6961" y="3181"/>
                      </a:cubicBezTo>
                      <a:cubicBezTo>
                        <a:pt x="6864" y="2303"/>
                        <a:pt x="6522" y="1474"/>
                        <a:pt x="5937" y="839"/>
                      </a:cubicBezTo>
                      <a:cubicBezTo>
                        <a:pt x="5374" y="252"/>
                        <a:pt x="4701" y="1"/>
                        <a:pt x="4035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" name="Google Shape;516;p27"/>
                <p:cNvSpPr/>
                <p:nvPr/>
              </p:nvSpPr>
              <p:spPr>
                <a:xfrm>
                  <a:off x="4677975" y="792550"/>
                  <a:ext cx="1374986" cy="1033810"/>
                </a:xfrm>
                <a:custGeom>
                  <a:rect l="l" t="t" r="r" b="b"/>
                  <a:pathLst>
                    <a:path w="41325" h="31071" extrusionOk="0">
                      <a:moveTo>
                        <a:pt x="23572" y="1"/>
                      </a:moveTo>
                      <a:cubicBezTo>
                        <a:pt x="19232" y="1"/>
                        <a:pt x="13855" y="2124"/>
                        <a:pt x="10832" y="4384"/>
                      </a:cubicBezTo>
                      <a:cubicBezTo>
                        <a:pt x="6392" y="7652"/>
                        <a:pt x="1" y="14288"/>
                        <a:pt x="928" y="16288"/>
                      </a:cubicBezTo>
                      <a:cubicBezTo>
                        <a:pt x="1276" y="17001"/>
                        <a:pt x="1735" y="17230"/>
                        <a:pt x="2183" y="17230"/>
                      </a:cubicBezTo>
                      <a:cubicBezTo>
                        <a:pt x="2990" y="17230"/>
                        <a:pt x="3757" y="16483"/>
                        <a:pt x="3758" y="16483"/>
                      </a:cubicBezTo>
                      <a:lnTo>
                        <a:pt x="3758" y="16483"/>
                      </a:lnTo>
                      <a:cubicBezTo>
                        <a:pt x="2392" y="18239"/>
                        <a:pt x="1465" y="20337"/>
                        <a:pt x="1074" y="22484"/>
                      </a:cubicBezTo>
                      <a:cubicBezTo>
                        <a:pt x="586" y="24679"/>
                        <a:pt x="782" y="26972"/>
                        <a:pt x="1562" y="29021"/>
                      </a:cubicBezTo>
                      <a:cubicBezTo>
                        <a:pt x="1904" y="28973"/>
                        <a:pt x="2294" y="28924"/>
                        <a:pt x="2636" y="28924"/>
                      </a:cubicBezTo>
                      <a:cubicBezTo>
                        <a:pt x="2670" y="28920"/>
                        <a:pt x="2705" y="28918"/>
                        <a:pt x="2742" y="28918"/>
                      </a:cubicBezTo>
                      <a:cubicBezTo>
                        <a:pt x="3572" y="28918"/>
                        <a:pt x="4782" y="29948"/>
                        <a:pt x="4782" y="29948"/>
                      </a:cubicBezTo>
                      <a:cubicBezTo>
                        <a:pt x="4782" y="29948"/>
                        <a:pt x="6051" y="24874"/>
                        <a:pt x="9417" y="21362"/>
                      </a:cubicBezTo>
                      <a:cubicBezTo>
                        <a:pt x="12735" y="17800"/>
                        <a:pt x="22443" y="13312"/>
                        <a:pt x="22443" y="13312"/>
                      </a:cubicBezTo>
                      <a:lnTo>
                        <a:pt x="22443" y="13312"/>
                      </a:lnTo>
                      <a:cubicBezTo>
                        <a:pt x="22443" y="13312"/>
                        <a:pt x="20053" y="17654"/>
                        <a:pt x="22834" y="18191"/>
                      </a:cubicBezTo>
                      <a:cubicBezTo>
                        <a:pt x="22940" y="18211"/>
                        <a:pt x="23052" y="18221"/>
                        <a:pt x="23168" y="18221"/>
                      </a:cubicBezTo>
                      <a:cubicBezTo>
                        <a:pt x="26080" y="18221"/>
                        <a:pt x="31811" y="11995"/>
                        <a:pt x="31811" y="11995"/>
                      </a:cubicBezTo>
                      <a:cubicBezTo>
                        <a:pt x="33469" y="14532"/>
                        <a:pt x="34884" y="17215"/>
                        <a:pt x="36006" y="19996"/>
                      </a:cubicBezTo>
                      <a:cubicBezTo>
                        <a:pt x="37568" y="24191"/>
                        <a:pt x="37665" y="31070"/>
                        <a:pt x="37665" y="31070"/>
                      </a:cubicBezTo>
                      <a:cubicBezTo>
                        <a:pt x="38982" y="28826"/>
                        <a:pt x="39812" y="26338"/>
                        <a:pt x="40007" y="23752"/>
                      </a:cubicBezTo>
                      <a:cubicBezTo>
                        <a:pt x="40495" y="19215"/>
                        <a:pt x="41324" y="15946"/>
                        <a:pt x="38934" y="9702"/>
                      </a:cubicBezTo>
                      <a:cubicBezTo>
                        <a:pt x="37757" y="6675"/>
                        <a:pt x="35597" y="6031"/>
                        <a:pt x="33973" y="6031"/>
                      </a:cubicBezTo>
                      <a:cubicBezTo>
                        <a:pt x="32769" y="6031"/>
                        <a:pt x="31859" y="6384"/>
                        <a:pt x="31859" y="6384"/>
                      </a:cubicBezTo>
                      <a:cubicBezTo>
                        <a:pt x="31859" y="6384"/>
                        <a:pt x="32494" y="5164"/>
                        <a:pt x="28639" y="1603"/>
                      </a:cubicBezTo>
                      <a:cubicBezTo>
                        <a:pt x="27410" y="467"/>
                        <a:pt x="25605" y="1"/>
                        <a:pt x="23572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" name="Google Shape;517;p27"/>
                <p:cNvSpPr/>
                <p:nvPr/>
              </p:nvSpPr>
              <p:spPr>
                <a:xfrm>
                  <a:off x="4794196" y="1487013"/>
                  <a:ext cx="523410" cy="446284"/>
                </a:xfrm>
                <a:custGeom>
                  <a:rect l="l" t="t" r="r" b="b"/>
                  <a:pathLst>
                    <a:path w="15731" h="13413" extrusionOk="0">
                      <a:moveTo>
                        <a:pt x="8953" y="1105"/>
                      </a:moveTo>
                      <a:cubicBezTo>
                        <a:pt x="11808" y="1105"/>
                        <a:pt x="14559" y="3329"/>
                        <a:pt x="14559" y="6686"/>
                      </a:cubicBezTo>
                      <a:cubicBezTo>
                        <a:pt x="14559" y="9711"/>
                        <a:pt x="12120" y="12199"/>
                        <a:pt x="9046" y="12248"/>
                      </a:cubicBezTo>
                      <a:cubicBezTo>
                        <a:pt x="9026" y="12248"/>
                        <a:pt x="9006" y="12248"/>
                        <a:pt x="8986" y="12248"/>
                      </a:cubicBezTo>
                      <a:cubicBezTo>
                        <a:pt x="4050" y="12248"/>
                        <a:pt x="1547" y="6281"/>
                        <a:pt x="5046" y="2783"/>
                      </a:cubicBezTo>
                      <a:cubicBezTo>
                        <a:pt x="6174" y="1623"/>
                        <a:pt x="7575" y="1105"/>
                        <a:pt x="8953" y="1105"/>
                      </a:cubicBezTo>
                      <a:close/>
                      <a:moveTo>
                        <a:pt x="8926" y="1"/>
                      </a:moveTo>
                      <a:cubicBezTo>
                        <a:pt x="3005" y="1"/>
                        <a:pt x="0" y="7154"/>
                        <a:pt x="4216" y="11418"/>
                      </a:cubicBezTo>
                      <a:cubicBezTo>
                        <a:pt x="5578" y="12796"/>
                        <a:pt x="7263" y="13413"/>
                        <a:pt x="8919" y="13413"/>
                      </a:cubicBezTo>
                      <a:cubicBezTo>
                        <a:pt x="12365" y="13413"/>
                        <a:pt x="15682" y="10739"/>
                        <a:pt x="15682" y="6686"/>
                      </a:cubicBezTo>
                      <a:cubicBezTo>
                        <a:pt x="15730" y="3027"/>
                        <a:pt x="12754" y="2"/>
                        <a:pt x="9046" y="2"/>
                      </a:cubicBezTo>
                      <a:cubicBezTo>
                        <a:pt x="9006" y="1"/>
                        <a:pt x="8966" y="1"/>
                        <a:pt x="892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" name="Google Shape;518;p27"/>
                <p:cNvSpPr/>
                <p:nvPr/>
              </p:nvSpPr>
              <p:spPr>
                <a:xfrm>
                  <a:off x="4700734" y="1698094"/>
                  <a:ext cx="191550" cy="48711"/>
                </a:xfrm>
                <a:custGeom>
                  <a:rect l="l" t="t" r="r" b="b"/>
                  <a:pathLst>
                    <a:path w="5757" h="1464" extrusionOk="0">
                      <a:moveTo>
                        <a:pt x="732" y="0"/>
                      </a:moveTo>
                      <a:cubicBezTo>
                        <a:pt x="342" y="0"/>
                        <a:pt x="0" y="342"/>
                        <a:pt x="0" y="732"/>
                      </a:cubicBezTo>
                      <a:cubicBezTo>
                        <a:pt x="0" y="1122"/>
                        <a:pt x="342" y="1415"/>
                        <a:pt x="732" y="1464"/>
                      </a:cubicBezTo>
                      <a:lnTo>
                        <a:pt x="5757" y="1464"/>
                      </a:lnTo>
                      <a:lnTo>
                        <a:pt x="5757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" name="Google Shape;519;p27"/>
                <p:cNvSpPr/>
                <p:nvPr/>
              </p:nvSpPr>
              <p:spPr>
                <a:xfrm>
                  <a:off x="5453923" y="1523713"/>
                  <a:ext cx="363635" cy="252339"/>
                </a:xfrm>
                <a:custGeom>
                  <a:rect l="l" t="t" r="r" b="b"/>
                  <a:pathLst>
                    <a:path w="10929" h="7583" extrusionOk="0">
                      <a:moveTo>
                        <a:pt x="5429" y="1"/>
                      </a:moveTo>
                      <a:cubicBezTo>
                        <a:pt x="2746" y="1"/>
                        <a:pt x="415" y="1934"/>
                        <a:pt x="1" y="4607"/>
                      </a:cubicBezTo>
                      <a:cubicBezTo>
                        <a:pt x="914" y="2157"/>
                        <a:pt x="2984" y="1042"/>
                        <a:pt x="5058" y="1042"/>
                      </a:cubicBezTo>
                      <a:cubicBezTo>
                        <a:pt x="7858" y="1042"/>
                        <a:pt x="10664" y="3076"/>
                        <a:pt x="10636" y="6607"/>
                      </a:cubicBezTo>
                      <a:cubicBezTo>
                        <a:pt x="10587" y="6949"/>
                        <a:pt x="10587" y="7242"/>
                        <a:pt x="10539" y="7583"/>
                      </a:cubicBezTo>
                      <a:cubicBezTo>
                        <a:pt x="10783" y="6949"/>
                        <a:pt x="10880" y="6266"/>
                        <a:pt x="10880" y="5583"/>
                      </a:cubicBezTo>
                      <a:cubicBezTo>
                        <a:pt x="10929" y="2704"/>
                        <a:pt x="8782" y="265"/>
                        <a:pt x="5904" y="21"/>
                      </a:cubicBezTo>
                      <a:cubicBezTo>
                        <a:pt x="5745" y="7"/>
                        <a:pt x="5586" y="1"/>
                        <a:pt x="5429" y="1"/>
                      </a:cubicBezTo>
                      <a:close/>
                    </a:path>
                  </a:pathLst>
                </a:custGeom>
                <a:solidFill>
                  <a:srgbClr val="D2CAC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" name="Google Shape;520;p27"/>
                <p:cNvSpPr/>
                <p:nvPr/>
              </p:nvSpPr>
              <p:spPr>
                <a:xfrm>
                  <a:off x="5411734" y="1485449"/>
                  <a:ext cx="516223" cy="441227"/>
                </a:xfrm>
                <a:custGeom>
                  <a:rect l="l" t="t" r="r" b="b"/>
                  <a:pathLst>
                    <a:path w="15514" h="13261" extrusionOk="0">
                      <a:moveTo>
                        <a:pt x="6688" y="1290"/>
                      </a:moveTo>
                      <a:cubicBezTo>
                        <a:pt x="8043" y="1290"/>
                        <a:pt x="9423" y="1796"/>
                        <a:pt x="10538" y="2927"/>
                      </a:cubicBezTo>
                      <a:cubicBezTo>
                        <a:pt x="14002" y="6391"/>
                        <a:pt x="11514" y="12295"/>
                        <a:pt x="6635" y="12295"/>
                      </a:cubicBezTo>
                      <a:cubicBezTo>
                        <a:pt x="3610" y="12246"/>
                        <a:pt x="1171" y="9758"/>
                        <a:pt x="1171" y="6733"/>
                      </a:cubicBezTo>
                      <a:cubicBezTo>
                        <a:pt x="1204" y="3447"/>
                        <a:pt x="3893" y="1290"/>
                        <a:pt x="6688" y="1290"/>
                      </a:cubicBezTo>
                      <a:close/>
                      <a:moveTo>
                        <a:pt x="6684" y="0"/>
                      </a:moveTo>
                      <a:cubicBezTo>
                        <a:pt x="2976" y="49"/>
                        <a:pt x="0" y="3025"/>
                        <a:pt x="49" y="6733"/>
                      </a:cubicBezTo>
                      <a:cubicBezTo>
                        <a:pt x="82" y="10669"/>
                        <a:pt x="3334" y="13260"/>
                        <a:pt x="6708" y="13260"/>
                      </a:cubicBezTo>
                      <a:cubicBezTo>
                        <a:pt x="8352" y="13260"/>
                        <a:pt x="10025" y="12645"/>
                        <a:pt x="11368" y="11270"/>
                      </a:cubicBezTo>
                      <a:cubicBezTo>
                        <a:pt x="15515" y="7123"/>
                        <a:pt x="12539" y="0"/>
                        <a:pt x="6684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" name="Google Shape;521;p27"/>
                <p:cNvSpPr/>
                <p:nvPr/>
              </p:nvSpPr>
              <p:spPr>
                <a:xfrm>
                  <a:off x="5837023" y="1698094"/>
                  <a:ext cx="191583" cy="48711"/>
                </a:xfrm>
                <a:custGeom>
                  <a:rect l="l" t="t" r="r" b="b"/>
                  <a:pathLst>
                    <a:path w="5758" h="1464" extrusionOk="0">
                      <a:moveTo>
                        <a:pt x="0" y="0"/>
                      </a:moveTo>
                      <a:lnTo>
                        <a:pt x="0" y="1464"/>
                      </a:lnTo>
                      <a:lnTo>
                        <a:pt x="5026" y="1464"/>
                      </a:lnTo>
                      <a:cubicBezTo>
                        <a:pt x="5416" y="1415"/>
                        <a:pt x="5757" y="1122"/>
                        <a:pt x="5757" y="732"/>
                      </a:cubicBezTo>
                      <a:cubicBezTo>
                        <a:pt x="5757" y="342"/>
                        <a:pt x="5416" y="0"/>
                        <a:pt x="5026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" name="Google Shape;522;p27"/>
                <p:cNvSpPr/>
                <p:nvPr/>
              </p:nvSpPr>
              <p:spPr>
                <a:xfrm>
                  <a:off x="5273220" y="1686515"/>
                  <a:ext cx="180736" cy="95060"/>
                </a:xfrm>
                <a:custGeom>
                  <a:rect l="l" t="t" r="r" b="b"/>
                  <a:pathLst>
                    <a:path w="5432" h="2857" extrusionOk="0">
                      <a:moveTo>
                        <a:pt x="2636" y="1"/>
                      </a:moveTo>
                      <a:cubicBezTo>
                        <a:pt x="2057" y="1"/>
                        <a:pt x="1487" y="239"/>
                        <a:pt x="1041" y="641"/>
                      </a:cubicBezTo>
                      <a:cubicBezTo>
                        <a:pt x="553" y="1080"/>
                        <a:pt x="211" y="1666"/>
                        <a:pt x="65" y="2300"/>
                      </a:cubicBezTo>
                      <a:cubicBezTo>
                        <a:pt x="1" y="2620"/>
                        <a:pt x="273" y="2856"/>
                        <a:pt x="523" y="2856"/>
                      </a:cubicBezTo>
                      <a:cubicBezTo>
                        <a:pt x="654" y="2856"/>
                        <a:pt x="779" y="2792"/>
                        <a:pt x="845" y="2641"/>
                      </a:cubicBezTo>
                      <a:lnTo>
                        <a:pt x="894" y="2690"/>
                      </a:lnTo>
                      <a:cubicBezTo>
                        <a:pt x="1089" y="2202"/>
                        <a:pt x="1382" y="1812"/>
                        <a:pt x="1724" y="1470"/>
                      </a:cubicBezTo>
                      <a:cubicBezTo>
                        <a:pt x="1724" y="1422"/>
                        <a:pt x="1772" y="1373"/>
                        <a:pt x="1821" y="1373"/>
                      </a:cubicBezTo>
                      <a:cubicBezTo>
                        <a:pt x="1811" y="1383"/>
                        <a:pt x="1810" y="1386"/>
                        <a:pt x="1813" y="1386"/>
                      </a:cubicBezTo>
                      <a:cubicBezTo>
                        <a:pt x="1825" y="1386"/>
                        <a:pt x="1919" y="1324"/>
                        <a:pt x="1919" y="1324"/>
                      </a:cubicBezTo>
                      <a:lnTo>
                        <a:pt x="2065" y="1226"/>
                      </a:lnTo>
                      <a:cubicBezTo>
                        <a:pt x="2090" y="1210"/>
                        <a:pt x="2106" y="1199"/>
                        <a:pt x="2114" y="1192"/>
                      </a:cubicBezTo>
                      <a:lnTo>
                        <a:pt x="2114" y="1192"/>
                      </a:lnTo>
                      <a:cubicBezTo>
                        <a:pt x="2122" y="1190"/>
                        <a:pt x="2137" y="1186"/>
                        <a:pt x="2163" y="1178"/>
                      </a:cubicBezTo>
                      <a:cubicBezTo>
                        <a:pt x="2277" y="1120"/>
                        <a:pt x="2391" y="1097"/>
                        <a:pt x="2516" y="1097"/>
                      </a:cubicBezTo>
                      <a:cubicBezTo>
                        <a:pt x="2603" y="1097"/>
                        <a:pt x="2696" y="1109"/>
                        <a:pt x="2797" y="1129"/>
                      </a:cubicBezTo>
                      <a:cubicBezTo>
                        <a:pt x="2992" y="1129"/>
                        <a:pt x="3187" y="1178"/>
                        <a:pt x="3382" y="1226"/>
                      </a:cubicBezTo>
                      <a:cubicBezTo>
                        <a:pt x="3403" y="1237"/>
                        <a:pt x="3411" y="1241"/>
                        <a:pt x="3411" y="1241"/>
                      </a:cubicBezTo>
                      <a:cubicBezTo>
                        <a:pt x="3412" y="1241"/>
                        <a:pt x="3361" y="1212"/>
                        <a:pt x="3378" y="1212"/>
                      </a:cubicBezTo>
                      <a:cubicBezTo>
                        <a:pt x="3385" y="1212"/>
                        <a:pt x="3400" y="1216"/>
                        <a:pt x="3431" y="1226"/>
                      </a:cubicBezTo>
                      <a:lnTo>
                        <a:pt x="3529" y="1324"/>
                      </a:lnTo>
                      <a:lnTo>
                        <a:pt x="3724" y="1422"/>
                      </a:lnTo>
                      <a:cubicBezTo>
                        <a:pt x="3822" y="1470"/>
                        <a:pt x="3919" y="1568"/>
                        <a:pt x="4017" y="1666"/>
                      </a:cubicBezTo>
                      <a:lnTo>
                        <a:pt x="4114" y="1812"/>
                      </a:lnTo>
                      <a:cubicBezTo>
                        <a:pt x="4163" y="1861"/>
                        <a:pt x="4163" y="1909"/>
                        <a:pt x="4212" y="2007"/>
                      </a:cubicBezTo>
                      <a:cubicBezTo>
                        <a:pt x="4212" y="2007"/>
                        <a:pt x="4212" y="2056"/>
                        <a:pt x="4261" y="2105"/>
                      </a:cubicBezTo>
                      <a:cubicBezTo>
                        <a:pt x="4261" y="2202"/>
                        <a:pt x="4309" y="2251"/>
                        <a:pt x="4358" y="2349"/>
                      </a:cubicBezTo>
                      <a:cubicBezTo>
                        <a:pt x="4358" y="2419"/>
                        <a:pt x="4459" y="2590"/>
                        <a:pt x="4480" y="2590"/>
                      </a:cubicBezTo>
                      <a:cubicBezTo>
                        <a:pt x="4484" y="2590"/>
                        <a:pt x="4484" y="2583"/>
                        <a:pt x="4481" y="2567"/>
                      </a:cubicBezTo>
                      <a:lnTo>
                        <a:pt x="4481" y="2567"/>
                      </a:lnTo>
                      <a:cubicBezTo>
                        <a:pt x="4564" y="2761"/>
                        <a:pt x="4741" y="2852"/>
                        <a:pt x="4921" y="2852"/>
                      </a:cubicBezTo>
                      <a:cubicBezTo>
                        <a:pt x="5161" y="2852"/>
                        <a:pt x="5405" y="2690"/>
                        <a:pt x="5432" y="2397"/>
                      </a:cubicBezTo>
                      <a:lnTo>
                        <a:pt x="5432" y="2397"/>
                      </a:lnTo>
                      <a:cubicBezTo>
                        <a:pt x="5411" y="2459"/>
                        <a:pt x="5399" y="2486"/>
                        <a:pt x="5396" y="2486"/>
                      </a:cubicBezTo>
                      <a:cubicBezTo>
                        <a:pt x="5391" y="2486"/>
                        <a:pt x="5403" y="2434"/>
                        <a:pt x="5432" y="2349"/>
                      </a:cubicBezTo>
                      <a:cubicBezTo>
                        <a:pt x="5432" y="2251"/>
                        <a:pt x="5432" y="2202"/>
                        <a:pt x="5432" y="2105"/>
                      </a:cubicBezTo>
                      <a:cubicBezTo>
                        <a:pt x="5432" y="2007"/>
                        <a:pt x="5383" y="1909"/>
                        <a:pt x="5383" y="1763"/>
                      </a:cubicBezTo>
                      <a:cubicBezTo>
                        <a:pt x="5334" y="1617"/>
                        <a:pt x="5236" y="1422"/>
                        <a:pt x="5139" y="1275"/>
                      </a:cubicBezTo>
                      <a:cubicBezTo>
                        <a:pt x="4992" y="934"/>
                        <a:pt x="4749" y="690"/>
                        <a:pt x="4456" y="495"/>
                      </a:cubicBezTo>
                      <a:cubicBezTo>
                        <a:pt x="3968" y="202"/>
                        <a:pt x="3382" y="7"/>
                        <a:pt x="2797" y="7"/>
                      </a:cubicBezTo>
                      <a:cubicBezTo>
                        <a:pt x="2743" y="3"/>
                        <a:pt x="2690" y="1"/>
                        <a:pt x="2636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" name="Google Shape;523;p27"/>
                <p:cNvSpPr/>
                <p:nvPr/>
              </p:nvSpPr>
              <p:spPr>
                <a:xfrm>
                  <a:off x="4750000" y="649611"/>
                  <a:ext cx="1271076" cy="539680"/>
                </a:xfrm>
                <a:custGeom>
                  <a:rect l="l" t="t" r="r" b="b"/>
                  <a:pathLst>
                    <a:path w="38202" h="16220" extrusionOk="0">
                      <a:moveTo>
                        <a:pt x="19474" y="0"/>
                      </a:moveTo>
                      <a:cubicBezTo>
                        <a:pt x="19164" y="0"/>
                        <a:pt x="18853" y="15"/>
                        <a:pt x="18540" y="44"/>
                      </a:cubicBezTo>
                      <a:cubicBezTo>
                        <a:pt x="7757" y="1069"/>
                        <a:pt x="0" y="15022"/>
                        <a:pt x="0" y="15022"/>
                      </a:cubicBezTo>
                      <a:cubicBezTo>
                        <a:pt x="1122" y="15510"/>
                        <a:pt x="2342" y="15900"/>
                        <a:pt x="3562" y="16144"/>
                      </a:cubicBezTo>
                      <a:cubicBezTo>
                        <a:pt x="3866" y="16199"/>
                        <a:pt x="4758" y="16219"/>
                        <a:pt x="6026" y="16219"/>
                      </a:cubicBezTo>
                      <a:cubicBezTo>
                        <a:pt x="9862" y="16219"/>
                        <a:pt x="17144" y="16032"/>
                        <a:pt x="22076" y="16032"/>
                      </a:cubicBezTo>
                      <a:cubicBezTo>
                        <a:pt x="22829" y="16032"/>
                        <a:pt x="23527" y="16037"/>
                        <a:pt x="24150" y="16047"/>
                      </a:cubicBezTo>
                      <a:cubicBezTo>
                        <a:pt x="30151" y="16144"/>
                        <a:pt x="38201" y="16144"/>
                        <a:pt x="38201" y="16144"/>
                      </a:cubicBezTo>
                      <a:cubicBezTo>
                        <a:pt x="38201" y="16144"/>
                        <a:pt x="29830" y="0"/>
                        <a:pt x="19474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4" name="Google Shape;524;p27"/>
                <p:cNvSpPr/>
                <p:nvPr/>
              </p:nvSpPr>
              <p:spPr>
                <a:xfrm>
                  <a:off x="4750000" y="999005"/>
                  <a:ext cx="1271076" cy="190285"/>
                </a:xfrm>
                <a:custGeom>
                  <a:rect l="l" t="t" r="r" b="b"/>
                  <a:pathLst>
                    <a:path w="38202" h="5719" extrusionOk="0">
                      <a:moveTo>
                        <a:pt x="17877" y="0"/>
                      </a:moveTo>
                      <a:cubicBezTo>
                        <a:pt x="16687" y="0"/>
                        <a:pt x="15488" y="41"/>
                        <a:pt x="14295" y="130"/>
                      </a:cubicBezTo>
                      <a:cubicBezTo>
                        <a:pt x="10831" y="277"/>
                        <a:pt x="7465" y="716"/>
                        <a:pt x="4098" y="1447"/>
                      </a:cubicBezTo>
                      <a:cubicBezTo>
                        <a:pt x="3123" y="1691"/>
                        <a:pt x="2244" y="1887"/>
                        <a:pt x="1513" y="2082"/>
                      </a:cubicBezTo>
                      <a:cubicBezTo>
                        <a:pt x="537" y="3497"/>
                        <a:pt x="0" y="4472"/>
                        <a:pt x="0" y="4472"/>
                      </a:cubicBezTo>
                      <a:cubicBezTo>
                        <a:pt x="1122" y="4960"/>
                        <a:pt x="2342" y="5350"/>
                        <a:pt x="3562" y="5643"/>
                      </a:cubicBezTo>
                      <a:cubicBezTo>
                        <a:pt x="3866" y="5698"/>
                        <a:pt x="4758" y="5718"/>
                        <a:pt x="6026" y="5718"/>
                      </a:cubicBezTo>
                      <a:cubicBezTo>
                        <a:pt x="9862" y="5718"/>
                        <a:pt x="17144" y="5531"/>
                        <a:pt x="22076" y="5531"/>
                      </a:cubicBezTo>
                      <a:cubicBezTo>
                        <a:pt x="22829" y="5531"/>
                        <a:pt x="23527" y="5536"/>
                        <a:pt x="24150" y="5546"/>
                      </a:cubicBezTo>
                      <a:cubicBezTo>
                        <a:pt x="30151" y="5643"/>
                        <a:pt x="38201" y="5643"/>
                        <a:pt x="38201" y="5643"/>
                      </a:cubicBezTo>
                      <a:cubicBezTo>
                        <a:pt x="38201" y="5643"/>
                        <a:pt x="37664" y="4570"/>
                        <a:pt x="36689" y="3057"/>
                      </a:cubicBezTo>
                      <a:cubicBezTo>
                        <a:pt x="36006" y="2765"/>
                        <a:pt x="35274" y="2521"/>
                        <a:pt x="34444" y="2277"/>
                      </a:cubicBezTo>
                      <a:cubicBezTo>
                        <a:pt x="30807" y="1244"/>
                        <a:pt x="24474" y="0"/>
                        <a:pt x="1787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5" name="Google Shape;525;p27"/>
                <p:cNvSpPr/>
                <p:nvPr/>
              </p:nvSpPr>
              <p:spPr>
                <a:xfrm>
                  <a:off x="4652578" y="1033276"/>
                  <a:ext cx="1469114" cy="437567"/>
                </a:xfrm>
                <a:custGeom>
                  <a:rect l="l" t="t" r="r" b="b"/>
                  <a:pathLst>
                    <a:path w="44154" h="13151" extrusionOk="0">
                      <a:moveTo>
                        <a:pt x="21397" y="1"/>
                      </a:moveTo>
                      <a:cubicBezTo>
                        <a:pt x="20119" y="1"/>
                        <a:pt x="18841" y="42"/>
                        <a:pt x="17565" y="125"/>
                      </a:cubicBezTo>
                      <a:cubicBezTo>
                        <a:pt x="14149" y="271"/>
                        <a:pt x="10783" y="710"/>
                        <a:pt x="7465" y="1393"/>
                      </a:cubicBezTo>
                      <a:cubicBezTo>
                        <a:pt x="2733" y="2515"/>
                        <a:pt x="1367" y="2954"/>
                        <a:pt x="684" y="6077"/>
                      </a:cubicBezTo>
                      <a:cubicBezTo>
                        <a:pt x="1" y="9199"/>
                        <a:pt x="3123" y="11785"/>
                        <a:pt x="3123" y="11785"/>
                      </a:cubicBezTo>
                      <a:cubicBezTo>
                        <a:pt x="3123" y="11785"/>
                        <a:pt x="10282" y="8460"/>
                        <a:pt x="21275" y="8460"/>
                      </a:cubicBezTo>
                      <a:cubicBezTo>
                        <a:pt x="21580" y="8460"/>
                        <a:pt x="21888" y="8462"/>
                        <a:pt x="22199" y="8467"/>
                      </a:cubicBezTo>
                      <a:cubicBezTo>
                        <a:pt x="29127" y="8565"/>
                        <a:pt x="35909" y="10175"/>
                        <a:pt x="42154" y="13151"/>
                      </a:cubicBezTo>
                      <a:cubicBezTo>
                        <a:pt x="42154" y="13151"/>
                        <a:pt x="44056" y="9931"/>
                        <a:pt x="44105" y="7394"/>
                      </a:cubicBezTo>
                      <a:cubicBezTo>
                        <a:pt x="44154" y="4857"/>
                        <a:pt x="42056" y="3540"/>
                        <a:pt x="37714" y="2271"/>
                      </a:cubicBezTo>
                      <a:cubicBezTo>
                        <a:pt x="32407" y="766"/>
                        <a:pt x="26907" y="1"/>
                        <a:pt x="21397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6" name="Google Shape;526;p27"/>
                <p:cNvSpPr/>
                <p:nvPr/>
              </p:nvSpPr>
              <p:spPr>
                <a:xfrm>
                  <a:off x="4788962" y="1102350"/>
                  <a:ext cx="61720" cy="297090"/>
                </a:xfrm>
                <a:custGeom>
                  <a:rect l="l" t="t" r="r" b="b"/>
                  <a:pathLst>
                    <a:path w="1855" h="8929" extrusionOk="0">
                      <a:moveTo>
                        <a:pt x="830" y="0"/>
                      </a:moveTo>
                      <a:lnTo>
                        <a:pt x="244" y="147"/>
                      </a:lnTo>
                      <a:cubicBezTo>
                        <a:pt x="0" y="1805"/>
                        <a:pt x="0" y="3464"/>
                        <a:pt x="195" y="5123"/>
                      </a:cubicBezTo>
                      <a:cubicBezTo>
                        <a:pt x="244" y="5855"/>
                        <a:pt x="390" y="6635"/>
                        <a:pt x="537" y="7367"/>
                      </a:cubicBezTo>
                      <a:cubicBezTo>
                        <a:pt x="634" y="7904"/>
                        <a:pt x="830" y="8440"/>
                        <a:pt x="1171" y="8928"/>
                      </a:cubicBezTo>
                      <a:lnTo>
                        <a:pt x="1854" y="8684"/>
                      </a:lnTo>
                      <a:cubicBezTo>
                        <a:pt x="1317" y="7514"/>
                        <a:pt x="1025" y="6245"/>
                        <a:pt x="927" y="4977"/>
                      </a:cubicBezTo>
                      <a:cubicBezTo>
                        <a:pt x="732" y="3318"/>
                        <a:pt x="683" y="1659"/>
                        <a:pt x="83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7" name="Google Shape;527;p27"/>
                <p:cNvSpPr/>
                <p:nvPr/>
              </p:nvSpPr>
              <p:spPr>
                <a:xfrm>
                  <a:off x="4975620" y="1060127"/>
                  <a:ext cx="53602" cy="290602"/>
                </a:xfrm>
                <a:custGeom>
                  <a:rect l="l" t="t" r="r" b="b"/>
                  <a:pathLst>
                    <a:path w="1611" h="8734" extrusionOk="0">
                      <a:moveTo>
                        <a:pt x="684" y="1"/>
                      </a:moveTo>
                      <a:lnTo>
                        <a:pt x="196" y="147"/>
                      </a:lnTo>
                      <a:cubicBezTo>
                        <a:pt x="1" y="1757"/>
                        <a:pt x="49" y="3416"/>
                        <a:pt x="293" y="5075"/>
                      </a:cubicBezTo>
                      <a:cubicBezTo>
                        <a:pt x="391" y="5904"/>
                        <a:pt x="537" y="6685"/>
                        <a:pt x="684" y="7514"/>
                      </a:cubicBezTo>
                      <a:cubicBezTo>
                        <a:pt x="781" y="7904"/>
                        <a:pt x="830" y="8343"/>
                        <a:pt x="976" y="8734"/>
                      </a:cubicBezTo>
                      <a:lnTo>
                        <a:pt x="1611" y="8636"/>
                      </a:lnTo>
                      <a:cubicBezTo>
                        <a:pt x="1513" y="8197"/>
                        <a:pt x="1416" y="7856"/>
                        <a:pt x="1318" y="7514"/>
                      </a:cubicBezTo>
                      <a:cubicBezTo>
                        <a:pt x="1123" y="6636"/>
                        <a:pt x="976" y="5758"/>
                        <a:pt x="879" y="4880"/>
                      </a:cubicBezTo>
                      <a:cubicBezTo>
                        <a:pt x="684" y="3270"/>
                        <a:pt x="586" y="1660"/>
                        <a:pt x="68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8" name="Google Shape;528;p27"/>
                <p:cNvSpPr/>
                <p:nvPr/>
              </p:nvSpPr>
              <p:spPr>
                <a:xfrm>
                  <a:off x="5400943" y="1034174"/>
                  <a:ext cx="35735" cy="280853"/>
                </a:xfrm>
                <a:custGeom>
                  <a:rect l="l" t="t" r="r" b="b"/>
                  <a:pathLst>
                    <a:path w="1074" h="8441" extrusionOk="0">
                      <a:moveTo>
                        <a:pt x="98" y="0"/>
                      </a:moveTo>
                      <a:cubicBezTo>
                        <a:pt x="146" y="1366"/>
                        <a:pt x="0" y="2732"/>
                        <a:pt x="49" y="4098"/>
                      </a:cubicBezTo>
                      <a:cubicBezTo>
                        <a:pt x="98" y="5074"/>
                        <a:pt x="146" y="6001"/>
                        <a:pt x="195" y="6977"/>
                      </a:cubicBezTo>
                      <a:cubicBezTo>
                        <a:pt x="195" y="7416"/>
                        <a:pt x="195" y="7953"/>
                        <a:pt x="293" y="8440"/>
                      </a:cubicBezTo>
                      <a:lnTo>
                        <a:pt x="1025" y="8440"/>
                      </a:lnTo>
                      <a:cubicBezTo>
                        <a:pt x="1025" y="7904"/>
                        <a:pt x="976" y="7367"/>
                        <a:pt x="976" y="6830"/>
                      </a:cubicBezTo>
                      <a:cubicBezTo>
                        <a:pt x="976" y="5855"/>
                        <a:pt x="976" y="4879"/>
                        <a:pt x="976" y="3903"/>
                      </a:cubicBezTo>
                      <a:cubicBezTo>
                        <a:pt x="1073" y="2586"/>
                        <a:pt x="1025" y="1269"/>
                        <a:pt x="92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9" name="Google Shape;529;p27"/>
                <p:cNvSpPr/>
                <p:nvPr/>
              </p:nvSpPr>
              <p:spPr>
                <a:xfrm>
                  <a:off x="5628194" y="1052009"/>
                  <a:ext cx="37365" cy="287375"/>
                </a:xfrm>
                <a:custGeom>
                  <a:rect l="l" t="t" r="r" b="b"/>
                  <a:pathLst>
                    <a:path w="1123" h="8637" extrusionOk="0">
                      <a:moveTo>
                        <a:pt x="98" y="1"/>
                      </a:moveTo>
                      <a:lnTo>
                        <a:pt x="98" y="1"/>
                      </a:lnTo>
                      <a:cubicBezTo>
                        <a:pt x="196" y="1318"/>
                        <a:pt x="293" y="2635"/>
                        <a:pt x="293" y="3953"/>
                      </a:cubicBezTo>
                      <a:cubicBezTo>
                        <a:pt x="342" y="4831"/>
                        <a:pt x="342" y="5660"/>
                        <a:pt x="293" y="6538"/>
                      </a:cubicBezTo>
                      <a:cubicBezTo>
                        <a:pt x="244" y="7221"/>
                        <a:pt x="147" y="7856"/>
                        <a:pt x="0" y="8539"/>
                      </a:cubicBezTo>
                      <a:lnTo>
                        <a:pt x="439" y="8636"/>
                      </a:lnTo>
                      <a:cubicBezTo>
                        <a:pt x="635" y="8051"/>
                        <a:pt x="732" y="7514"/>
                        <a:pt x="781" y="6929"/>
                      </a:cubicBezTo>
                      <a:cubicBezTo>
                        <a:pt x="927" y="5953"/>
                        <a:pt x="976" y="5026"/>
                        <a:pt x="1074" y="4050"/>
                      </a:cubicBezTo>
                      <a:cubicBezTo>
                        <a:pt x="1123" y="2733"/>
                        <a:pt x="1074" y="1416"/>
                        <a:pt x="879" y="98"/>
                      </a:cubicBezTo>
                      <a:lnTo>
                        <a:pt x="98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30" name="Google Shape;530;p27"/>
                <p:cNvSpPr/>
                <p:nvPr/>
              </p:nvSpPr>
              <p:spPr>
                <a:xfrm>
                  <a:off x="5800246" y="1089340"/>
                  <a:ext cx="66612" cy="293863"/>
                </a:xfrm>
                <a:custGeom>
                  <a:rect l="l" t="t" r="r" b="b"/>
                  <a:pathLst>
                    <a:path w="2002" h="8832" extrusionOk="0">
                      <a:moveTo>
                        <a:pt x="1123" y="1"/>
                      </a:moveTo>
                      <a:cubicBezTo>
                        <a:pt x="1123" y="586"/>
                        <a:pt x="1025" y="1123"/>
                        <a:pt x="1025" y="1660"/>
                      </a:cubicBezTo>
                      <a:cubicBezTo>
                        <a:pt x="977" y="2587"/>
                        <a:pt x="830" y="3514"/>
                        <a:pt x="733" y="4441"/>
                      </a:cubicBezTo>
                      <a:cubicBezTo>
                        <a:pt x="684" y="5270"/>
                        <a:pt x="538" y="6148"/>
                        <a:pt x="391" y="6978"/>
                      </a:cubicBezTo>
                      <a:cubicBezTo>
                        <a:pt x="294" y="7465"/>
                        <a:pt x="98" y="8051"/>
                        <a:pt x="1" y="8539"/>
                      </a:cubicBezTo>
                      <a:lnTo>
                        <a:pt x="879" y="8831"/>
                      </a:lnTo>
                      <a:cubicBezTo>
                        <a:pt x="1123" y="8344"/>
                        <a:pt x="1269" y="7856"/>
                        <a:pt x="1367" y="7319"/>
                      </a:cubicBezTo>
                      <a:cubicBezTo>
                        <a:pt x="1562" y="6441"/>
                        <a:pt x="1708" y="5514"/>
                        <a:pt x="1806" y="4587"/>
                      </a:cubicBezTo>
                      <a:cubicBezTo>
                        <a:pt x="1904" y="3611"/>
                        <a:pt x="1952" y="2684"/>
                        <a:pt x="2001" y="1660"/>
                      </a:cubicBezTo>
                      <a:cubicBezTo>
                        <a:pt x="2001" y="1221"/>
                        <a:pt x="2001" y="733"/>
                        <a:pt x="1904" y="245"/>
                      </a:cubicBezTo>
                      <a:cubicBezTo>
                        <a:pt x="1660" y="147"/>
                        <a:pt x="1367" y="99"/>
                        <a:pt x="112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31" name="Google Shape;531;p27"/>
                <p:cNvSpPr/>
                <p:nvPr/>
              </p:nvSpPr>
              <p:spPr>
                <a:xfrm>
                  <a:off x="5941488" y="1146170"/>
                  <a:ext cx="100683" cy="285744"/>
                </a:xfrm>
                <a:custGeom>
                  <a:rect l="l" t="t" r="r" b="b"/>
                  <a:pathLst>
                    <a:path w="3026" h="8588" extrusionOk="0">
                      <a:moveTo>
                        <a:pt x="2147" y="0"/>
                      </a:moveTo>
                      <a:cubicBezTo>
                        <a:pt x="2050" y="1415"/>
                        <a:pt x="1854" y="2781"/>
                        <a:pt x="1513" y="4196"/>
                      </a:cubicBezTo>
                      <a:cubicBezTo>
                        <a:pt x="1269" y="5026"/>
                        <a:pt x="976" y="5855"/>
                        <a:pt x="683" y="6684"/>
                      </a:cubicBezTo>
                      <a:cubicBezTo>
                        <a:pt x="488" y="7075"/>
                        <a:pt x="342" y="7465"/>
                        <a:pt x="147" y="7855"/>
                      </a:cubicBezTo>
                      <a:cubicBezTo>
                        <a:pt x="98" y="8002"/>
                        <a:pt x="49" y="8099"/>
                        <a:pt x="0" y="8246"/>
                      </a:cubicBezTo>
                      <a:lnTo>
                        <a:pt x="879" y="8587"/>
                      </a:lnTo>
                      <a:cubicBezTo>
                        <a:pt x="1171" y="8099"/>
                        <a:pt x="1366" y="7563"/>
                        <a:pt x="1562" y="7075"/>
                      </a:cubicBezTo>
                      <a:cubicBezTo>
                        <a:pt x="1952" y="6197"/>
                        <a:pt x="2245" y="5318"/>
                        <a:pt x="2440" y="4440"/>
                      </a:cubicBezTo>
                      <a:cubicBezTo>
                        <a:pt x="2781" y="3123"/>
                        <a:pt x="2976" y="1757"/>
                        <a:pt x="3025" y="440"/>
                      </a:cubicBezTo>
                      <a:cubicBezTo>
                        <a:pt x="2733" y="244"/>
                        <a:pt x="2440" y="98"/>
                        <a:pt x="214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532" name="Google Shape;532;p27"/>
                <p:cNvSpPr/>
                <p:nvPr/>
              </p:nvSpPr>
              <p:spPr>
                <a:xfrm>
                  <a:off x="5175289" y="1039032"/>
                  <a:ext cx="56863" cy="280853"/>
                </a:xfrm>
                <a:custGeom>
                  <a:rect l="l" t="t" r="r" b="b"/>
                  <a:pathLst>
                    <a:path w="1709" h="8441" extrusionOk="0">
                      <a:moveTo>
                        <a:pt x="732" y="1"/>
                      </a:moveTo>
                      <a:lnTo>
                        <a:pt x="245" y="49"/>
                      </a:lnTo>
                      <a:cubicBezTo>
                        <a:pt x="1" y="1513"/>
                        <a:pt x="1" y="3025"/>
                        <a:pt x="245" y="4538"/>
                      </a:cubicBezTo>
                      <a:cubicBezTo>
                        <a:pt x="391" y="5416"/>
                        <a:pt x="586" y="6294"/>
                        <a:pt x="830" y="7172"/>
                      </a:cubicBezTo>
                      <a:cubicBezTo>
                        <a:pt x="976" y="7563"/>
                        <a:pt x="1074" y="8002"/>
                        <a:pt x="1220" y="8441"/>
                      </a:cubicBezTo>
                      <a:lnTo>
                        <a:pt x="1708" y="8392"/>
                      </a:lnTo>
                      <a:cubicBezTo>
                        <a:pt x="1562" y="7953"/>
                        <a:pt x="1367" y="7514"/>
                        <a:pt x="1269" y="7075"/>
                      </a:cubicBezTo>
                      <a:cubicBezTo>
                        <a:pt x="1074" y="6245"/>
                        <a:pt x="928" y="5367"/>
                        <a:pt x="830" y="4538"/>
                      </a:cubicBezTo>
                      <a:cubicBezTo>
                        <a:pt x="635" y="3025"/>
                        <a:pt x="635" y="1513"/>
                        <a:pt x="73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533" name="Google Shape;533;p27"/>
                <p:cNvGrpSpPr/>
                <p:nvPr/>
              </p:nvGrpSpPr>
              <p:grpSpPr>
                <a:xfrm>
                  <a:off x="5079172" y="1678699"/>
                  <a:ext cx="530863" cy="50341"/>
                  <a:chOff x="3057937" y="1691606"/>
                  <a:chExt cx="530863" cy="50341"/>
                </a:xfrm>
              </p:grpSpPr>
              <p:sp>
                <p:nvSpPr>
                  <p:cNvPr id="534" name="Google Shape;534;p27"/>
                  <p:cNvSpPr/>
                  <p:nvPr/>
                </p:nvSpPr>
                <p:spPr>
                  <a:xfrm>
                    <a:off x="3057937" y="1693203"/>
                    <a:ext cx="48744" cy="48744"/>
                  </a:xfrm>
                  <a:custGeom>
                    <a:rect l="l" t="t" r="r" b="b"/>
                    <a:pathLst>
                      <a:path w="1465" h="1465" extrusionOk="0">
                        <a:moveTo>
                          <a:pt x="733" y="1"/>
                        </a:moveTo>
                        <a:cubicBezTo>
                          <a:pt x="635" y="1"/>
                          <a:pt x="537" y="1"/>
                          <a:pt x="440" y="50"/>
                        </a:cubicBezTo>
                        <a:cubicBezTo>
                          <a:pt x="342" y="98"/>
                          <a:pt x="294" y="147"/>
                          <a:pt x="196" y="196"/>
                        </a:cubicBezTo>
                        <a:lnTo>
                          <a:pt x="98" y="342"/>
                        </a:lnTo>
                        <a:cubicBezTo>
                          <a:pt x="50" y="440"/>
                          <a:pt x="1" y="586"/>
                          <a:pt x="1" y="684"/>
                        </a:cubicBezTo>
                        <a:lnTo>
                          <a:pt x="1" y="879"/>
                        </a:lnTo>
                        <a:cubicBezTo>
                          <a:pt x="50" y="1025"/>
                          <a:pt x="98" y="1123"/>
                          <a:pt x="196" y="1221"/>
                        </a:cubicBezTo>
                        <a:lnTo>
                          <a:pt x="245" y="1221"/>
                        </a:lnTo>
                        <a:cubicBezTo>
                          <a:pt x="294" y="1269"/>
                          <a:pt x="342" y="1318"/>
                          <a:pt x="391" y="1367"/>
                        </a:cubicBezTo>
                        <a:lnTo>
                          <a:pt x="586" y="1465"/>
                        </a:lnTo>
                        <a:lnTo>
                          <a:pt x="879" y="1465"/>
                        </a:lnTo>
                        <a:cubicBezTo>
                          <a:pt x="928" y="1416"/>
                          <a:pt x="977" y="1416"/>
                          <a:pt x="1025" y="1416"/>
                        </a:cubicBezTo>
                        <a:cubicBezTo>
                          <a:pt x="1123" y="1367"/>
                          <a:pt x="1220" y="1318"/>
                          <a:pt x="1269" y="1269"/>
                        </a:cubicBezTo>
                        <a:lnTo>
                          <a:pt x="1367" y="1123"/>
                        </a:lnTo>
                        <a:lnTo>
                          <a:pt x="1464" y="928"/>
                        </a:lnTo>
                        <a:cubicBezTo>
                          <a:pt x="1464" y="830"/>
                          <a:pt x="1464" y="733"/>
                          <a:pt x="1464" y="635"/>
                        </a:cubicBezTo>
                        <a:cubicBezTo>
                          <a:pt x="1464" y="538"/>
                          <a:pt x="1416" y="440"/>
                          <a:pt x="1367" y="391"/>
                        </a:cubicBezTo>
                        <a:cubicBezTo>
                          <a:pt x="1318" y="294"/>
                          <a:pt x="1269" y="245"/>
                          <a:pt x="1220" y="196"/>
                        </a:cubicBezTo>
                        <a:cubicBezTo>
                          <a:pt x="1172" y="147"/>
                          <a:pt x="1074" y="98"/>
                          <a:pt x="977" y="50"/>
                        </a:cubicBezTo>
                        <a:cubicBezTo>
                          <a:pt x="928" y="1"/>
                          <a:pt x="830" y="1"/>
                          <a:pt x="733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>
                    <a:defPPr marR="0" lvl="0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</a:defPPr>
                    <a:lvl1pPr marR="0" lvl="0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1pPr>
                    <a:lvl2pPr marR="0" lvl="1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2pPr>
                    <a:lvl3pPr marR="0" lvl="2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3pPr>
                    <a:lvl4pPr marR="0" lvl="3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4pPr>
                    <a:lvl5pPr marR="0" lvl="4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5pPr>
                    <a:lvl6pPr marR="0" lvl="5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6pPr>
                    <a:lvl7pPr marR="0" lvl="6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7pPr>
                    <a:lvl8pPr marR="0" lvl="7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8pPr>
                    <a:lvl9pPr marR="0" lvl="8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9pPr>
                  </a:lstStyle>
                  <a:p>
                    <a:pPr marL="0" lvl="0" indent="0" algn="l" rtl="0">
                      <a:spcBef>
                        <a:spcPct val="0"/>
                      </a:spcBef>
                      <a:spcAft>
                        <a:spcPct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535" name="Google Shape;535;p27"/>
                  <p:cNvSpPr/>
                  <p:nvPr/>
                </p:nvSpPr>
                <p:spPr>
                  <a:xfrm>
                    <a:off x="3538425" y="1691606"/>
                    <a:ext cx="50375" cy="50341"/>
                  </a:xfrm>
                  <a:custGeom>
                    <a:rect l="l" t="t" r="r" b="b"/>
                    <a:pathLst>
                      <a:path w="1514" h="1513" extrusionOk="0">
                        <a:moveTo>
                          <a:pt x="733" y="0"/>
                        </a:moveTo>
                        <a:cubicBezTo>
                          <a:pt x="538" y="0"/>
                          <a:pt x="391" y="98"/>
                          <a:pt x="245" y="244"/>
                        </a:cubicBezTo>
                        <a:lnTo>
                          <a:pt x="99" y="342"/>
                        </a:lnTo>
                        <a:cubicBezTo>
                          <a:pt x="50" y="488"/>
                          <a:pt x="1" y="586"/>
                          <a:pt x="1" y="732"/>
                        </a:cubicBezTo>
                        <a:lnTo>
                          <a:pt x="1" y="927"/>
                        </a:lnTo>
                        <a:cubicBezTo>
                          <a:pt x="50" y="1025"/>
                          <a:pt x="99" y="1122"/>
                          <a:pt x="196" y="1220"/>
                        </a:cubicBezTo>
                        <a:lnTo>
                          <a:pt x="245" y="1269"/>
                        </a:lnTo>
                        <a:cubicBezTo>
                          <a:pt x="294" y="1317"/>
                          <a:pt x="342" y="1366"/>
                          <a:pt x="440" y="1415"/>
                        </a:cubicBezTo>
                        <a:lnTo>
                          <a:pt x="586" y="1513"/>
                        </a:lnTo>
                        <a:lnTo>
                          <a:pt x="879" y="1513"/>
                        </a:lnTo>
                        <a:cubicBezTo>
                          <a:pt x="977" y="1464"/>
                          <a:pt x="1026" y="1464"/>
                          <a:pt x="1074" y="1464"/>
                        </a:cubicBezTo>
                        <a:cubicBezTo>
                          <a:pt x="1172" y="1415"/>
                          <a:pt x="1221" y="1366"/>
                          <a:pt x="1318" y="1269"/>
                        </a:cubicBezTo>
                        <a:lnTo>
                          <a:pt x="1416" y="1122"/>
                        </a:lnTo>
                        <a:lnTo>
                          <a:pt x="1465" y="976"/>
                        </a:lnTo>
                        <a:cubicBezTo>
                          <a:pt x="1513" y="878"/>
                          <a:pt x="1513" y="781"/>
                          <a:pt x="1465" y="683"/>
                        </a:cubicBezTo>
                        <a:cubicBezTo>
                          <a:pt x="1465" y="586"/>
                          <a:pt x="1465" y="488"/>
                          <a:pt x="1416" y="390"/>
                        </a:cubicBezTo>
                        <a:cubicBezTo>
                          <a:pt x="1367" y="342"/>
                          <a:pt x="1318" y="293"/>
                          <a:pt x="1269" y="244"/>
                        </a:cubicBezTo>
                        <a:cubicBezTo>
                          <a:pt x="1172" y="146"/>
                          <a:pt x="1123" y="98"/>
                          <a:pt x="1026" y="49"/>
                        </a:cubicBezTo>
                        <a:cubicBezTo>
                          <a:pt x="928" y="0"/>
                          <a:pt x="830" y="0"/>
                          <a:pt x="733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>
                    <a:defPPr marR="0" lvl="0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</a:defPPr>
                    <a:lvl1pPr marR="0" lvl="0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1pPr>
                    <a:lvl2pPr marR="0" lvl="1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2pPr>
                    <a:lvl3pPr marR="0" lvl="2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3pPr>
                    <a:lvl4pPr marR="0" lvl="3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4pPr>
                    <a:lvl5pPr marR="0" lvl="4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5pPr>
                    <a:lvl6pPr marR="0" lvl="5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6pPr>
                    <a:lvl7pPr marR="0" lvl="6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7pPr>
                    <a:lvl8pPr marR="0" lvl="7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8pPr>
                    <a:lvl9pPr marR="0" lvl="8" algn="l" rtl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>
                        <a:srgbClr val="000000"/>
                      </a:buClr>
                      <a:buFont typeface="Arial"/>
                      <a:defRPr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defRPr>
                    </a:lvl9pPr>
                  </a:lstStyle>
                  <a:p>
                    <a:pPr marL="0" lvl="0" indent="0" algn="l" rtl="0">
                      <a:spcBef>
                        <a:spcPct val="0"/>
                      </a:spcBef>
                      <a:spcAft>
                        <a:spcPct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536" name="Google Shape;536;p27"/>
              <p:cNvSpPr/>
              <p:nvPr/>
            </p:nvSpPr>
            <p:spPr>
              <a:xfrm flipH="1">
                <a:off x="5159518" y="1974625"/>
                <a:ext cx="385155" cy="236662"/>
              </a:xfrm>
              <a:custGeom>
                <a:rect l="l" t="t" r="r" b="b"/>
                <a:pathLst>
                  <a:path w="24917" h="15308" extrusionOk="0">
                    <a:moveTo>
                      <a:pt x="146" y="0"/>
                    </a:moveTo>
                    <a:cubicBezTo>
                      <a:pt x="146" y="1"/>
                      <a:pt x="0" y="15307"/>
                      <a:pt x="11807" y="15307"/>
                    </a:cubicBezTo>
                    <a:cubicBezTo>
                      <a:pt x="11863" y="15307"/>
                      <a:pt x="11920" y="15307"/>
                      <a:pt x="11977" y="15306"/>
                    </a:cubicBezTo>
                    <a:cubicBezTo>
                      <a:pt x="11977" y="15306"/>
                      <a:pt x="11982" y="15306"/>
                      <a:pt x="11991" y="15306"/>
                    </a:cubicBezTo>
                    <a:cubicBezTo>
                      <a:pt x="12432" y="15306"/>
                      <a:pt x="23540" y="15164"/>
                      <a:pt x="24917" y="888"/>
                    </a:cubicBezTo>
                    <a:lnTo>
                      <a:pt x="24917" y="888"/>
                    </a:lnTo>
                    <a:cubicBezTo>
                      <a:pt x="24916" y="888"/>
                      <a:pt x="19930" y="2783"/>
                      <a:pt x="13216" y="2783"/>
                    </a:cubicBezTo>
                    <a:cubicBezTo>
                      <a:pt x="9240" y="2783"/>
                      <a:pt x="4657" y="2118"/>
                      <a:pt x="1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546"/>
        <p:cNvGrpSpPr/>
        <p:nvPr/>
      </p:nvGrpSpPr>
      <p:grpSpPr>
        <a:xfrm>
          <a:off x="0" y="0"/>
          <a:ext cx="0" cy="0"/>
        </a:xfrm>
      </p:grpSpPr>
      <p:sp>
        <p:nvSpPr>
          <p:cNvPr id="547" name="Google Shape;547;p29"/>
          <p:cNvSpPr/>
          <p:nvPr/>
        </p:nvSpPr>
        <p:spPr>
          <a:xfrm>
            <a:off x="6286875" y="1570900"/>
            <a:ext cx="1710000" cy="12165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548" name="Google Shape;548;p29"/>
          <p:cNvSpPr/>
          <p:nvPr/>
        </p:nvSpPr>
        <p:spPr>
          <a:xfrm>
            <a:off x="3716975" y="1570900"/>
            <a:ext cx="1710000" cy="12165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549" name="Google Shape;549;p29"/>
          <p:cNvSpPr/>
          <p:nvPr/>
        </p:nvSpPr>
        <p:spPr>
          <a:xfrm>
            <a:off x="1147075" y="1570900"/>
            <a:ext cx="1710000" cy="12165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550" name="Google Shape;550;p29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sp>
        <p:nvSpPr>
          <p:cNvPr id="551" name="Google Shape;551;p29"/>
          <p:cNvSpPr txBox="1">
            <a:spLocks noGrp="1"/>
          </p:cNvSpPr>
          <p:nvPr>
            <p:ph type="title" idx="2"/>
          </p:nvPr>
        </p:nvSpPr>
        <p:spPr>
          <a:xfrm>
            <a:off x="865650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552" name="Google Shape;552;p29"/>
          <p:cNvSpPr txBox="1">
            <a:spLocks noGrp="1"/>
          </p:cNvSpPr>
          <p:nvPr>
            <p:ph type="title" idx="3"/>
          </p:nvPr>
        </p:nvSpPr>
        <p:spPr>
          <a:xfrm>
            <a:off x="865650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553" name="Google Shape;553;p29"/>
          <p:cNvSpPr txBox="1">
            <a:spLocks noGrp="1"/>
          </p:cNvSpPr>
          <p:nvPr>
            <p:ph type="subTitle" idx="1"/>
          </p:nvPr>
        </p:nvSpPr>
        <p:spPr>
          <a:xfrm>
            <a:off x="865650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you can describe the topic of the section</a:t>
            </a:r>
            <a:endParaRPr/>
          </a:p>
        </p:txBody>
      </p:sp>
      <p:sp>
        <p:nvSpPr>
          <p:cNvPr id="554" name="Google Shape;554;p29"/>
          <p:cNvSpPr txBox="1">
            <a:spLocks noGrp="1"/>
          </p:cNvSpPr>
          <p:nvPr>
            <p:ph type="title" idx="4"/>
          </p:nvPr>
        </p:nvSpPr>
        <p:spPr>
          <a:xfrm>
            <a:off x="3435576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555" name="Google Shape;555;p29"/>
          <p:cNvSpPr txBox="1">
            <a:spLocks noGrp="1"/>
          </p:cNvSpPr>
          <p:nvPr>
            <p:ph type="title" idx="5"/>
          </p:nvPr>
        </p:nvSpPr>
        <p:spPr>
          <a:xfrm>
            <a:off x="3435576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Cards</a:t>
            </a:r>
            <a:endParaRPr/>
          </a:p>
        </p:txBody>
      </p:sp>
      <p:sp>
        <p:nvSpPr>
          <p:cNvPr id="556" name="Google Shape;556;p29"/>
          <p:cNvSpPr txBox="1">
            <a:spLocks noGrp="1"/>
          </p:cNvSpPr>
          <p:nvPr>
            <p:ph type="subTitle" idx="6"/>
          </p:nvPr>
        </p:nvSpPr>
        <p:spPr>
          <a:xfrm>
            <a:off x="3435575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you can describe the topic of the section</a:t>
            </a:r>
            <a:endParaRPr/>
          </a:p>
        </p:txBody>
      </p:sp>
      <p:sp>
        <p:nvSpPr>
          <p:cNvPr id="557" name="Google Shape;557;p29"/>
          <p:cNvSpPr txBox="1">
            <a:spLocks noGrp="1"/>
          </p:cNvSpPr>
          <p:nvPr>
            <p:ph type="title" idx="7"/>
          </p:nvPr>
        </p:nvSpPr>
        <p:spPr>
          <a:xfrm>
            <a:off x="6005503" y="1730300"/>
            <a:ext cx="2272800" cy="89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558" name="Google Shape;558;p29"/>
          <p:cNvSpPr txBox="1">
            <a:spLocks noGrp="1"/>
          </p:cNvSpPr>
          <p:nvPr>
            <p:ph type="title" idx="8"/>
          </p:nvPr>
        </p:nvSpPr>
        <p:spPr>
          <a:xfrm>
            <a:off x="6005503" y="3008900"/>
            <a:ext cx="22728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Extra</a:t>
            </a:r>
            <a:endParaRPr/>
          </a:p>
        </p:txBody>
      </p:sp>
      <p:sp>
        <p:nvSpPr>
          <p:cNvPr id="559" name="Google Shape;559;p29"/>
          <p:cNvSpPr txBox="1">
            <a:spLocks noGrp="1"/>
          </p:cNvSpPr>
          <p:nvPr>
            <p:ph type="subTitle" idx="9"/>
          </p:nvPr>
        </p:nvSpPr>
        <p:spPr>
          <a:xfrm>
            <a:off x="6005501" y="3402579"/>
            <a:ext cx="2272800" cy="64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you can describe the topic of the section</a:t>
            </a:r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563"/>
        <p:cNvGrpSpPr/>
        <p:nvPr/>
      </p:nvGrpSpPr>
      <p:grpSpPr>
        <a:xfrm>
          <a:off x="0" y="0"/>
          <a:ext cx="0" cy="0"/>
        </a:xfrm>
      </p:grpSpPr>
      <p:sp>
        <p:nvSpPr>
          <p:cNvPr id="564" name="Google Shape;564;p30"/>
          <p:cNvSpPr/>
          <p:nvPr/>
        </p:nvSpPr>
        <p:spPr>
          <a:xfrm>
            <a:off x="3668625" y="1067339"/>
            <a:ext cx="4212900" cy="29970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565" name="Google Shape;565;p30"/>
          <p:cNvSpPr txBox="1">
            <a:spLocks noGrp="1"/>
          </p:cNvSpPr>
          <p:nvPr>
            <p:ph type="title"/>
          </p:nvPr>
        </p:nvSpPr>
        <p:spPr>
          <a:xfrm>
            <a:off x="3597450" y="2425272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566" name="Google Shape;566;p30"/>
          <p:cNvSpPr txBox="1">
            <a:spLocks noGrp="1"/>
          </p:cNvSpPr>
          <p:nvPr>
            <p:ph type="subTitle" idx="1"/>
          </p:nvPr>
        </p:nvSpPr>
        <p:spPr>
          <a:xfrm>
            <a:off x="4560075" y="3173247"/>
            <a:ext cx="2430300" cy="6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you can enter a subtitle if you need it</a:t>
            </a:r>
            <a:endParaRPr/>
          </a:p>
        </p:txBody>
      </p:sp>
      <p:sp>
        <p:nvSpPr>
          <p:cNvPr id="567" name="Google Shape;567;p30"/>
          <p:cNvSpPr txBox="1">
            <a:spLocks noGrp="1"/>
          </p:cNvSpPr>
          <p:nvPr>
            <p:ph type="title" idx="2"/>
          </p:nvPr>
        </p:nvSpPr>
        <p:spPr>
          <a:xfrm>
            <a:off x="4020675" y="1101972"/>
            <a:ext cx="35088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568" name="Google Shape;568;p30"/>
          <p:cNvSpPr/>
          <p:nvPr/>
        </p:nvSpPr>
        <p:spPr>
          <a:xfrm>
            <a:off x="1167430" y="4264441"/>
            <a:ext cx="2044200" cy="2148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569" name="Google Shape;569;p30"/>
          <p:cNvGrpSpPr/>
          <p:nvPr/>
        </p:nvGrpSpPr>
        <p:grpSpPr>
          <a:xfrm>
            <a:off x="1349568" y="704125"/>
            <a:ext cx="1680027" cy="3735323"/>
            <a:chOff x="798944" y="-1966505"/>
            <a:chExt cx="3101398" cy="6895556"/>
          </a:xfrm>
        </p:grpSpPr>
        <p:grpSp>
          <p:nvGrpSpPr>
            <p:cNvPr id="570" name="Google Shape;570;p30"/>
            <p:cNvGrpSpPr/>
            <p:nvPr/>
          </p:nvGrpSpPr>
          <p:grpSpPr>
            <a:xfrm flipH="1">
              <a:off x="798944" y="-1966505"/>
              <a:ext cx="3101398" cy="6895556"/>
              <a:chOff x="2639925" y="238075"/>
              <a:chExt cx="2337150" cy="5196350"/>
            </a:xfrm>
          </p:grpSpPr>
          <p:sp>
            <p:nvSpPr>
              <p:cNvPr id="571" name="Google Shape;571;p30"/>
              <p:cNvSpPr/>
              <p:nvPr/>
            </p:nvSpPr>
            <p:spPr>
              <a:xfrm>
                <a:off x="2664675" y="497575"/>
                <a:ext cx="1607300" cy="1630075"/>
              </a:xfrm>
              <a:custGeom>
                <a:rect l="l" t="t" r="r" b="b"/>
                <a:pathLst>
                  <a:path w="64292" h="65203" extrusionOk="0">
                    <a:moveTo>
                      <a:pt x="16638" y="0"/>
                    </a:moveTo>
                    <a:cubicBezTo>
                      <a:pt x="16559" y="0"/>
                      <a:pt x="16479" y="0"/>
                      <a:pt x="16400" y="40"/>
                    </a:cubicBezTo>
                    <a:cubicBezTo>
                      <a:pt x="15291" y="555"/>
                      <a:pt x="14222" y="1228"/>
                      <a:pt x="13231" y="2021"/>
                    </a:cubicBezTo>
                    <a:cubicBezTo>
                      <a:pt x="12360" y="2694"/>
                      <a:pt x="11607" y="3526"/>
                      <a:pt x="10934" y="4437"/>
                    </a:cubicBezTo>
                    <a:cubicBezTo>
                      <a:pt x="9706" y="6220"/>
                      <a:pt x="8874" y="8240"/>
                      <a:pt x="8478" y="10379"/>
                    </a:cubicBezTo>
                    <a:cubicBezTo>
                      <a:pt x="8002" y="12597"/>
                      <a:pt x="7725" y="14855"/>
                      <a:pt x="7606" y="17113"/>
                    </a:cubicBezTo>
                    <a:cubicBezTo>
                      <a:pt x="7606" y="17628"/>
                      <a:pt x="7567" y="18183"/>
                      <a:pt x="7527" y="18698"/>
                    </a:cubicBezTo>
                    <a:lnTo>
                      <a:pt x="7527" y="18737"/>
                    </a:lnTo>
                    <a:lnTo>
                      <a:pt x="7527" y="19173"/>
                    </a:lnTo>
                    <a:cubicBezTo>
                      <a:pt x="7487" y="19609"/>
                      <a:pt x="7487" y="20044"/>
                      <a:pt x="7448" y="20480"/>
                    </a:cubicBezTo>
                    <a:cubicBezTo>
                      <a:pt x="7369" y="21550"/>
                      <a:pt x="7289" y="22698"/>
                      <a:pt x="7171" y="23808"/>
                    </a:cubicBezTo>
                    <a:cubicBezTo>
                      <a:pt x="7131" y="24124"/>
                      <a:pt x="7052" y="24402"/>
                      <a:pt x="7012" y="24679"/>
                    </a:cubicBezTo>
                    <a:lnTo>
                      <a:pt x="7012" y="24719"/>
                    </a:lnTo>
                    <a:cubicBezTo>
                      <a:pt x="6616" y="26541"/>
                      <a:pt x="6022" y="28323"/>
                      <a:pt x="5150" y="29948"/>
                    </a:cubicBezTo>
                    <a:lnTo>
                      <a:pt x="5269" y="29868"/>
                    </a:lnTo>
                    <a:lnTo>
                      <a:pt x="5269" y="29868"/>
                    </a:lnTo>
                    <a:cubicBezTo>
                      <a:pt x="4754" y="30779"/>
                      <a:pt x="4279" y="31730"/>
                      <a:pt x="3764" y="32602"/>
                    </a:cubicBezTo>
                    <a:lnTo>
                      <a:pt x="3645" y="32879"/>
                    </a:lnTo>
                    <a:lnTo>
                      <a:pt x="3566" y="32958"/>
                    </a:lnTo>
                    <a:cubicBezTo>
                      <a:pt x="3090" y="33830"/>
                      <a:pt x="2615" y="34701"/>
                      <a:pt x="2179" y="35612"/>
                    </a:cubicBezTo>
                    <a:cubicBezTo>
                      <a:pt x="1664" y="36563"/>
                      <a:pt x="1229" y="37553"/>
                      <a:pt x="872" y="38583"/>
                    </a:cubicBezTo>
                    <a:cubicBezTo>
                      <a:pt x="516" y="39613"/>
                      <a:pt x="278" y="40643"/>
                      <a:pt x="159" y="41712"/>
                    </a:cubicBezTo>
                    <a:cubicBezTo>
                      <a:pt x="1" y="42822"/>
                      <a:pt x="40" y="43970"/>
                      <a:pt x="199" y="45079"/>
                    </a:cubicBezTo>
                    <a:cubicBezTo>
                      <a:pt x="436" y="46387"/>
                      <a:pt x="833" y="47654"/>
                      <a:pt x="1387" y="48843"/>
                    </a:cubicBezTo>
                    <a:cubicBezTo>
                      <a:pt x="2298" y="50903"/>
                      <a:pt x="4041" y="53636"/>
                      <a:pt x="6893" y="54666"/>
                    </a:cubicBezTo>
                    <a:cubicBezTo>
                      <a:pt x="7131" y="54785"/>
                      <a:pt x="7408" y="54864"/>
                      <a:pt x="7646" y="54903"/>
                    </a:cubicBezTo>
                    <a:lnTo>
                      <a:pt x="7844" y="54903"/>
                    </a:lnTo>
                    <a:cubicBezTo>
                      <a:pt x="8874" y="56765"/>
                      <a:pt x="10260" y="58389"/>
                      <a:pt x="11924" y="59736"/>
                    </a:cubicBezTo>
                    <a:cubicBezTo>
                      <a:pt x="12796" y="60449"/>
                      <a:pt x="13746" y="61083"/>
                      <a:pt x="14697" y="61637"/>
                    </a:cubicBezTo>
                    <a:cubicBezTo>
                      <a:pt x="15687" y="62192"/>
                      <a:pt x="16717" y="62667"/>
                      <a:pt x="17787" y="63064"/>
                    </a:cubicBezTo>
                    <a:cubicBezTo>
                      <a:pt x="19886" y="63895"/>
                      <a:pt x="22065" y="64410"/>
                      <a:pt x="24323" y="64688"/>
                    </a:cubicBezTo>
                    <a:cubicBezTo>
                      <a:pt x="25670" y="64886"/>
                      <a:pt x="27056" y="64965"/>
                      <a:pt x="28482" y="64965"/>
                    </a:cubicBezTo>
                    <a:cubicBezTo>
                      <a:pt x="29314" y="64965"/>
                      <a:pt x="30146" y="64925"/>
                      <a:pt x="31017" y="64846"/>
                    </a:cubicBezTo>
                    <a:lnTo>
                      <a:pt x="31374" y="64846"/>
                    </a:lnTo>
                    <a:lnTo>
                      <a:pt x="31730" y="64886"/>
                    </a:lnTo>
                    <a:cubicBezTo>
                      <a:pt x="33236" y="65005"/>
                      <a:pt x="34741" y="65084"/>
                      <a:pt x="36325" y="65163"/>
                    </a:cubicBezTo>
                    <a:cubicBezTo>
                      <a:pt x="37355" y="65203"/>
                      <a:pt x="38306" y="65203"/>
                      <a:pt x="39217" y="65203"/>
                    </a:cubicBezTo>
                    <a:cubicBezTo>
                      <a:pt x="41752" y="65203"/>
                      <a:pt x="44287" y="65084"/>
                      <a:pt x="46823" y="64806"/>
                    </a:cubicBezTo>
                    <a:cubicBezTo>
                      <a:pt x="48645" y="64608"/>
                      <a:pt x="50427" y="64331"/>
                      <a:pt x="52170" y="63935"/>
                    </a:cubicBezTo>
                    <a:cubicBezTo>
                      <a:pt x="53794" y="63618"/>
                      <a:pt x="55379" y="63143"/>
                      <a:pt x="56884" y="62509"/>
                    </a:cubicBezTo>
                    <a:cubicBezTo>
                      <a:pt x="60093" y="61202"/>
                      <a:pt x="62311" y="59419"/>
                      <a:pt x="63420" y="57241"/>
                    </a:cubicBezTo>
                    <a:cubicBezTo>
                      <a:pt x="63737" y="56646"/>
                      <a:pt x="63975" y="55973"/>
                      <a:pt x="64094" y="55339"/>
                    </a:cubicBezTo>
                    <a:cubicBezTo>
                      <a:pt x="64173" y="54983"/>
                      <a:pt x="64252" y="54666"/>
                      <a:pt x="64252" y="54349"/>
                    </a:cubicBezTo>
                    <a:cubicBezTo>
                      <a:pt x="64292" y="54072"/>
                      <a:pt x="64292" y="53794"/>
                      <a:pt x="64292" y="53517"/>
                    </a:cubicBezTo>
                    <a:cubicBezTo>
                      <a:pt x="64252" y="52645"/>
                      <a:pt x="63975" y="51814"/>
                      <a:pt x="63460" y="51140"/>
                    </a:cubicBezTo>
                    <a:cubicBezTo>
                      <a:pt x="62905" y="50427"/>
                      <a:pt x="62192" y="49833"/>
                      <a:pt x="61360" y="49437"/>
                    </a:cubicBezTo>
                    <a:cubicBezTo>
                      <a:pt x="60370" y="48961"/>
                      <a:pt x="59340" y="48645"/>
                      <a:pt x="58271" y="48407"/>
                    </a:cubicBezTo>
                    <a:cubicBezTo>
                      <a:pt x="57003" y="48169"/>
                      <a:pt x="55696" y="47971"/>
                      <a:pt x="54389" y="47932"/>
                    </a:cubicBezTo>
                    <a:cubicBezTo>
                      <a:pt x="53319" y="47852"/>
                      <a:pt x="52289" y="47813"/>
                      <a:pt x="51180" y="47813"/>
                    </a:cubicBezTo>
                    <a:lnTo>
                      <a:pt x="49912" y="47813"/>
                    </a:lnTo>
                    <a:cubicBezTo>
                      <a:pt x="48249" y="47852"/>
                      <a:pt x="46545" y="47932"/>
                      <a:pt x="44763" y="48090"/>
                    </a:cubicBezTo>
                    <a:cubicBezTo>
                      <a:pt x="44327" y="44406"/>
                      <a:pt x="43614" y="40801"/>
                      <a:pt x="42703" y="37236"/>
                    </a:cubicBezTo>
                    <a:cubicBezTo>
                      <a:pt x="42346" y="35969"/>
                      <a:pt x="41911" y="34622"/>
                      <a:pt x="41356" y="32958"/>
                    </a:cubicBezTo>
                    <a:cubicBezTo>
                      <a:pt x="40920" y="31611"/>
                      <a:pt x="40405" y="30264"/>
                      <a:pt x="39890" y="28878"/>
                    </a:cubicBezTo>
                    <a:cubicBezTo>
                      <a:pt x="38781" y="26145"/>
                      <a:pt x="37514" y="23451"/>
                      <a:pt x="36088" y="20876"/>
                    </a:cubicBezTo>
                    <a:cubicBezTo>
                      <a:pt x="34622" y="18301"/>
                      <a:pt x="32958" y="15845"/>
                      <a:pt x="31096" y="13548"/>
                    </a:cubicBezTo>
                    <a:cubicBezTo>
                      <a:pt x="30146" y="12439"/>
                      <a:pt x="29155" y="11369"/>
                      <a:pt x="28126" y="10379"/>
                    </a:cubicBezTo>
                    <a:cubicBezTo>
                      <a:pt x="27214" y="9507"/>
                      <a:pt x="26224" y="8676"/>
                      <a:pt x="25194" y="7923"/>
                    </a:cubicBezTo>
                    <a:cubicBezTo>
                      <a:pt x="24402" y="7329"/>
                      <a:pt x="23530" y="6814"/>
                      <a:pt x="22619" y="6338"/>
                    </a:cubicBezTo>
                    <a:cubicBezTo>
                      <a:pt x="21669" y="5824"/>
                      <a:pt x="20639" y="5388"/>
                      <a:pt x="19609" y="5031"/>
                    </a:cubicBezTo>
                    <a:cubicBezTo>
                      <a:pt x="18579" y="4675"/>
                      <a:pt x="17470" y="4437"/>
                      <a:pt x="16400" y="4358"/>
                    </a:cubicBezTo>
                    <a:lnTo>
                      <a:pt x="15687" y="4358"/>
                    </a:lnTo>
                    <a:cubicBezTo>
                      <a:pt x="15450" y="4358"/>
                      <a:pt x="15093" y="4358"/>
                      <a:pt x="14776" y="4397"/>
                    </a:cubicBezTo>
                    <a:cubicBezTo>
                      <a:pt x="14261" y="4437"/>
                      <a:pt x="13786" y="4556"/>
                      <a:pt x="13310" y="4754"/>
                    </a:cubicBezTo>
                    <a:cubicBezTo>
                      <a:pt x="12360" y="5071"/>
                      <a:pt x="11528" y="5625"/>
                      <a:pt x="10894" y="6418"/>
                    </a:cubicBezTo>
                    <a:cubicBezTo>
                      <a:pt x="11330" y="5625"/>
                      <a:pt x="11845" y="4873"/>
                      <a:pt x="12439" y="4199"/>
                    </a:cubicBezTo>
                    <a:cubicBezTo>
                      <a:pt x="13073" y="3447"/>
                      <a:pt x="13825" y="2773"/>
                      <a:pt x="14657" y="2179"/>
                    </a:cubicBezTo>
                    <a:cubicBezTo>
                      <a:pt x="15370" y="1704"/>
                      <a:pt x="16123" y="1308"/>
                      <a:pt x="16876" y="951"/>
                    </a:cubicBezTo>
                    <a:cubicBezTo>
                      <a:pt x="16994" y="912"/>
                      <a:pt x="17074" y="793"/>
                      <a:pt x="17113" y="674"/>
                    </a:cubicBezTo>
                    <a:cubicBezTo>
                      <a:pt x="17193" y="555"/>
                      <a:pt x="17193" y="397"/>
                      <a:pt x="17113" y="278"/>
                    </a:cubicBezTo>
                    <a:cubicBezTo>
                      <a:pt x="17034" y="80"/>
                      <a:pt x="16876" y="0"/>
                      <a:pt x="1667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0"/>
              <p:cNvSpPr/>
              <p:nvPr/>
            </p:nvSpPr>
            <p:spPr>
              <a:xfrm>
                <a:off x="4023375" y="1695850"/>
                <a:ext cx="249600" cy="305050"/>
              </a:xfrm>
              <a:custGeom>
                <a:rect l="l" t="t" r="r" b="b"/>
                <a:pathLst>
                  <a:path w="9984" h="12202" extrusionOk="0">
                    <a:moveTo>
                      <a:pt x="1" y="1"/>
                    </a:moveTo>
                    <a:cubicBezTo>
                      <a:pt x="199" y="238"/>
                      <a:pt x="397" y="476"/>
                      <a:pt x="635" y="753"/>
                    </a:cubicBezTo>
                    <a:lnTo>
                      <a:pt x="635" y="714"/>
                    </a:lnTo>
                    <a:cubicBezTo>
                      <a:pt x="1665" y="2021"/>
                      <a:pt x="2576" y="3407"/>
                      <a:pt x="3408" y="4833"/>
                    </a:cubicBezTo>
                    <a:cubicBezTo>
                      <a:pt x="4200" y="6339"/>
                      <a:pt x="4953" y="7844"/>
                      <a:pt x="5626" y="9428"/>
                    </a:cubicBezTo>
                    <a:cubicBezTo>
                      <a:pt x="5943" y="10181"/>
                      <a:pt x="6260" y="10973"/>
                      <a:pt x="6577" y="11805"/>
                    </a:cubicBezTo>
                    <a:cubicBezTo>
                      <a:pt x="6616" y="11924"/>
                      <a:pt x="6656" y="12082"/>
                      <a:pt x="6695" y="12201"/>
                    </a:cubicBezTo>
                    <a:cubicBezTo>
                      <a:pt x="7686" y="11409"/>
                      <a:pt x="8518" y="10419"/>
                      <a:pt x="9112" y="9310"/>
                    </a:cubicBezTo>
                    <a:cubicBezTo>
                      <a:pt x="9429" y="8715"/>
                      <a:pt x="9666" y="8042"/>
                      <a:pt x="9785" y="7408"/>
                    </a:cubicBezTo>
                    <a:cubicBezTo>
                      <a:pt x="9864" y="7052"/>
                      <a:pt x="9904" y="6735"/>
                      <a:pt x="9944" y="6418"/>
                    </a:cubicBezTo>
                    <a:cubicBezTo>
                      <a:pt x="9983" y="6141"/>
                      <a:pt x="9983" y="5863"/>
                      <a:pt x="9983" y="5586"/>
                    </a:cubicBezTo>
                    <a:cubicBezTo>
                      <a:pt x="9944" y="4714"/>
                      <a:pt x="9666" y="3922"/>
                      <a:pt x="9151" y="3209"/>
                    </a:cubicBezTo>
                    <a:cubicBezTo>
                      <a:pt x="8597" y="2496"/>
                      <a:pt x="7844" y="1902"/>
                      <a:pt x="7012" y="1506"/>
                    </a:cubicBezTo>
                    <a:cubicBezTo>
                      <a:pt x="6062" y="1030"/>
                      <a:pt x="5032" y="674"/>
                      <a:pt x="3962" y="476"/>
                    </a:cubicBezTo>
                    <a:cubicBezTo>
                      <a:pt x="2655" y="238"/>
                      <a:pt x="1348" y="40"/>
                      <a:pt x="41" y="1"/>
                    </a:cubicBezTo>
                    <a:close/>
                  </a:path>
                </a:pathLst>
              </a:custGeom>
              <a:solidFill>
                <a:srgbClr val="2C0C0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0"/>
              <p:cNvSpPr/>
              <p:nvPr/>
            </p:nvSpPr>
            <p:spPr>
              <a:xfrm>
                <a:off x="3714400" y="3327875"/>
                <a:ext cx="25" cy="25"/>
              </a:xfrm>
              <a:custGeom>
                <a:rect l="l" t="t" r="r" b="b"/>
                <a:pathLst>
                  <a:path w="1" h="1" extrusionOk="0">
                    <a:moveTo>
                      <a:pt x="1" y="1"/>
                    </a:moveTo>
                    <a:lnTo>
                      <a:pt x="1" y="1"/>
                    </a:lnTo>
                    <a:lnTo>
                      <a:pt x="1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0A01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0"/>
              <p:cNvSpPr/>
              <p:nvPr/>
            </p:nvSpPr>
            <p:spPr>
              <a:xfrm>
                <a:off x="3685700" y="3355625"/>
                <a:ext cx="25" cy="25"/>
              </a:xfrm>
              <a:custGeom>
                <a:rect l="l" t="t" r="r" b="b"/>
                <a:pathLst>
                  <a:path w="1" h="1" extrusionOk="0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A01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0"/>
              <p:cNvSpPr/>
              <p:nvPr/>
            </p:nvSpPr>
            <p:spPr>
              <a:xfrm>
                <a:off x="2639925" y="2634675"/>
                <a:ext cx="360500" cy="394275"/>
              </a:xfrm>
              <a:custGeom>
                <a:rect l="l" t="t" r="r" b="b"/>
                <a:pathLst>
                  <a:path w="14420" h="15771" extrusionOk="0">
                    <a:moveTo>
                      <a:pt x="9864" y="0"/>
                    </a:moveTo>
                    <a:cubicBezTo>
                      <a:pt x="9468" y="40"/>
                      <a:pt x="9111" y="198"/>
                      <a:pt x="8874" y="476"/>
                    </a:cubicBezTo>
                    <a:cubicBezTo>
                      <a:pt x="8596" y="792"/>
                      <a:pt x="8438" y="1189"/>
                      <a:pt x="8319" y="1585"/>
                    </a:cubicBezTo>
                    <a:cubicBezTo>
                      <a:pt x="8240" y="2020"/>
                      <a:pt x="8200" y="2456"/>
                      <a:pt x="8200" y="2932"/>
                    </a:cubicBezTo>
                    <a:cubicBezTo>
                      <a:pt x="8200" y="3209"/>
                      <a:pt x="8200" y="3486"/>
                      <a:pt x="8240" y="3724"/>
                    </a:cubicBezTo>
                    <a:lnTo>
                      <a:pt x="8081" y="3605"/>
                    </a:lnTo>
                    <a:lnTo>
                      <a:pt x="7883" y="3446"/>
                    </a:lnTo>
                    <a:cubicBezTo>
                      <a:pt x="7527" y="3209"/>
                      <a:pt x="7210" y="2971"/>
                      <a:pt x="6893" y="2694"/>
                    </a:cubicBezTo>
                    <a:cubicBezTo>
                      <a:pt x="6418" y="2377"/>
                      <a:pt x="5982" y="2060"/>
                      <a:pt x="5507" y="1822"/>
                    </a:cubicBezTo>
                    <a:cubicBezTo>
                      <a:pt x="5110" y="1545"/>
                      <a:pt x="4675" y="1347"/>
                      <a:pt x="4199" y="1228"/>
                    </a:cubicBezTo>
                    <a:cubicBezTo>
                      <a:pt x="4001" y="1149"/>
                      <a:pt x="3803" y="1109"/>
                      <a:pt x="3566" y="1109"/>
                    </a:cubicBezTo>
                    <a:cubicBezTo>
                      <a:pt x="3407" y="1109"/>
                      <a:pt x="3209" y="1149"/>
                      <a:pt x="3051" y="1189"/>
                    </a:cubicBezTo>
                    <a:cubicBezTo>
                      <a:pt x="2852" y="1268"/>
                      <a:pt x="2694" y="1387"/>
                      <a:pt x="2536" y="1505"/>
                    </a:cubicBezTo>
                    <a:cubicBezTo>
                      <a:pt x="2377" y="1624"/>
                      <a:pt x="2219" y="1783"/>
                      <a:pt x="2100" y="1981"/>
                    </a:cubicBezTo>
                    <a:cubicBezTo>
                      <a:pt x="1941" y="2258"/>
                      <a:pt x="1862" y="2615"/>
                      <a:pt x="1902" y="2932"/>
                    </a:cubicBezTo>
                    <a:cubicBezTo>
                      <a:pt x="1981" y="3328"/>
                      <a:pt x="2139" y="3684"/>
                      <a:pt x="2338" y="4041"/>
                    </a:cubicBezTo>
                    <a:cubicBezTo>
                      <a:pt x="2615" y="4516"/>
                      <a:pt x="2971" y="4952"/>
                      <a:pt x="3367" y="5348"/>
                    </a:cubicBezTo>
                    <a:cubicBezTo>
                      <a:pt x="3566" y="5586"/>
                      <a:pt x="3803" y="5784"/>
                      <a:pt x="4001" y="6021"/>
                    </a:cubicBezTo>
                    <a:cubicBezTo>
                      <a:pt x="3645" y="5863"/>
                      <a:pt x="3288" y="5744"/>
                      <a:pt x="2932" y="5665"/>
                    </a:cubicBezTo>
                    <a:cubicBezTo>
                      <a:pt x="2575" y="5546"/>
                      <a:pt x="2219" y="5506"/>
                      <a:pt x="1862" y="5506"/>
                    </a:cubicBezTo>
                    <a:lnTo>
                      <a:pt x="1664" y="5506"/>
                    </a:lnTo>
                    <a:cubicBezTo>
                      <a:pt x="1308" y="5506"/>
                      <a:pt x="951" y="5665"/>
                      <a:pt x="634" y="5902"/>
                    </a:cubicBezTo>
                    <a:cubicBezTo>
                      <a:pt x="317" y="6180"/>
                      <a:pt x="80" y="6576"/>
                      <a:pt x="40" y="7012"/>
                    </a:cubicBezTo>
                    <a:cubicBezTo>
                      <a:pt x="0" y="7210"/>
                      <a:pt x="0" y="7368"/>
                      <a:pt x="40" y="7566"/>
                    </a:cubicBezTo>
                    <a:cubicBezTo>
                      <a:pt x="80" y="7804"/>
                      <a:pt x="159" y="8042"/>
                      <a:pt x="278" y="8279"/>
                    </a:cubicBezTo>
                    <a:cubicBezTo>
                      <a:pt x="555" y="8755"/>
                      <a:pt x="991" y="9190"/>
                      <a:pt x="1466" y="9547"/>
                    </a:cubicBezTo>
                    <a:cubicBezTo>
                      <a:pt x="2021" y="9943"/>
                      <a:pt x="2654" y="10299"/>
                      <a:pt x="3288" y="10616"/>
                    </a:cubicBezTo>
                    <a:lnTo>
                      <a:pt x="3645" y="10735"/>
                    </a:lnTo>
                    <a:cubicBezTo>
                      <a:pt x="3367" y="10775"/>
                      <a:pt x="3130" y="10814"/>
                      <a:pt x="2852" y="10894"/>
                    </a:cubicBezTo>
                    <a:cubicBezTo>
                      <a:pt x="2654" y="10933"/>
                      <a:pt x="2456" y="11012"/>
                      <a:pt x="2258" y="11092"/>
                    </a:cubicBezTo>
                    <a:cubicBezTo>
                      <a:pt x="2021" y="11211"/>
                      <a:pt x="1783" y="11369"/>
                      <a:pt x="1625" y="11527"/>
                    </a:cubicBezTo>
                    <a:cubicBezTo>
                      <a:pt x="1308" y="11805"/>
                      <a:pt x="1149" y="12201"/>
                      <a:pt x="1228" y="12637"/>
                    </a:cubicBezTo>
                    <a:cubicBezTo>
                      <a:pt x="1347" y="13152"/>
                      <a:pt x="1625" y="13587"/>
                      <a:pt x="2060" y="13904"/>
                    </a:cubicBezTo>
                    <a:cubicBezTo>
                      <a:pt x="2338" y="14142"/>
                      <a:pt x="2654" y="14340"/>
                      <a:pt x="2971" y="14538"/>
                    </a:cubicBezTo>
                    <a:cubicBezTo>
                      <a:pt x="3288" y="14696"/>
                      <a:pt x="3645" y="14894"/>
                      <a:pt x="4001" y="15013"/>
                    </a:cubicBezTo>
                    <a:cubicBezTo>
                      <a:pt x="5289" y="15528"/>
                      <a:pt x="6645" y="15770"/>
                      <a:pt x="8038" y="15770"/>
                    </a:cubicBezTo>
                    <a:cubicBezTo>
                      <a:pt x="8145" y="15770"/>
                      <a:pt x="8252" y="15769"/>
                      <a:pt x="8359" y="15766"/>
                    </a:cubicBezTo>
                    <a:cubicBezTo>
                      <a:pt x="8953" y="15766"/>
                      <a:pt x="9507" y="15726"/>
                      <a:pt x="10062" y="15687"/>
                    </a:cubicBezTo>
                    <a:cubicBezTo>
                      <a:pt x="10379" y="15647"/>
                      <a:pt x="10577" y="15409"/>
                      <a:pt x="10577" y="15132"/>
                    </a:cubicBezTo>
                    <a:cubicBezTo>
                      <a:pt x="10577" y="15053"/>
                      <a:pt x="10537" y="14974"/>
                      <a:pt x="10537" y="14934"/>
                    </a:cubicBezTo>
                    <a:cubicBezTo>
                      <a:pt x="10894" y="14142"/>
                      <a:pt x="11330" y="13389"/>
                      <a:pt x="11726" y="12637"/>
                    </a:cubicBezTo>
                    <a:cubicBezTo>
                      <a:pt x="12082" y="11963"/>
                      <a:pt x="12439" y="11329"/>
                      <a:pt x="12795" y="10656"/>
                    </a:cubicBezTo>
                    <a:cubicBezTo>
                      <a:pt x="13152" y="9864"/>
                      <a:pt x="13469" y="9071"/>
                      <a:pt x="13706" y="8279"/>
                    </a:cubicBezTo>
                    <a:cubicBezTo>
                      <a:pt x="13786" y="7962"/>
                      <a:pt x="13865" y="7606"/>
                      <a:pt x="13904" y="7289"/>
                    </a:cubicBezTo>
                    <a:cubicBezTo>
                      <a:pt x="13984" y="7289"/>
                      <a:pt x="14063" y="7249"/>
                      <a:pt x="14142" y="7210"/>
                    </a:cubicBezTo>
                    <a:cubicBezTo>
                      <a:pt x="14261" y="7130"/>
                      <a:pt x="14380" y="7012"/>
                      <a:pt x="14380" y="6853"/>
                    </a:cubicBezTo>
                    <a:cubicBezTo>
                      <a:pt x="14419" y="6734"/>
                      <a:pt x="14419" y="6615"/>
                      <a:pt x="14340" y="6497"/>
                    </a:cubicBezTo>
                    <a:cubicBezTo>
                      <a:pt x="14221" y="6338"/>
                      <a:pt x="14102" y="6140"/>
                      <a:pt x="14023" y="5982"/>
                    </a:cubicBezTo>
                    <a:lnTo>
                      <a:pt x="14023" y="5665"/>
                    </a:lnTo>
                    <a:cubicBezTo>
                      <a:pt x="14023" y="5427"/>
                      <a:pt x="13865" y="5229"/>
                      <a:pt x="13667" y="5150"/>
                    </a:cubicBezTo>
                    <a:cubicBezTo>
                      <a:pt x="13548" y="4833"/>
                      <a:pt x="13429" y="4516"/>
                      <a:pt x="13310" y="4199"/>
                    </a:cubicBezTo>
                    <a:cubicBezTo>
                      <a:pt x="13033" y="3407"/>
                      <a:pt x="12716" y="2654"/>
                      <a:pt x="12320" y="1902"/>
                    </a:cubicBezTo>
                    <a:cubicBezTo>
                      <a:pt x="12043" y="1387"/>
                      <a:pt x="11646" y="951"/>
                      <a:pt x="11171" y="594"/>
                    </a:cubicBezTo>
                    <a:cubicBezTo>
                      <a:pt x="10815" y="238"/>
                      <a:pt x="10379" y="40"/>
                      <a:pt x="990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0"/>
              <p:cNvSpPr/>
              <p:nvPr/>
            </p:nvSpPr>
            <p:spPr>
              <a:xfrm>
                <a:off x="2900375" y="2134550"/>
                <a:ext cx="922000" cy="1118100"/>
              </a:xfrm>
              <a:custGeom>
                <a:rect l="l" t="t" r="r" b="b"/>
                <a:pathLst>
                  <a:path w="36880" h="44724" extrusionOk="0">
                    <a:moveTo>
                      <a:pt x="24402" y="1"/>
                    </a:moveTo>
                    <a:cubicBezTo>
                      <a:pt x="23332" y="41"/>
                      <a:pt x="22302" y="239"/>
                      <a:pt x="21352" y="714"/>
                    </a:cubicBezTo>
                    <a:cubicBezTo>
                      <a:pt x="20955" y="872"/>
                      <a:pt x="20599" y="1110"/>
                      <a:pt x="20242" y="1348"/>
                    </a:cubicBezTo>
                    <a:cubicBezTo>
                      <a:pt x="19886" y="1585"/>
                      <a:pt x="19569" y="1863"/>
                      <a:pt x="19292" y="2180"/>
                    </a:cubicBezTo>
                    <a:cubicBezTo>
                      <a:pt x="18737" y="2774"/>
                      <a:pt x="18301" y="3447"/>
                      <a:pt x="17985" y="4160"/>
                    </a:cubicBezTo>
                    <a:cubicBezTo>
                      <a:pt x="17628" y="4913"/>
                      <a:pt x="17351" y="5745"/>
                      <a:pt x="17232" y="6577"/>
                    </a:cubicBezTo>
                    <a:cubicBezTo>
                      <a:pt x="17034" y="7448"/>
                      <a:pt x="16955" y="8280"/>
                      <a:pt x="16955" y="9191"/>
                    </a:cubicBezTo>
                    <a:cubicBezTo>
                      <a:pt x="16875" y="11013"/>
                      <a:pt x="16994" y="12875"/>
                      <a:pt x="17271" y="14697"/>
                    </a:cubicBezTo>
                    <a:cubicBezTo>
                      <a:pt x="17430" y="15885"/>
                      <a:pt x="17628" y="17074"/>
                      <a:pt x="17826" y="18223"/>
                    </a:cubicBezTo>
                    <a:lnTo>
                      <a:pt x="17826" y="18381"/>
                    </a:lnTo>
                    <a:lnTo>
                      <a:pt x="17866" y="18619"/>
                    </a:lnTo>
                    <a:cubicBezTo>
                      <a:pt x="18064" y="19768"/>
                      <a:pt x="18183" y="20916"/>
                      <a:pt x="18262" y="22065"/>
                    </a:cubicBezTo>
                    <a:cubicBezTo>
                      <a:pt x="18262" y="22857"/>
                      <a:pt x="18183" y="23610"/>
                      <a:pt x="18024" y="24363"/>
                    </a:cubicBezTo>
                    <a:cubicBezTo>
                      <a:pt x="17866" y="24838"/>
                      <a:pt x="17707" y="25274"/>
                      <a:pt x="17470" y="25670"/>
                    </a:cubicBezTo>
                    <a:cubicBezTo>
                      <a:pt x="17271" y="26026"/>
                      <a:pt x="17073" y="26343"/>
                      <a:pt x="16796" y="26660"/>
                    </a:cubicBezTo>
                    <a:cubicBezTo>
                      <a:pt x="16558" y="26898"/>
                      <a:pt x="16281" y="27096"/>
                      <a:pt x="15964" y="27254"/>
                    </a:cubicBezTo>
                    <a:cubicBezTo>
                      <a:pt x="15608" y="27492"/>
                      <a:pt x="15172" y="27650"/>
                      <a:pt x="14736" y="27809"/>
                    </a:cubicBezTo>
                    <a:cubicBezTo>
                      <a:pt x="14063" y="27967"/>
                      <a:pt x="13389" y="28047"/>
                      <a:pt x="12676" y="28047"/>
                    </a:cubicBezTo>
                    <a:cubicBezTo>
                      <a:pt x="11448" y="28047"/>
                      <a:pt x="10220" y="27848"/>
                      <a:pt x="9032" y="27532"/>
                    </a:cubicBezTo>
                    <a:lnTo>
                      <a:pt x="9072" y="27532"/>
                    </a:lnTo>
                    <a:cubicBezTo>
                      <a:pt x="7448" y="27056"/>
                      <a:pt x="5903" y="26462"/>
                      <a:pt x="4437" y="25709"/>
                    </a:cubicBezTo>
                    <a:cubicBezTo>
                      <a:pt x="4397" y="25670"/>
                      <a:pt x="4318" y="25670"/>
                      <a:pt x="4239" y="25670"/>
                    </a:cubicBezTo>
                    <a:cubicBezTo>
                      <a:pt x="4199" y="25670"/>
                      <a:pt x="4120" y="25670"/>
                      <a:pt x="4041" y="25709"/>
                    </a:cubicBezTo>
                    <a:lnTo>
                      <a:pt x="4001" y="25709"/>
                    </a:lnTo>
                    <a:cubicBezTo>
                      <a:pt x="3843" y="25709"/>
                      <a:pt x="3724" y="25749"/>
                      <a:pt x="3645" y="25868"/>
                    </a:cubicBezTo>
                    <a:cubicBezTo>
                      <a:pt x="2932" y="26422"/>
                      <a:pt x="2377" y="27096"/>
                      <a:pt x="1862" y="27848"/>
                    </a:cubicBezTo>
                    <a:cubicBezTo>
                      <a:pt x="1308" y="28680"/>
                      <a:pt x="872" y="29591"/>
                      <a:pt x="555" y="30542"/>
                    </a:cubicBezTo>
                    <a:cubicBezTo>
                      <a:pt x="238" y="31453"/>
                      <a:pt x="40" y="32404"/>
                      <a:pt x="40" y="33394"/>
                    </a:cubicBezTo>
                    <a:cubicBezTo>
                      <a:pt x="0" y="33870"/>
                      <a:pt x="40" y="34345"/>
                      <a:pt x="119" y="34860"/>
                    </a:cubicBezTo>
                    <a:cubicBezTo>
                      <a:pt x="199" y="35296"/>
                      <a:pt x="317" y="35731"/>
                      <a:pt x="515" y="36167"/>
                    </a:cubicBezTo>
                    <a:cubicBezTo>
                      <a:pt x="515" y="36246"/>
                      <a:pt x="555" y="36326"/>
                      <a:pt x="634" y="36405"/>
                    </a:cubicBezTo>
                    <a:cubicBezTo>
                      <a:pt x="2417" y="38425"/>
                      <a:pt x="4635" y="40089"/>
                      <a:pt x="7051" y="41277"/>
                    </a:cubicBezTo>
                    <a:cubicBezTo>
                      <a:pt x="9389" y="42465"/>
                      <a:pt x="11805" y="43377"/>
                      <a:pt x="14340" y="43971"/>
                    </a:cubicBezTo>
                    <a:cubicBezTo>
                      <a:pt x="16281" y="44446"/>
                      <a:pt x="18301" y="44723"/>
                      <a:pt x="20282" y="44723"/>
                    </a:cubicBezTo>
                    <a:cubicBezTo>
                      <a:pt x="20797" y="44723"/>
                      <a:pt x="21272" y="44723"/>
                      <a:pt x="21787" y="44684"/>
                    </a:cubicBezTo>
                    <a:cubicBezTo>
                      <a:pt x="23015" y="44565"/>
                      <a:pt x="24204" y="44367"/>
                      <a:pt x="25392" y="44010"/>
                    </a:cubicBezTo>
                    <a:cubicBezTo>
                      <a:pt x="26580" y="43654"/>
                      <a:pt x="27729" y="43139"/>
                      <a:pt x="28759" y="42505"/>
                    </a:cubicBezTo>
                    <a:cubicBezTo>
                      <a:pt x="29868" y="41832"/>
                      <a:pt x="30898" y="41000"/>
                      <a:pt x="31770" y="40049"/>
                    </a:cubicBezTo>
                    <a:cubicBezTo>
                      <a:pt x="32681" y="39098"/>
                      <a:pt x="33433" y="38029"/>
                      <a:pt x="34067" y="36880"/>
                    </a:cubicBezTo>
                    <a:cubicBezTo>
                      <a:pt x="35295" y="34622"/>
                      <a:pt x="36087" y="32166"/>
                      <a:pt x="36404" y="29631"/>
                    </a:cubicBezTo>
                    <a:cubicBezTo>
                      <a:pt x="36602" y="28482"/>
                      <a:pt x="36721" y="27215"/>
                      <a:pt x="36800" y="25749"/>
                    </a:cubicBezTo>
                    <a:cubicBezTo>
                      <a:pt x="36880" y="24283"/>
                      <a:pt x="36880" y="22897"/>
                      <a:pt x="36840" y="21471"/>
                    </a:cubicBezTo>
                    <a:cubicBezTo>
                      <a:pt x="36800" y="18500"/>
                      <a:pt x="36404" y="15569"/>
                      <a:pt x="35652" y="12677"/>
                    </a:cubicBezTo>
                    <a:cubicBezTo>
                      <a:pt x="35216" y="11211"/>
                      <a:pt x="34741" y="9785"/>
                      <a:pt x="34107" y="8399"/>
                    </a:cubicBezTo>
                    <a:cubicBezTo>
                      <a:pt x="33671" y="7408"/>
                      <a:pt x="33116" y="6458"/>
                      <a:pt x="32522" y="5547"/>
                    </a:cubicBezTo>
                    <a:cubicBezTo>
                      <a:pt x="31888" y="4556"/>
                      <a:pt x="31136" y="3685"/>
                      <a:pt x="30304" y="2853"/>
                    </a:cubicBezTo>
                    <a:cubicBezTo>
                      <a:pt x="29512" y="2021"/>
                      <a:pt x="28561" y="1348"/>
                      <a:pt x="27571" y="833"/>
                    </a:cubicBezTo>
                    <a:cubicBezTo>
                      <a:pt x="26580" y="318"/>
                      <a:pt x="25511" y="41"/>
                      <a:pt x="24402" y="41"/>
                    </a:cubicBezTo>
                    <a:lnTo>
                      <a:pt x="24402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0"/>
              <p:cNvSpPr/>
              <p:nvPr/>
            </p:nvSpPr>
            <p:spPr>
              <a:xfrm>
                <a:off x="2939975" y="498575"/>
                <a:ext cx="1667725" cy="1862800"/>
              </a:xfrm>
              <a:custGeom>
                <a:rect l="l" t="t" r="r" b="b"/>
                <a:pathLst>
                  <a:path w="66709" h="74512" extrusionOk="0">
                    <a:moveTo>
                      <a:pt x="35731" y="0"/>
                    </a:moveTo>
                    <a:cubicBezTo>
                      <a:pt x="34187" y="0"/>
                      <a:pt x="32562" y="40"/>
                      <a:pt x="30423" y="238"/>
                    </a:cubicBezTo>
                    <a:cubicBezTo>
                      <a:pt x="28363" y="396"/>
                      <a:pt x="26304" y="634"/>
                      <a:pt x="24283" y="832"/>
                    </a:cubicBezTo>
                    <a:cubicBezTo>
                      <a:pt x="22540" y="1070"/>
                      <a:pt x="20679" y="1268"/>
                      <a:pt x="18896" y="1426"/>
                    </a:cubicBezTo>
                    <a:lnTo>
                      <a:pt x="18302" y="1426"/>
                    </a:lnTo>
                    <a:cubicBezTo>
                      <a:pt x="16836" y="1545"/>
                      <a:pt x="15608" y="1585"/>
                      <a:pt x="14499" y="1585"/>
                    </a:cubicBezTo>
                    <a:lnTo>
                      <a:pt x="13667" y="1585"/>
                    </a:lnTo>
                    <a:cubicBezTo>
                      <a:pt x="13509" y="1585"/>
                      <a:pt x="13390" y="1624"/>
                      <a:pt x="13311" y="1743"/>
                    </a:cubicBezTo>
                    <a:cubicBezTo>
                      <a:pt x="13232" y="1703"/>
                      <a:pt x="13152" y="1664"/>
                      <a:pt x="13073" y="1664"/>
                    </a:cubicBezTo>
                    <a:cubicBezTo>
                      <a:pt x="12994" y="1664"/>
                      <a:pt x="12915" y="1664"/>
                      <a:pt x="12835" y="1703"/>
                    </a:cubicBezTo>
                    <a:cubicBezTo>
                      <a:pt x="10221" y="2971"/>
                      <a:pt x="7923" y="4872"/>
                      <a:pt x="6220" y="7249"/>
                    </a:cubicBezTo>
                    <a:cubicBezTo>
                      <a:pt x="4556" y="9547"/>
                      <a:pt x="3328" y="12122"/>
                      <a:pt x="2615" y="14894"/>
                    </a:cubicBezTo>
                    <a:cubicBezTo>
                      <a:pt x="2219" y="16281"/>
                      <a:pt x="1942" y="17707"/>
                      <a:pt x="1744" y="19173"/>
                    </a:cubicBezTo>
                    <a:cubicBezTo>
                      <a:pt x="1506" y="20836"/>
                      <a:pt x="1387" y="22540"/>
                      <a:pt x="1348" y="24243"/>
                    </a:cubicBezTo>
                    <a:cubicBezTo>
                      <a:pt x="1308" y="25392"/>
                      <a:pt x="1308" y="26580"/>
                      <a:pt x="1308" y="27729"/>
                    </a:cubicBezTo>
                    <a:lnTo>
                      <a:pt x="1308" y="30066"/>
                    </a:lnTo>
                    <a:cubicBezTo>
                      <a:pt x="1308" y="31135"/>
                      <a:pt x="1269" y="32086"/>
                      <a:pt x="1229" y="32958"/>
                    </a:cubicBezTo>
                    <a:cubicBezTo>
                      <a:pt x="1189" y="33869"/>
                      <a:pt x="1110" y="34740"/>
                      <a:pt x="991" y="35731"/>
                    </a:cubicBezTo>
                    <a:cubicBezTo>
                      <a:pt x="912" y="36206"/>
                      <a:pt x="872" y="36721"/>
                      <a:pt x="793" y="37196"/>
                    </a:cubicBezTo>
                    <a:cubicBezTo>
                      <a:pt x="397" y="40088"/>
                      <a:pt x="1" y="43098"/>
                      <a:pt x="754" y="45990"/>
                    </a:cubicBezTo>
                    <a:cubicBezTo>
                      <a:pt x="1150" y="47377"/>
                      <a:pt x="1784" y="48684"/>
                      <a:pt x="2536" y="49912"/>
                    </a:cubicBezTo>
                    <a:cubicBezTo>
                      <a:pt x="3210" y="50981"/>
                      <a:pt x="4002" y="52011"/>
                      <a:pt x="4873" y="52962"/>
                    </a:cubicBezTo>
                    <a:cubicBezTo>
                      <a:pt x="6656" y="54824"/>
                      <a:pt x="8716" y="56369"/>
                      <a:pt x="10974" y="57597"/>
                    </a:cubicBezTo>
                    <a:cubicBezTo>
                      <a:pt x="13311" y="58825"/>
                      <a:pt x="15767" y="59775"/>
                      <a:pt x="18342" y="60409"/>
                    </a:cubicBezTo>
                    <a:cubicBezTo>
                      <a:pt x="20877" y="61043"/>
                      <a:pt x="23491" y="61399"/>
                      <a:pt x="26106" y="61518"/>
                    </a:cubicBezTo>
                    <a:cubicBezTo>
                      <a:pt x="26621" y="61518"/>
                      <a:pt x="27056" y="61558"/>
                      <a:pt x="27532" y="61558"/>
                    </a:cubicBezTo>
                    <a:lnTo>
                      <a:pt x="27730" y="61558"/>
                    </a:lnTo>
                    <a:cubicBezTo>
                      <a:pt x="27611" y="62112"/>
                      <a:pt x="27452" y="62707"/>
                      <a:pt x="27254" y="63261"/>
                    </a:cubicBezTo>
                    <a:lnTo>
                      <a:pt x="27294" y="63222"/>
                    </a:lnTo>
                    <a:lnTo>
                      <a:pt x="27294" y="63222"/>
                    </a:lnTo>
                    <a:cubicBezTo>
                      <a:pt x="26937" y="64133"/>
                      <a:pt x="26541" y="65044"/>
                      <a:pt x="26145" y="65915"/>
                    </a:cubicBezTo>
                    <a:cubicBezTo>
                      <a:pt x="25868" y="66509"/>
                      <a:pt x="25630" y="67064"/>
                      <a:pt x="25353" y="67658"/>
                    </a:cubicBezTo>
                    <a:cubicBezTo>
                      <a:pt x="25076" y="68332"/>
                      <a:pt x="24838" y="69005"/>
                      <a:pt x="24680" y="69718"/>
                    </a:cubicBezTo>
                    <a:cubicBezTo>
                      <a:pt x="24521" y="70352"/>
                      <a:pt x="24521" y="70986"/>
                      <a:pt x="24680" y="71619"/>
                    </a:cubicBezTo>
                    <a:cubicBezTo>
                      <a:pt x="24838" y="72214"/>
                      <a:pt x="25194" y="72768"/>
                      <a:pt x="25670" y="73164"/>
                    </a:cubicBezTo>
                    <a:cubicBezTo>
                      <a:pt x="26343" y="73640"/>
                      <a:pt x="27135" y="73957"/>
                      <a:pt x="27967" y="74155"/>
                    </a:cubicBezTo>
                    <a:cubicBezTo>
                      <a:pt x="28522" y="74273"/>
                      <a:pt x="29077" y="74353"/>
                      <a:pt x="29631" y="74392"/>
                    </a:cubicBezTo>
                    <a:cubicBezTo>
                      <a:pt x="30265" y="74472"/>
                      <a:pt x="30938" y="74511"/>
                      <a:pt x="31572" y="74511"/>
                    </a:cubicBezTo>
                    <a:lnTo>
                      <a:pt x="31731" y="74511"/>
                    </a:lnTo>
                    <a:cubicBezTo>
                      <a:pt x="32760" y="74511"/>
                      <a:pt x="33830" y="74392"/>
                      <a:pt x="34820" y="74155"/>
                    </a:cubicBezTo>
                    <a:cubicBezTo>
                      <a:pt x="35652" y="73917"/>
                      <a:pt x="36405" y="73600"/>
                      <a:pt x="37157" y="73204"/>
                    </a:cubicBezTo>
                    <a:cubicBezTo>
                      <a:pt x="37870" y="72768"/>
                      <a:pt x="38544" y="72253"/>
                      <a:pt x="39138" y="71659"/>
                    </a:cubicBezTo>
                    <a:cubicBezTo>
                      <a:pt x="39732" y="71065"/>
                      <a:pt x="40247" y="70391"/>
                      <a:pt x="40683" y="69639"/>
                    </a:cubicBezTo>
                    <a:cubicBezTo>
                      <a:pt x="41198" y="68807"/>
                      <a:pt x="41634" y="67975"/>
                      <a:pt x="41951" y="67064"/>
                    </a:cubicBezTo>
                    <a:cubicBezTo>
                      <a:pt x="41990" y="66945"/>
                      <a:pt x="41990" y="66826"/>
                      <a:pt x="41951" y="66707"/>
                    </a:cubicBezTo>
                    <a:cubicBezTo>
                      <a:pt x="41911" y="66549"/>
                      <a:pt x="41832" y="66470"/>
                      <a:pt x="41713" y="66391"/>
                    </a:cubicBezTo>
                    <a:lnTo>
                      <a:pt x="41634" y="66391"/>
                    </a:lnTo>
                    <a:cubicBezTo>
                      <a:pt x="41436" y="66074"/>
                      <a:pt x="41238" y="65757"/>
                      <a:pt x="41039" y="65400"/>
                    </a:cubicBezTo>
                    <a:cubicBezTo>
                      <a:pt x="40683" y="64648"/>
                      <a:pt x="40445" y="63855"/>
                      <a:pt x="40287" y="63063"/>
                    </a:cubicBezTo>
                    <a:cubicBezTo>
                      <a:pt x="40049" y="61875"/>
                      <a:pt x="40010" y="60647"/>
                      <a:pt x="40089" y="59458"/>
                    </a:cubicBezTo>
                    <a:cubicBezTo>
                      <a:pt x="40128" y="59419"/>
                      <a:pt x="40128" y="59379"/>
                      <a:pt x="40168" y="59340"/>
                    </a:cubicBezTo>
                    <a:cubicBezTo>
                      <a:pt x="40762" y="59142"/>
                      <a:pt x="41317" y="58943"/>
                      <a:pt x="41911" y="58706"/>
                    </a:cubicBezTo>
                    <a:cubicBezTo>
                      <a:pt x="44565" y="57636"/>
                      <a:pt x="47061" y="56171"/>
                      <a:pt x="49318" y="54388"/>
                    </a:cubicBezTo>
                    <a:cubicBezTo>
                      <a:pt x="51378" y="52804"/>
                      <a:pt x="53121" y="50783"/>
                      <a:pt x="54389" y="48486"/>
                    </a:cubicBezTo>
                    <a:cubicBezTo>
                      <a:pt x="54943" y="48565"/>
                      <a:pt x="55498" y="48605"/>
                      <a:pt x="56053" y="48605"/>
                    </a:cubicBezTo>
                    <a:cubicBezTo>
                      <a:pt x="57677" y="48605"/>
                      <a:pt x="59301" y="48288"/>
                      <a:pt x="60806" y="47654"/>
                    </a:cubicBezTo>
                    <a:cubicBezTo>
                      <a:pt x="61836" y="47218"/>
                      <a:pt x="62787" y="46624"/>
                      <a:pt x="63619" y="45871"/>
                    </a:cubicBezTo>
                    <a:cubicBezTo>
                      <a:pt x="64490" y="45119"/>
                      <a:pt x="65203" y="44208"/>
                      <a:pt x="65718" y="43178"/>
                    </a:cubicBezTo>
                    <a:cubicBezTo>
                      <a:pt x="65995" y="42663"/>
                      <a:pt x="66193" y="42108"/>
                      <a:pt x="66352" y="41554"/>
                    </a:cubicBezTo>
                    <a:cubicBezTo>
                      <a:pt x="66510" y="40999"/>
                      <a:pt x="66590" y="40444"/>
                      <a:pt x="66629" y="39890"/>
                    </a:cubicBezTo>
                    <a:cubicBezTo>
                      <a:pt x="66708" y="38820"/>
                      <a:pt x="66590" y="37751"/>
                      <a:pt x="66233" y="36721"/>
                    </a:cubicBezTo>
                    <a:cubicBezTo>
                      <a:pt x="65560" y="34661"/>
                      <a:pt x="64015" y="32958"/>
                      <a:pt x="62034" y="32086"/>
                    </a:cubicBezTo>
                    <a:cubicBezTo>
                      <a:pt x="61678" y="31928"/>
                      <a:pt x="61281" y="31809"/>
                      <a:pt x="60885" y="31690"/>
                    </a:cubicBezTo>
                    <a:cubicBezTo>
                      <a:pt x="60450" y="31611"/>
                      <a:pt x="60014" y="31532"/>
                      <a:pt x="59538" y="31532"/>
                    </a:cubicBezTo>
                    <a:lnTo>
                      <a:pt x="59142" y="31532"/>
                    </a:lnTo>
                    <a:cubicBezTo>
                      <a:pt x="58310" y="31532"/>
                      <a:pt x="57479" y="31650"/>
                      <a:pt x="56686" y="31888"/>
                    </a:cubicBezTo>
                    <a:cubicBezTo>
                      <a:pt x="55775" y="32165"/>
                      <a:pt x="54904" y="32601"/>
                      <a:pt x="54072" y="33116"/>
                    </a:cubicBezTo>
                    <a:cubicBezTo>
                      <a:pt x="53715" y="33314"/>
                      <a:pt x="53359" y="33552"/>
                      <a:pt x="53042" y="33790"/>
                    </a:cubicBezTo>
                    <a:cubicBezTo>
                      <a:pt x="53121" y="33591"/>
                      <a:pt x="53200" y="33354"/>
                      <a:pt x="53240" y="33116"/>
                    </a:cubicBezTo>
                    <a:cubicBezTo>
                      <a:pt x="53438" y="32522"/>
                      <a:pt x="53636" y="31849"/>
                      <a:pt x="53834" y="31096"/>
                    </a:cubicBezTo>
                    <a:cubicBezTo>
                      <a:pt x="54191" y="29749"/>
                      <a:pt x="54468" y="28323"/>
                      <a:pt x="54745" y="26857"/>
                    </a:cubicBezTo>
                    <a:cubicBezTo>
                      <a:pt x="55260" y="24045"/>
                      <a:pt x="55458" y="21153"/>
                      <a:pt x="55379" y="18301"/>
                    </a:cubicBezTo>
                    <a:cubicBezTo>
                      <a:pt x="55300" y="15528"/>
                      <a:pt x="54785" y="12835"/>
                      <a:pt x="53834" y="10220"/>
                    </a:cubicBezTo>
                    <a:cubicBezTo>
                      <a:pt x="53200" y="8398"/>
                      <a:pt x="52210" y="6734"/>
                      <a:pt x="50943" y="5269"/>
                    </a:cubicBezTo>
                    <a:cubicBezTo>
                      <a:pt x="49794" y="3961"/>
                      <a:pt x="48407" y="2931"/>
                      <a:pt x="46862" y="2179"/>
                    </a:cubicBezTo>
                    <a:cubicBezTo>
                      <a:pt x="45278" y="1347"/>
                      <a:pt x="43575" y="792"/>
                      <a:pt x="41792" y="475"/>
                    </a:cubicBezTo>
                    <a:cubicBezTo>
                      <a:pt x="40525" y="238"/>
                      <a:pt x="39217" y="79"/>
                      <a:pt x="3791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0"/>
              <p:cNvSpPr/>
              <p:nvPr/>
            </p:nvSpPr>
            <p:spPr>
              <a:xfrm>
                <a:off x="3941200" y="3856700"/>
                <a:ext cx="901200" cy="1317150"/>
              </a:xfrm>
              <a:custGeom>
                <a:rect l="l" t="t" r="r" b="b"/>
                <a:pathLst>
                  <a:path w="36048" h="52686" extrusionOk="0">
                    <a:moveTo>
                      <a:pt x="12082" y="1"/>
                    </a:moveTo>
                    <a:cubicBezTo>
                      <a:pt x="11646" y="1"/>
                      <a:pt x="11171" y="80"/>
                      <a:pt x="10735" y="159"/>
                    </a:cubicBezTo>
                    <a:cubicBezTo>
                      <a:pt x="9864" y="358"/>
                      <a:pt x="8992" y="714"/>
                      <a:pt x="8200" y="1110"/>
                    </a:cubicBezTo>
                    <a:cubicBezTo>
                      <a:pt x="6615" y="1982"/>
                      <a:pt x="5189" y="3051"/>
                      <a:pt x="3961" y="4319"/>
                    </a:cubicBezTo>
                    <a:cubicBezTo>
                      <a:pt x="3367" y="4953"/>
                      <a:pt x="2813" y="5626"/>
                      <a:pt x="2337" y="6299"/>
                    </a:cubicBezTo>
                    <a:cubicBezTo>
                      <a:pt x="2020" y="6735"/>
                      <a:pt x="1743" y="7210"/>
                      <a:pt x="1545" y="7725"/>
                    </a:cubicBezTo>
                    <a:cubicBezTo>
                      <a:pt x="1387" y="7052"/>
                      <a:pt x="1189" y="6418"/>
                      <a:pt x="1030" y="5784"/>
                    </a:cubicBezTo>
                    <a:cubicBezTo>
                      <a:pt x="994" y="5567"/>
                      <a:pt x="825" y="5383"/>
                      <a:pt x="615" y="5383"/>
                    </a:cubicBezTo>
                    <a:cubicBezTo>
                      <a:pt x="596" y="5383"/>
                      <a:pt x="575" y="5385"/>
                      <a:pt x="555" y="5388"/>
                    </a:cubicBezTo>
                    <a:cubicBezTo>
                      <a:pt x="476" y="5388"/>
                      <a:pt x="436" y="5388"/>
                      <a:pt x="357" y="5428"/>
                    </a:cubicBezTo>
                    <a:cubicBezTo>
                      <a:pt x="119" y="5586"/>
                      <a:pt x="0" y="5943"/>
                      <a:pt x="79" y="6220"/>
                    </a:cubicBezTo>
                    <a:cubicBezTo>
                      <a:pt x="1703" y="12558"/>
                      <a:pt x="4001" y="18698"/>
                      <a:pt x="6972" y="24521"/>
                    </a:cubicBezTo>
                    <a:cubicBezTo>
                      <a:pt x="9864" y="30265"/>
                      <a:pt x="13350" y="35731"/>
                      <a:pt x="17390" y="40762"/>
                    </a:cubicBezTo>
                    <a:cubicBezTo>
                      <a:pt x="20836" y="45080"/>
                      <a:pt x="24758" y="49041"/>
                      <a:pt x="29155" y="52448"/>
                    </a:cubicBezTo>
                    <a:cubicBezTo>
                      <a:pt x="29234" y="52527"/>
                      <a:pt x="29353" y="52606"/>
                      <a:pt x="29472" y="52606"/>
                    </a:cubicBezTo>
                    <a:cubicBezTo>
                      <a:pt x="29511" y="52606"/>
                      <a:pt x="29591" y="52567"/>
                      <a:pt x="29630" y="52527"/>
                    </a:cubicBezTo>
                    <a:cubicBezTo>
                      <a:pt x="29709" y="52646"/>
                      <a:pt x="29828" y="52686"/>
                      <a:pt x="29947" y="52686"/>
                    </a:cubicBezTo>
                    <a:lnTo>
                      <a:pt x="29987" y="52686"/>
                    </a:lnTo>
                    <a:cubicBezTo>
                      <a:pt x="30383" y="52606"/>
                      <a:pt x="30739" y="52488"/>
                      <a:pt x="31136" y="52369"/>
                    </a:cubicBezTo>
                    <a:cubicBezTo>
                      <a:pt x="31492" y="52210"/>
                      <a:pt x="31849" y="52012"/>
                      <a:pt x="32165" y="51814"/>
                    </a:cubicBezTo>
                    <a:cubicBezTo>
                      <a:pt x="32839" y="51418"/>
                      <a:pt x="33433" y="50903"/>
                      <a:pt x="33948" y="50309"/>
                    </a:cubicBezTo>
                    <a:cubicBezTo>
                      <a:pt x="35097" y="48883"/>
                      <a:pt x="35810" y="47179"/>
                      <a:pt x="36047" y="45397"/>
                    </a:cubicBezTo>
                    <a:cubicBezTo>
                      <a:pt x="36047" y="45040"/>
                      <a:pt x="35968" y="44684"/>
                      <a:pt x="35849" y="44367"/>
                    </a:cubicBezTo>
                    <a:cubicBezTo>
                      <a:pt x="34503" y="42901"/>
                      <a:pt x="33354" y="41475"/>
                      <a:pt x="32324" y="40128"/>
                    </a:cubicBezTo>
                    <a:lnTo>
                      <a:pt x="32324" y="40128"/>
                    </a:lnTo>
                    <a:lnTo>
                      <a:pt x="32364" y="40208"/>
                    </a:lnTo>
                    <a:cubicBezTo>
                      <a:pt x="28482" y="35098"/>
                      <a:pt x="25233" y="29512"/>
                      <a:pt x="22658" y="23610"/>
                    </a:cubicBezTo>
                    <a:cubicBezTo>
                      <a:pt x="22540" y="23372"/>
                      <a:pt x="22421" y="23135"/>
                      <a:pt x="22342" y="22897"/>
                    </a:cubicBezTo>
                    <a:lnTo>
                      <a:pt x="22342" y="22897"/>
                    </a:lnTo>
                    <a:lnTo>
                      <a:pt x="22381" y="23016"/>
                    </a:lnTo>
                    <a:cubicBezTo>
                      <a:pt x="19727" y="16876"/>
                      <a:pt x="17707" y="10459"/>
                      <a:pt x="16320" y="3923"/>
                    </a:cubicBezTo>
                    <a:cubicBezTo>
                      <a:pt x="16320" y="3883"/>
                      <a:pt x="16320" y="3843"/>
                      <a:pt x="16320" y="3804"/>
                    </a:cubicBezTo>
                    <a:cubicBezTo>
                      <a:pt x="16320" y="3804"/>
                      <a:pt x="16320" y="3764"/>
                      <a:pt x="16320" y="3725"/>
                    </a:cubicBezTo>
                    <a:cubicBezTo>
                      <a:pt x="16241" y="3289"/>
                      <a:pt x="16162" y="2853"/>
                      <a:pt x="16083" y="2417"/>
                    </a:cubicBezTo>
                    <a:cubicBezTo>
                      <a:pt x="15964" y="1823"/>
                      <a:pt x="15845" y="1229"/>
                      <a:pt x="15766" y="595"/>
                    </a:cubicBezTo>
                    <a:cubicBezTo>
                      <a:pt x="15726" y="437"/>
                      <a:pt x="15687" y="278"/>
                      <a:pt x="15568" y="159"/>
                    </a:cubicBezTo>
                    <a:cubicBezTo>
                      <a:pt x="15489" y="80"/>
                      <a:pt x="15370" y="41"/>
                      <a:pt x="15251" y="41"/>
                    </a:cubicBezTo>
                    <a:lnTo>
                      <a:pt x="15211" y="41"/>
                    </a:lnTo>
                    <a:cubicBezTo>
                      <a:pt x="15053" y="41"/>
                      <a:pt x="14934" y="120"/>
                      <a:pt x="14855" y="278"/>
                    </a:cubicBezTo>
                    <a:cubicBezTo>
                      <a:pt x="14776" y="397"/>
                      <a:pt x="14736" y="556"/>
                      <a:pt x="14736" y="714"/>
                    </a:cubicBezTo>
                    <a:lnTo>
                      <a:pt x="14736" y="833"/>
                    </a:lnTo>
                    <a:lnTo>
                      <a:pt x="14736" y="952"/>
                    </a:lnTo>
                    <a:cubicBezTo>
                      <a:pt x="14300" y="516"/>
                      <a:pt x="13706" y="239"/>
                      <a:pt x="13072" y="120"/>
                    </a:cubicBezTo>
                    <a:cubicBezTo>
                      <a:pt x="12755" y="41"/>
                      <a:pt x="12438" y="1"/>
                      <a:pt x="1208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0"/>
              <p:cNvSpPr/>
              <p:nvPr/>
            </p:nvSpPr>
            <p:spPr>
              <a:xfrm>
                <a:off x="3258875" y="3838875"/>
                <a:ext cx="525875" cy="1456175"/>
              </a:xfrm>
              <a:custGeom>
                <a:rect l="l" t="t" r="r" b="b"/>
                <a:pathLst>
                  <a:path w="21035" h="58247" extrusionOk="0">
                    <a:moveTo>
                      <a:pt x="2892" y="1"/>
                    </a:moveTo>
                    <a:cubicBezTo>
                      <a:pt x="2852" y="1"/>
                      <a:pt x="2813" y="41"/>
                      <a:pt x="2773" y="41"/>
                    </a:cubicBezTo>
                    <a:cubicBezTo>
                      <a:pt x="2615" y="120"/>
                      <a:pt x="2496" y="199"/>
                      <a:pt x="2417" y="357"/>
                    </a:cubicBezTo>
                    <a:cubicBezTo>
                      <a:pt x="2377" y="516"/>
                      <a:pt x="2337" y="674"/>
                      <a:pt x="2377" y="833"/>
                    </a:cubicBezTo>
                    <a:cubicBezTo>
                      <a:pt x="2694" y="2497"/>
                      <a:pt x="2971" y="4002"/>
                      <a:pt x="3169" y="5388"/>
                    </a:cubicBezTo>
                    <a:lnTo>
                      <a:pt x="3169" y="5507"/>
                    </a:lnTo>
                    <a:cubicBezTo>
                      <a:pt x="4358" y="12717"/>
                      <a:pt x="4912" y="20045"/>
                      <a:pt x="4833" y="27334"/>
                    </a:cubicBezTo>
                    <a:cubicBezTo>
                      <a:pt x="4793" y="29473"/>
                      <a:pt x="4714" y="31651"/>
                      <a:pt x="4556" y="33830"/>
                    </a:cubicBezTo>
                    <a:cubicBezTo>
                      <a:pt x="4041" y="40564"/>
                      <a:pt x="2773" y="47179"/>
                      <a:pt x="753" y="53636"/>
                    </a:cubicBezTo>
                    <a:lnTo>
                      <a:pt x="674" y="53914"/>
                    </a:lnTo>
                    <a:lnTo>
                      <a:pt x="594" y="54191"/>
                    </a:lnTo>
                    <a:cubicBezTo>
                      <a:pt x="357" y="54270"/>
                      <a:pt x="198" y="54389"/>
                      <a:pt x="119" y="54587"/>
                    </a:cubicBezTo>
                    <a:cubicBezTo>
                      <a:pt x="0" y="54904"/>
                      <a:pt x="119" y="55260"/>
                      <a:pt x="436" y="55458"/>
                    </a:cubicBezTo>
                    <a:lnTo>
                      <a:pt x="792" y="55657"/>
                    </a:lnTo>
                    <a:cubicBezTo>
                      <a:pt x="2060" y="56370"/>
                      <a:pt x="3407" y="57043"/>
                      <a:pt x="4793" y="57558"/>
                    </a:cubicBezTo>
                    <a:cubicBezTo>
                      <a:pt x="5546" y="57875"/>
                      <a:pt x="6338" y="58073"/>
                      <a:pt x="7130" y="58152"/>
                    </a:cubicBezTo>
                    <a:cubicBezTo>
                      <a:pt x="7478" y="58210"/>
                      <a:pt x="7848" y="58247"/>
                      <a:pt x="8207" y="58247"/>
                    </a:cubicBezTo>
                    <a:cubicBezTo>
                      <a:pt x="8338" y="58247"/>
                      <a:pt x="8469" y="58242"/>
                      <a:pt x="8596" y="58231"/>
                    </a:cubicBezTo>
                    <a:cubicBezTo>
                      <a:pt x="8953" y="58231"/>
                      <a:pt x="9309" y="58192"/>
                      <a:pt x="9666" y="58112"/>
                    </a:cubicBezTo>
                    <a:cubicBezTo>
                      <a:pt x="9745" y="58112"/>
                      <a:pt x="9784" y="58073"/>
                      <a:pt x="9864" y="58033"/>
                    </a:cubicBezTo>
                    <a:cubicBezTo>
                      <a:pt x="9943" y="58073"/>
                      <a:pt x="10022" y="58073"/>
                      <a:pt x="10101" y="58073"/>
                    </a:cubicBezTo>
                    <a:cubicBezTo>
                      <a:pt x="10299" y="58073"/>
                      <a:pt x="10497" y="57954"/>
                      <a:pt x="10577" y="57756"/>
                    </a:cubicBezTo>
                    <a:cubicBezTo>
                      <a:pt x="13350" y="51022"/>
                      <a:pt x="15687" y="44090"/>
                      <a:pt x="17509" y="37039"/>
                    </a:cubicBezTo>
                    <a:cubicBezTo>
                      <a:pt x="19450" y="29829"/>
                      <a:pt x="20599" y="22422"/>
                      <a:pt x="20916" y="14935"/>
                    </a:cubicBezTo>
                    <a:cubicBezTo>
                      <a:pt x="21034" y="10934"/>
                      <a:pt x="20836" y="6894"/>
                      <a:pt x="20282" y="2893"/>
                    </a:cubicBezTo>
                    <a:cubicBezTo>
                      <a:pt x="20242" y="2734"/>
                      <a:pt x="20203" y="2576"/>
                      <a:pt x="20084" y="2457"/>
                    </a:cubicBezTo>
                    <a:cubicBezTo>
                      <a:pt x="20004" y="2338"/>
                      <a:pt x="19846" y="2298"/>
                      <a:pt x="19688" y="2298"/>
                    </a:cubicBezTo>
                    <a:cubicBezTo>
                      <a:pt x="19529" y="2298"/>
                      <a:pt x="19371" y="2378"/>
                      <a:pt x="19291" y="2497"/>
                    </a:cubicBezTo>
                    <a:cubicBezTo>
                      <a:pt x="19173" y="2655"/>
                      <a:pt x="19133" y="2813"/>
                      <a:pt x="19133" y="3012"/>
                    </a:cubicBezTo>
                    <a:cubicBezTo>
                      <a:pt x="19212" y="3487"/>
                      <a:pt x="19291" y="4041"/>
                      <a:pt x="19331" y="4556"/>
                    </a:cubicBezTo>
                    <a:cubicBezTo>
                      <a:pt x="18975" y="4121"/>
                      <a:pt x="18578" y="3764"/>
                      <a:pt x="18143" y="3447"/>
                    </a:cubicBezTo>
                    <a:cubicBezTo>
                      <a:pt x="17232" y="2774"/>
                      <a:pt x="16202" y="2259"/>
                      <a:pt x="15093" y="1902"/>
                    </a:cubicBezTo>
                    <a:cubicBezTo>
                      <a:pt x="13350" y="1395"/>
                      <a:pt x="11531" y="1142"/>
                      <a:pt x="9696" y="1142"/>
                    </a:cubicBezTo>
                    <a:cubicBezTo>
                      <a:pt x="9238" y="1142"/>
                      <a:pt x="8778" y="1158"/>
                      <a:pt x="8319" y="1189"/>
                    </a:cubicBezTo>
                    <a:lnTo>
                      <a:pt x="8240" y="1189"/>
                    </a:lnTo>
                    <a:cubicBezTo>
                      <a:pt x="6695" y="1269"/>
                      <a:pt x="5189" y="1467"/>
                      <a:pt x="3684" y="1823"/>
                    </a:cubicBezTo>
                    <a:cubicBezTo>
                      <a:pt x="3645" y="1387"/>
                      <a:pt x="3526" y="912"/>
                      <a:pt x="3446" y="476"/>
                    </a:cubicBezTo>
                    <a:cubicBezTo>
                      <a:pt x="3407" y="318"/>
                      <a:pt x="3328" y="199"/>
                      <a:pt x="3169" y="80"/>
                    </a:cubicBezTo>
                    <a:cubicBezTo>
                      <a:pt x="3090" y="41"/>
                      <a:pt x="2971" y="1"/>
                      <a:pt x="289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0"/>
              <p:cNvSpPr/>
              <p:nvPr/>
            </p:nvSpPr>
            <p:spPr>
              <a:xfrm>
                <a:off x="3055850" y="3573475"/>
                <a:ext cx="1565700" cy="530850"/>
              </a:xfrm>
              <a:custGeom>
                <a:rect l="l" t="t" r="r" b="b"/>
                <a:pathLst>
                  <a:path w="62628" h="21234" extrusionOk="0">
                    <a:moveTo>
                      <a:pt x="56567" y="1"/>
                    </a:moveTo>
                    <a:cubicBezTo>
                      <a:pt x="56330" y="1"/>
                      <a:pt x="56092" y="159"/>
                      <a:pt x="56052" y="437"/>
                    </a:cubicBezTo>
                    <a:cubicBezTo>
                      <a:pt x="56052" y="516"/>
                      <a:pt x="56052" y="635"/>
                      <a:pt x="56131" y="714"/>
                    </a:cubicBezTo>
                    <a:cubicBezTo>
                      <a:pt x="56092" y="714"/>
                      <a:pt x="56052" y="674"/>
                      <a:pt x="55973" y="674"/>
                    </a:cubicBezTo>
                    <a:cubicBezTo>
                      <a:pt x="55735" y="635"/>
                      <a:pt x="55498" y="595"/>
                      <a:pt x="55260" y="595"/>
                    </a:cubicBezTo>
                    <a:lnTo>
                      <a:pt x="55102" y="595"/>
                    </a:lnTo>
                    <a:cubicBezTo>
                      <a:pt x="54745" y="635"/>
                      <a:pt x="54428" y="674"/>
                      <a:pt x="54151" y="753"/>
                    </a:cubicBezTo>
                    <a:cubicBezTo>
                      <a:pt x="53794" y="833"/>
                      <a:pt x="53438" y="952"/>
                      <a:pt x="53081" y="1070"/>
                    </a:cubicBezTo>
                    <a:cubicBezTo>
                      <a:pt x="52487" y="1268"/>
                      <a:pt x="51893" y="1506"/>
                      <a:pt x="51299" y="1783"/>
                    </a:cubicBezTo>
                    <a:lnTo>
                      <a:pt x="51140" y="1823"/>
                    </a:lnTo>
                    <a:lnTo>
                      <a:pt x="50982" y="1902"/>
                    </a:lnTo>
                    <a:cubicBezTo>
                      <a:pt x="50507" y="2100"/>
                      <a:pt x="50031" y="2298"/>
                      <a:pt x="49556" y="2417"/>
                    </a:cubicBezTo>
                    <a:cubicBezTo>
                      <a:pt x="49199" y="2536"/>
                      <a:pt x="48843" y="2576"/>
                      <a:pt x="48447" y="2655"/>
                    </a:cubicBezTo>
                    <a:lnTo>
                      <a:pt x="48249" y="2694"/>
                    </a:lnTo>
                    <a:cubicBezTo>
                      <a:pt x="47734" y="2774"/>
                      <a:pt x="47219" y="2853"/>
                      <a:pt x="46704" y="2932"/>
                    </a:cubicBezTo>
                    <a:cubicBezTo>
                      <a:pt x="45713" y="3091"/>
                      <a:pt x="44723" y="3170"/>
                      <a:pt x="43574" y="3289"/>
                    </a:cubicBezTo>
                    <a:cubicBezTo>
                      <a:pt x="42069" y="3368"/>
                      <a:pt x="40485" y="3447"/>
                      <a:pt x="38742" y="3447"/>
                    </a:cubicBezTo>
                    <a:lnTo>
                      <a:pt x="37316" y="3447"/>
                    </a:lnTo>
                    <a:cubicBezTo>
                      <a:pt x="34147" y="3368"/>
                      <a:pt x="30938" y="3130"/>
                      <a:pt x="27848" y="2932"/>
                    </a:cubicBezTo>
                    <a:cubicBezTo>
                      <a:pt x="24838" y="2734"/>
                      <a:pt x="21748" y="2536"/>
                      <a:pt x="18658" y="2457"/>
                    </a:cubicBezTo>
                    <a:cubicBezTo>
                      <a:pt x="18064" y="2457"/>
                      <a:pt x="17430" y="2417"/>
                      <a:pt x="16796" y="2417"/>
                    </a:cubicBezTo>
                    <a:cubicBezTo>
                      <a:pt x="16586" y="2415"/>
                      <a:pt x="16375" y="2413"/>
                      <a:pt x="16165" y="2413"/>
                    </a:cubicBezTo>
                    <a:cubicBezTo>
                      <a:pt x="13009" y="2413"/>
                      <a:pt x="9854" y="2692"/>
                      <a:pt x="6735" y="3249"/>
                    </a:cubicBezTo>
                    <a:lnTo>
                      <a:pt x="6972" y="2853"/>
                    </a:lnTo>
                    <a:cubicBezTo>
                      <a:pt x="7012" y="2734"/>
                      <a:pt x="7012" y="2576"/>
                      <a:pt x="6972" y="2457"/>
                    </a:cubicBezTo>
                    <a:cubicBezTo>
                      <a:pt x="6893" y="2338"/>
                      <a:pt x="6814" y="2219"/>
                      <a:pt x="6695" y="2180"/>
                    </a:cubicBezTo>
                    <a:cubicBezTo>
                      <a:pt x="6616" y="2180"/>
                      <a:pt x="6576" y="2140"/>
                      <a:pt x="6497" y="2140"/>
                    </a:cubicBezTo>
                    <a:cubicBezTo>
                      <a:pt x="6418" y="2140"/>
                      <a:pt x="6339" y="2180"/>
                      <a:pt x="6299" y="2219"/>
                    </a:cubicBezTo>
                    <a:cubicBezTo>
                      <a:pt x="6180" y="2259"/>
                      <a:pt x="6101" y="2338"/>
                      <a:pt x="6022" y="2457"/>
                    </a:cubicBezTo>
                    <a:lnTo>
                      <a:pt x="5982" y="2536"/>
                    </a:lnTo>
                    <a:lnTo>
                      <a:pt x="5942" y="2615"/>
                    </a:lnTo>
                    <a:cubicBezTo>
                      <a:pt x="4318" y="5349"/>
                      <a:pt x="2417" y="7963"/>
                      <a:pt x="238" y="10340"/>
                    </a:cubicBezTo>
                    <a:cubicBezTo>
                      <a:pt x="199" y="10340"/>
                      <a:pt x="199" y="10379"/>
                      <a:pt x="199" y="10419"/>
                    </a:cubicBezTo>
                    <a:cubicBezTo>
                      <a:pt x="80" y="10498"/>
                      <a:pt x="40" y="10617"/>
                      <a:pt x="1" y="10736"/>
                    </a:cubicBezTo>
                    <a:cubicBezTo>
                      <a:pt x="1" y="10894"/>
                      <a:pt x="40" y="11013"/>
                      <a:pt x="119" y="11132"/>
                    </a:cubicBezTo>
                    <a:cubicBezTo>
                      <a:pt x="2060" y="12954"/>
                      <a:pt x="4160" y="14539"/>
                      <a:pt x="6497" y="15846"/>
                    </a:cubicBezTo>
                    <a:cubicBezTo>
                      <a:pt x="8834" y="17153"/>
                      <a:pt x="11290" y="18262"/>
                      <a:pt x="13865" y="19054"/>
                    </a:cubicBezTo>
                    <a:cubicBezTo>
                      <a:pt x="16479" y="19886"/>
                      <a:pt x="19213" y="20480"/>
                      <a:pt x="21946" y="20837"/>
                    </a:cubicBezTo>
                    <a:cubicBezTo>
                      <a:pt x="24085" y="21114"/>
                      <a:pt x="26224" y="21233"/>
                      <a:pt x="28363" y="21233"/>
                    </a:cubicBezTo>
                    <a:cubicBezTo>
                      <a:pt x="28997" y="21233"/>
                      <a:pt x="29631" y="21233"/>
                      <a:pt x="30265" y="21194"/>
                    </a:cubicBezTo>
                    <a:cubicBezTo>
                      <a:pt x="35850" y="21035"/>
                      <a:pt x="41396" y="19966"/>
                      <a:pt x="46664" y="18025"/>
                    </a:cubicBezTo>
                    <a:cubicBezTo>
                      <a:pt x="49160" y="17113"/>
                      <a:pt x="51576" y="15965"/>
                      <a:pt x="53874" y="14578"/>
                    </a:cubicBezTo>
                    <a:cubicBezTo>
                      <a:pt x="56330" y="13152"/>
                      <a:pt x="58587" y="11409"/>
                      <a:pt x="60647" y="9429"/>
                    </a:cubicBezTo>
                    <a:cubicBezTo>
                      <a:pt x="61281" y="8834"/>
                      <a:pt x="61915" y="8121"/>
                      <a:pt x="62549" y="7408"/>
                    </a:cubicBezTo>
                    <a:cubicBezTo>
                      <a:pt x="62628" y="7290"/>
                      <a:pt x="62628" y="7210"/>
                      <a:pt x="62628" y="7091"/>
                    </a:cubicBezTo>
                    <a:cubicBezTo>
                      <a:pt x="62628" y="7052"/>
                      <a:pt x="62628" y="7012"/>
                      <a:pt x="62628" y="6933"/>
                    </a:cubicBezTo>
                    <a:cubicBezTo>
                      <a:pt x="62628" y="6814"/>
                      <a:pt x="62549" y="6695"/>
                      <a:pt x="62430" y="6616"/>
                    </a:cubicBezTo>
                    <a:cubicBezTo>
                      <a:pt x="61796" y="5983"/>
                      <a:pt x="61202" y="5428"/>
                      <a:pt x="60688" y="4913"/>
                    </a:cubicBezTo>
                    <a:lnTo>
                      <a:pt x="60688" y="4913"/>
                    </a:lnTo>
                    <a:lnTo>
                      <a:pt x="60727" y="4952"/>
                    </a:lnTo>
                    <a:cubicBezTo>
                      <a:pt x="59261" y="3526"/>
                      <a:pt x="57993" y="1942"/>
                      <a:pt x="56963" y="199"/>
                    </a:cubicBezTo>
                    <a:cubicBezTo>
                      <a:pt x="56884" y="80"/>
                      <a:pt x="56765" y="1"/>
                      <a:pt x="5664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0"/>
              <p:cNvSpPr/>
              <p:nvPr/>
            </p:nvSpPr>
            <p:spPr>
              <a:xfrm>
                <a:off x="3184125" y="3661625"/>
                <a:ext cx="157950" cy="242500"/>
              </a:xfrm>
              <a:custGeom>
                <a:rect l="l" t="t" r="r" b="b"/>
                <a:pathLst>
                  <a:path w="6318" h="9700" extrusionOk="0">
                    <a:moveTo>
                      <a:pt x="5644" y="0"/>
                    </a:moveTo>
                    <a:cubicBezTo>
                      <a:pt x="5525" y="40"/>
                      <a:pt x="5407" y="119"/>
                      <a:pt x="5367" y="238"/>
                    </a:cubicBezTo>
                    <a:cubicBezTo>
                      <a:pt x="5129" y="872"/>
                      <a:pt x="4892" y="1466"/>
                      <a:pt x="4654" y="2060"/>
                    </a:cubicBezTo>
                    <a:cubicBezTo>
                      <a:pt x="4416" y="2654"/>
                      <a:pt x="4099" y="3288"/>
                      <a:pt x="3822" y="3843"/>
                    </a:cubicBezTo>
                    <a:cubicBezTo>
                      <a:pt x="3228" y="5031"/>
                      <a:pt x="2554" y="6140"/>
                      <a:pt x="1841" y="7249"/>
                    </a:cubicBezTo>
                    <a:lnTo>
                      <a:pt x="1841" y="7210"/>
                    </a:lnTo>
                    <a:cubicBezTo>
                      <a:pt x="1802" y="7210"/>
                      <a:pt x="1802" y="7249"/>
                      <a:pt x="1802" y="7249"/>
                    </a:cubicBezTo>
                    <a:cubicBezTo>
                      <a:pt x="1287" y="7962"/>
                      <a:pt x="772" y="8596"/>
                      <a:pt x="217" y="9230"/>
                    </a:cubicBezTo>
                    <a:cubicBezTo>
                      <a:pt x="0" y="9416"/>
                      <a:pt x="172" y="9699"/>
                      <a:pt x="389" y="9699"/>
                    </a:cubicBezTo>
                    <a:cubicBezTo>
                      <a:pt x="450" y="9699"/>
                      <a:pt x="514" y="9678"/>
                      <a:pt x="574" y="9626"/>
                    </a:cubicBezTo>
                    <a:cubicBezTo>
                      <a:pt x="1168" y="8992"/>
                      <a:pt x="1723" y="8319"/>
                      <a:pt x="2277" y="7646"/>
                    </a:cubicBezTo>
                    <a:cubicBezTo>
                      <a:pt x="2792" y="6972"/>
                      <a:pt x="3347" y="6219"/>
                      <a:pt x="3822" y="5467"/>
                    </a:cubicBezTo>
                    <a:cubicBezTo>
                      <a:pt x="4297" y="4714"/>
                      <a:pt x="4733" y="3922"/>
                      <a:pt x="5129" y="3130"/>
                    </a:cubicBezTo>
                    <a:cubicBezTo>
                      <a:pt x="5525" y="2337"/>
                      <a:pt x="5921" y="1545"/>
                      <a:pt x="6238" y="713"/>
                    </a:cubicBezTo>
                    <a:cubicBezTo>
                      <a:pt x="6278" y="595"/>
                      <a:pt x="6318" y="476"/>
                      <a:pt x="6278" y="357"/>
                    </a:cubicBezTo>
                    <a:cubicBezTo>
                      <a:pt x="6238" y="198"/>
                      <a:pt x="6120" y="119"/>
                      <a:pt x="6040" y="40"/>
                    </a:cubicBezTo>
                    <a:cubicBezTo>
                      <a:pt x="5961" y="0"/>
                      <a:pt x="5882" y="0"/>
                      <a:pt x="58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0"/>
              <p:cNvSpPr/>
              <p:nvPr/>
            </p:nvSpPr>
            <p:spPr>
              <a:xfrm>
                <a:off x="3401475" y="3709150"/>
                <a:ext cx="113900" cy="276375"/>
              </a:xfrm>
              <a:custGeom>
                <a:rect l="l" t="t" r="r" b="b"/>
                <a:pathLst>
                  <a:path w="4556" h="11055" extrusionOk="0">
                    <a:moveTo>
                      <a:pt x="4041" y="1"/>
                    </a:moveTo>
                    <a:cubicBezTo>
                      <a:pt x="3922" y="1"/>
                      <a:pt x="3843" y="40"/>
                      <a:pt x="3764" y="80"/>
                    </a:cubicBezTo>
                    <a:cubicBezTo>
                      <a:pt x="3645" y="120"/>
                      <a:pt x="3565" y="238"/>
                      <a:pt x="3526" y="357"/>
                    </a:cubicBezTo>
                    <a:cubicBezTo>
                      <a:pt x="3169" y="1585"/>
                      <a:pt x="2932" y="2813"/>
                      <a:pt x="2615" y="4041"/>
                    </a:cubicBezTo>
                    <a:cubicBezTo>
                      <a:pt x="2298" y="5230"/>
                      <a:pt x="1981" y="6458"/>
                      <a:pt x="1545" y="7606"/>
                    </a:cubicBezTo>
                    <a:lnTo>
                      <a:pt x="1545" y="7567"/>
                    </a:lnTo>
                    <a:cubicBezTo>
                      <a:pt x="1189" y="8676"/>
                      <a:pt x="674" y="9745"/>
                      <a:pt x="80" y="10696"/>
                    </a:cubicBezTo>
                    <a:cubicBezTo>
                      <a:pt x="0" y="10815"/>
                      <a:pt x="40" y="10973"/>
                      <a:pt x="159" y="11013"/>
                    </a:cubicBezTo>
                    <a:cubicBezTo>
                      <a:pt x="201" y="11041"/>
                      <a:pt x="248" y="11054"/>
                      <a:pt x="295" y="11054"/>
                    </a:cubicBezTo>
                    <a:cubicBezTo>
                      <a:pt x="380" y="11054"/>
                      <a:pt x="464" y="11011"/>
                      <a:pt x="515" y="10934"/>
                    </a:cubicBezTo>
                    <a:cubicBezTo>
                      <a:pt x="991" y="10181"/>
                      <a:pt x="1426" y="9349"/>
                      <a:pt x="1823" y="8517"/>
                    </a:cubicBezTo>
                    <a:cubicBezTo>
                      <a:pt x="2219" y="7686"/>
                      <a:pt x="2536" y="6814"/>
                      <a:pt x="2852" y="5903"/>
                    </a:cubicBezTo>
                    <a:cubicBezTo>
                      <a:pt x="3130" y="5032"/>
                      <a:pt x="3407" y="4160"/>
                      <a:pt x="3684" y="3289"/>
                    </a:cubicBezTo>
                    <a:cubicBezTo>
                      <a:pt x="3922" y="2417"/>
                      <a:pt x="4199" y="1466"/>
                      <a:pt x="4516" y="595"/>
                    </a:cubicBezTo>
                    <a:cubicBezTo>
                      <a:pt x="4556" y="476"/>
                      <a:pt x="4516" y="318"/>
                      <a:pt x="4437" y="199"/>
                    </a:cubicBezTo>
                    <a:cubicBezTo>
                      <a:pt x="4358" y="120"/>
                      <a:pt x="4239" y="40"/>
                      <a:pt x="41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0"/>
              <p:cNvSpPr/>
              <p:nvPr/>
            </p:nvSpPr>
            <p:spPr>
              <a:xfrm>
                <a:off x="3690475" y="3759650"/>
                <a:ext cx="51700" cy="304150"/>
              </a:xfrm>
              <a:custGeom>
                <a:rect l="l" t="t" r="r" b="b"/>
                <a:pathLst>
                  <a:path w="2068" h="12166" extrusionOk="0">
                    <a:moveTo>
                      <a:pt x="1433" y="1"/>
                    </a:moveTo>
                    <a:cubicBezTo>
                      <a:pt x="1077" y="1"/>
                      <a:pt x="799" y="318"/>
                      <a:pt x="839" y="635"/>
                    </a:cubicBezTo>
                    <a:cubicBezTo>
                      <a:pt x="839" y="1665"/>
                      <a:pt x="918" y="2695"/>
                      <a:pt x="918" y="3685"/>
                    </a:cubicBezTo>
                    <a:cubicBezTo>
                      <a:pt x="918" y="4715"/>
                      <a:pt x="839" y="5784"/>
                      <a:pt x="760" y="6814"/>
                    </a:cubicBezTo>
                    <a:cubicBezTo>
                      <a:pt x="760" y="6775"/>
                      <a:pt x="760" y="6735"/>
                      <a:pt x="760" y="6695"/>
                    </a:cubicBezTo>
                    <a:cubicBezTo>
                      <a:pt x="641" y="8399"/>
                      <a:pt x="403" y="10102"/>
                      <a:pt x="47" y="11766"/>
                    </a:cubicBezTo>
                    <a:cubicBezTo>
                      <a:pt x="1" y="12019"/>
                      <a:pt x="183" y="12166"/>
                      <a:pt x="366" y="12166"/>
                    </a:cubicBezTo>
                    <a:cubicBezTo>
                      <a:pt x="498" y="12166"/>
                      <a:pt x="631" y="12090"/>
                      <a:pt x="681" y="11924"/>
                    </a:cubicBezTo>
                    <a:cubicBezTo>
                      <a:pt x="958" y="10617"/>
                      <a:pt x="1235" y="9310"/>
                      <a:pt x="1433" y="8003"/>
                    </a:cubicBezTo>
                    <a:cubicBezTo>
                      <a:pt x="1631" y="6656"/>
                      <a:pt x="1750" y="5349"/>
                      <a:pt x="1869" y="4041"/>
                    </a:cubicBezTo>
                    <a:lnTo>
                      <a:pt x="1869" y="4081"/>
                    </a:lnTo>
                    <a:cubicBezTo>
                      <a:pt x="1869" y="3923"/>
                      <a:pt x="1869" y="3725"/>
                      <a:pt x="1909" y="3566"/>
                    </a:cubicBezTo>
                    <a:lnTo>
                      <a:pt x="1909" y="3685"/>
                    </a:lnTo>
                    <a:lnTo>
                      <a:pt x="1948" y="3249"/>
                    </a:lnTo>
                    <a:lnTo>
                      <a:pt x="1948" y="3408"/>
                    </a:lnTo>
                    <a:cubicBezTo>
                      <a:pt x="1988" y="2457"/>
                      <a:pt x="2067" y="1506"/>
                      <a:pt x="2067" y="556"/>
                    </a:cubicBezTo>
                    <a:cubicBezTo>
                      <a:pt x="2067" y="239"/>
                      <a:pt x="1790" y="1"/>
                      <a:pt x="14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0"/>
              <p:cNvSpPr/>
              <p:nvPr/>
            </p:nvSpPr>
            <p:spPr>
              <a:xfrm>
                <a:off x="3952075" y="3659650"/>
                <a:ext cx="81250" cy="366700"/>
              </a:xfrm>
              <a:custGeom>
                <a:rect l="l" t="t" r="r" b="b"/>
                <a:pathLst>
                  <a:path w="3250" h="14668" extrusionOk="0">
                    <a:moveTo>
                      <a:pt x="476" y="0"/>
                    </a:moveTo>
                    <a:cubicBezTo>
                      <a:pt x="357" y="40"/>
                      <a:pt x="239" y="79"/>
                      <a:pt x="120" y="159"/>
                    </a:cubicBezTo>
                    <a:cubicBezTo>
                      <a:pt x="41" y="277"/>
                      <a:pt x="1" y="396"/>
                      <a:pt x="1" y="515"/>
                    </a:cubicBezTo>
                    <a:cubicBezTo>
                      <a:pt x="1" y="1703"/>
                      <a:pt x="80" y="2892"/>
                      <a:pt x="239" y="4080"/>
                    </a:cubicBezTo>
                    <a:cubicBezTo>
                      <a:pt x="437" y="5229"/>
                      <a:pt x="635" y="6417"/>
                      <a:pt x="952" y="7566"/>
                    </a:cubicBezTo>
                    <a:cubicBezTo>
                      <a:pt x="1229" y="8715"/>
                      <a:pt x="1506" y="9903"/>
                      <a:pt x="1823" y="11052"/>
                    </a:cubicBezTo>
                    <a:cubicBezTo>
                      <a:pt x="1982" y="11607"/>
                      <a:pt x="2140" y="12201"/>
                      <a:pt x="2298" y="12755"/>
                    </a:cubicBezTo>
                    <a:cubicBezTo>
                      <a:pt x="2457" y="13350"/>
                      <a:pt x="2615" y="13904"/>
                      <a:pt x="2734" y="14498"/>
                    </a:cubicBezTo>
                    <a:cubicBezTo>
                      <a:pt x="2767" y="14596"/>
                      <a:pt x="2880" y="14667"/>
                      <a:pt x="2985" y="14667"/>
                    </a:cubicBezTo>
                    <a:cubicBezTo>
                      <a:pt x="3008" y="14667"/>
                      <a:pt x="3030" y="14664"/>
                      <a:pt x="3051" y="14657"/>
                    </a:cubicBezTo>
                    <a:cubicBezTo>
                      <a:pt x="3170" y="14617"/>
                      <a:pt x="3249" y="14459"/>
                      <a:pt x="3210" y="14340"/>
                    </a:cubicBezTo>
                    <a:cubicBezTo>
                      <a:pt x="3091" y="13746"/>
                      <a:pt x="2972" y="13151"/>
                      <a:pt x="2853" y="12597"/>
                    </a:cubicBezTo>
                    <a:lnTo>
                      <a:pt x="2457" y="10735"/>
                    </a:lnTo>
                    <a:cubicBezTo>
                      <a:pt x="2180" y="9547"/>
                      <a:pt x="1902" y="8319"/>
                      <a:pt x="1665" y="7091"/>
                    </a:cubicBezTo>
                    <a:cubicBezTo>
                      <a:pt x="1189" y="4912"/>
                      <a:pt x="991" y="2694"/>
                      <a:pt x="991" y="475"/>
                    </a:cubicBezTo>
                    <a:cubicBezTo>
                      <a:pt x="991" y="357"/>
                      <a:pt x="912" y="238"/>
                      <a:pt x="833" y="159"/>
                    </a:cubicBezTo>
                    <a:cubicBezTo>
                      <a:pt x="714" y="79"/>
                      <a:pt x="635" y="40"/>
                      <a:pt x="516" y="40"/>
                    </a:cubicBezTo>
                    <a:lnTo>
                      <a:pt x="476" y="40"/>
                    </a:lnTo>
                    <a:lnTo>
                      <a:pt x="47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0"/>
              <p:cNvSpPr/>
              <p:nvPr/>
            </p:nvSpPr>
            <p:spPr>
              <a:xfrm>
                <a:off x="4198675" y="3680425"/>
                <a:ext cx="118000" cy="214875"/>
              </a:xfrm>
              <a:custGeom>
                <a:rect l="l" t="t" r="r" b="b"/>
                <a:pathLst>
                  <a:path w="4720" h="8595" extrusionOk="0">
                    <a:moveTo>
                      <a:pt x="397" y="1"/>
                    </a:moveTo>
                    <a:lnTo>
                      <a:pt x="397" y="41"/>
                    </a:lnTo>
                    <a:cubicBezTo>
                      <a:pt x="159" y="120"/>
                      <a:pt x="0" y="397"/>
                      <a:pt x="80" y="674"/>
                    </a:cubicBezTo>
                    <a:cubicBezTo>
                      <a:pt x="634" y="2021"/>
                      <a:pt x="1189" y="3368"/>
                      <a:pt x="1862" y="4675"/>
                    </a:cubicBezTo>
                    <a:cubicBezTo>
                      <a:pt x="2496" y="5982"/>
                      <a:pt x="3209" y="7250"/>
                      <a:pt x="4041" y="8438"/>
                    </a:cubicBezTo>
                    <a:cubicBezTo>
                      <a:pt x="4115" y="8549"/>
                      <a:pt x="4215" y="8595"/>
                      <a:pt x="4311" y="8595"/>
                    </a:cubicBezTo>
                    <a:cubicBezTo>
                      <a:pt x="4525" y="8595"/>
                      <a:pt x="4720" y="8368"/>
                      <a:pt x="4556" y="8122"/>
                    </a:cubicBezTo>
                    <a:cubicBezTo>
                      <a:pt x="3882" y="7012"/>
                      <a:pt x="3249" y="5903"/>
                      <a:pt x="2694" y="4754"/>
                    </a:cubicBezTo>
                    <a:cubicBezTo>
                      <a:pt x="2021" y="3328"/>
                      <a:pt x="1466" y="1863"/>
                      <a:pt x="1030" y="357"/>
                    </a:cubicBezTo>
                    <a:cubicBezTo>
                      <a:pt x="991" y="159"/>
                      <a:pt x="753" y="1"/>
                      <a:pt x="5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0"/>
              <p:cNvSpPr/>
              <p:nvPr/>
            </p:nvSpPr>
            <p:spPr>
              <a:xfrm>
                <a:off x="3150925" y="2109800"/>
                <a:ext cx="1380525" cy="1752875"/>
              </a:xfrm>
              <a:custGeom>
                <a:rect l="l" t="t" r="r" b="b"/>
                <a:pathLst>
                  <a:path w="55221" h="70115" extrusionOk="0">
                    <a:moveTo>
                      <a:pt x="32443" y="1"/>
                    </a:moveTo>
                    <a:cubicBezTo>
                      <a:pt x="32403" y="40"/>
                      <a:pt x="32364" y="80"/>
                      <a:pt x="32324" y="119"/>
                    </a:cubicBezTo>
                    <a:lnTo>
                      <a:pt x="32324" y="80"/>
                    </a:lnTo>
                    <a:cubicBezTo>
                      <a:pt x="31532" y="714"/>
                      <a:pt x="30779" y="1387"/>
                      <a:pt x="30027" y="2021"/>
                    </a:cubicBezTo>
                    <a:cubicBezTo>
                      <a:pt x="29314" y="2694"/>
                      <a:pt x="28680" y="3249"/>
                      <a:pt x="27967" y="3803"/>
                    </a:cubicBezTo>
                    <a:cubicBezTo>
                      <a:pt x="27135" y="4437"/>
                      <a:pt x="26224" y="4992"/>
                      <a:pt x="25273" y="5427"/>
                    </a:cubicBezTo>
                    <a:lnTo>
                      <a:pt x="25234" y="5427"/>
                    </a:lnTo>
                    <a:cubicBezTo>
                      <a:pt x="24402" y="5784"/>
                      <a:pt x="23530" y="5982"/>
                      <a:pt x="22698" y="6141"/>
                    </a:cubicBezTo>
                    <a:cubicBezTo>
                      <a:pt x="22302" y="6180"/>
                      <a:pt x="21906" y="6180"/>
                      <a:pt x="21510" y="6220"/>
                    </a:cubicBezTo>
                    <a:cubicBezTo>
                      <a:pt x="21193" y="6180"/>
                      <a:pt x="20876" y="6180"/>
                      <a:pt x="20559" y="6141"/>
                    </a:cubicBezTo>
                    <a:cubicBezTo>
                      <a:pt x="20163" y="6101"/>
                      <a:pt x="19727" y="5982"/>
                      <a:pt x="19331" y="5824"/>
                    </a:cubicBezTo>
                    <a:cubicBezTo>
                      <a:pt x="19094" y="5744"/>
                      <a:pt x="18856" y="5586"/>
                      <a:pt x="18658" y="5427"/>
                    </a:cubicBezTo>
                    <a:cubicBezTo>
                      <a:pt x="18460" y="5309"/>
                      <a:pt x="18341" y="5150"/>
                      <a:pt x="18183" y="4992"/>
                    </a:cubicBezTo>
                    <a:cubicBezTo>
                      <a:pt x="18064" y="4833"/>
                      <a:pt x="17984" y="4635"/>
                      <a:pt x="17905" y="4477"/>
                    </a:cubicBezTo>
                    <a:cubicBezTo>
                      <a:pt x="17826" y="4318"/>
                      <a:pt x="17786" y="4120"/>
                      <a:pt x="17747" y="3962"/>
                    </a:cubicBezTo>
                    <a:cubicBezTo>
                      <a:pt x="17628" y="3724"/>
                      <a:pt x="17588" y="3486"/>
                      <a:pt x="17549" y="3249"/>
                    </a:cubicBezTo>
                    <a:cubicBezTo>
                      <a:pt x="17509" y="2972"/>
                      <a:pt x="17470" y="2734"/>
                      <a:pt x="17470" y="2496"/>
                    </a:cubicBezTo>
                    <a:cubicBezTo>
                      <a:pt x="17470" y="2298"/>
                      <a:pt x="17470" y="2100"/>
                      <a:pt x="17509" y="1902"/>
                    </a:cubicBezTo>
                    <a:lnTo>
                      <a:pt x="17509" y="1902"/>
                    </a:lnTo>
                    <a:cubicBezTo>
                      <a:pt x="17153" y="2060"/>
                      <a:pt x="16796" y="2258"/>
                      <a:pt x="16479" y="2417"/>
                    </a:cubicBezTo>
                    <a:lnTo>
                      <a:pt x="16321" y="2417"/>
                    </a:lnTo>
                    <a:cubicBezTo>
                      <a:pt x="14617" y="3605"/>
                      <a:pt x="13152" y="5111"/>
                      <a:pt x="12043" y="6893"/>
                    </a:cubicBezTo>
                    <a:cubicBezTo>
                      <a:pt x="10696" y="9072"/>
                      <a:pt x="9626" y="11369"/>
                      <a:pt x="8874" y="13786"/>
                    </a:cubicBezTo>
                    <a:cubicBezTo>
                      <a:pt x="8042" y="16123"/>
                      <a:pt x="7408" y="18539"/>
                      <a:pt x="6893" y="20995"/>
                    </a:cubicBezTo>
                    <a:cubicBezTo>
                      <a:pt x="6299" y="23649"/>
                      <a:pt x="5863" y="26224"/>
                      <a:pt x="5546" y="28680"/>
                    </a:cubicBezTo>
                    <a:cubicBezTo>
                      <a:pt x="5031" y="32443"/>
                      <a:pt x="4873" y="36246"/>
                      <a:pt x="4714" y="39811"/>
                    </a:cubicBezTo>
                    <a:lnTo>
                      <a:pt x="4635" y="41475"/>
                    </a:lnTo>
                    <a:cubicBezTo>
                      <a:pt x="4556" y="42782"/>
                      <a:pt x="4516" y="44089"/>
                      <a:pt x="4437" y="45436"/>
                    </a:cubicBezTo>
                    <a:cubicBezTo>
                      <a:pt x="4358" y="46981"/>
                      <a:pt x="4279" y="48764"/>
                      <a:pt x="4080" y="50546"/>
                    </a:cubicBezTo>
                    <a:cubicBezTo>
                      <a:pt x="4041" y="51021"/>
                      <a:pt x="4001" y="51536"/>
                      <a:pt x="3922" y="52012"/>
                    </a:cubicBezTo>
                    <a:cubicBezTo>
                      <a:pt x="3724" y="53755"/>
                      <a:pt x="3288" y="55418"/>
                      <a:pt x="2694" y="57043"/>
                    </a:cubicBezTo>
                    <a:lnTo>
                      <a:pt x="2694" y="57082"/>
                    </a:lnTo>
                    <a:lnTo>
                      <a:pt x="2694" y="57122"/>
                    </a:lnTo>
                    <a:cubicBezTo>
                      <a:pt x="2496" y="57518"/>
                      <a:pt x="2298" y="57914"/>
                      <a:pt x="2100" y="58310"/>
                    </a:cubicBezTo>
                    <a:cubicBezTo>
                      <a:pt x="1862" y="58310"/>
                      <a:pt x="1664" y="58350"/>
                      <a:pt x="1466" y="58429"/>
                    </a:cubicBezTo>
                    <a:cubicBezTo>
                      <a:pt x="1189" y="58508"/>
                      <a:pt x="912" y="58627"/>
                      <a:pt x="713" y="58786"/>
                    </a:cubicBezTo>
                    <a:cubicBezTo>
                      <a:pt x="515" y="58904"/>
                      <a:pt x="397" y="59063"/>
                      <a:pt x="278" y="59221"/>
                    </a:cubicBezTo>
                    <a:cubicBezTo>
                      <a:pt x="159" y="59419"/>
                      <a:pt x="80" y="59657"/>
                      <a:pt x="40" y="59895"/>
                    </a:cubicBezTo>
                    <a:cubicBezTo>
                      <a:pt x="0" y="60093"/>
                      <a:pt x="0" y="60291"/>
                      <a:pt x="40" y="60489"/>
                    </a:cubicBezTo>
                    <a:cubicBezTo>
                      <a:pt x="80" y="60727"/>
                      <a:pt x="159" y="60964"/>
                      <a:pt x="238" y="61162"/>
                    </a:cubicBezTo>
                    <a:cubicBezTo>
                      <a:pt x="436" y="61638"/>
                      <a:pt x="674" y="62034"/>
                      <a:pt x="951" y="62430"/>
                    </a:cubicBezTo>
                    <a:cubicBezTo>
                      <a:pt x="1228" y="62826"/>
                      <a:pt x="1545" y="63182"/>
                      <a:pt x="1902" y="63499"/>
                    </a:cubicBezTo>
                    <a:cubicBezTo>
                      <a:pt x="2179" y="63816"/>
                      <a:pt x="2536" y="64133"/>
                      <a:pt x="2892" y="64371"/>
                    </a:cubicBezTo>
                    <a:cubicBezTo>
                      <a:pt x="3051" y="64529"/>
                      <a:pt x="3209" y="64609"/>
                      <a:pt x="3367" y="64727"/>
                    </a:cubicBezTo>
                    <a:lnTo>
                      <a:pt x="3447" y="64767"/>
                    </a:lnTo>
                    <a:cubicBezTo>
                      <a:pt x="3764" y="65005"/>
                      <a:pt x="4080" y="65203"/>
                      <a:pt x="4397" y="65361"/>
                    </a:cubicBezTo>
                    <a:cubicBezTo>
                      <a:pt x="4992" y="65718"/>
                      <a:pt x="5625" y="66074"/>
                      <a:pt x="6378" y="66431"/>
                    </a:cubicBezTo>
                    <a:cubicBezTo>
                      <a:pt x="9151" y="67738"/>
                      <a:pt x="12043" y="68689"/>
                      <a:pt x="15053" y="69243"/>
                    </a:cubicBezTo>
                    <a:cubicBezTo>
                      <a:pt x="18024" y="69798"/>
                      <a:pt x="21074" y="70115"/>
                      <a:pt x="24124" y="70115"/>
                    </a:cubicBezTo>
                    <a:lnTo>
                      <a:pt x="24798" y="70115"/>
                    </a:lnTo>
                    <a:cubicBezTo>
                      <a:pt x="25947" y="70115"/>
                      <a:pt x="27135" y="70115"/>
                      <a:pt x="28403" y="69996"/>
                    </a:cubicBezTo>
                    <a:cubicBezTo>
                      <a:pt x="29868" y="69917"/>
                      <a:pt x="31294" y="69798"/>
                      <a:pt x="32681" y="69639"/>
                    </a:cubicBezTo>
                    <a:cubicBezTo>
                      <a:pt x="35612" y="69322"/>
                      <a:pt x="38543" y="68689"/>
                      <a:pt x="41395" y="67857"/>
                    </a:cubicBezTo>
                    <a:cubicBezTo>
                      <a:pt x="42821" y="67421"/>
                      <a:pt x="44208" y="66906"/>
                      <a:pt x="45555" y="66272"/>
                    </a:cubicBezTo>
                    <a:cubicBezTo>
                      <a:pt x="46902" y="65678"/>
                      <a:pt x="48169" y="64965"/>
                      <a:pt x="49397" y="64173"/>
                    </a:cubicBezTo>
                    <a:cubicBezTo>
                      <a:pt x="50506" y="63420"/>
                      <a:pt x="51497" y="62628"/>
                      <a:pt x="52447" y="61677"/>
                    </a:cubicBezTo>
                    <a:cubicBezTo>
                      <a:pt x="53279" y="60885"/>
                      <a:pt x="53992" y="59934"/>
                      <a:pt x="54586" y="58904"/>
                    </a:cubicBezTo>
                    <a:cubicBezTo>
                      <a:pt x="55022" y="58191"/>
                      <a:pt x="55220" y="57320"/>
                      <a:pt x="55062" y="56448"/>
                    </a:cubicBezTo>
                    <a:cubicBezTo>
                      <a:pt x="54983" y="56013"/>
                      <a:pt x="54745" y="55617"/>
                      <a:pt x="54428" y="55339"/>
                    </a:cubicBezTo>
                    <a:cubicBezTo>
                      <a:pt x="53992" y="54903"/>
                      <a:pt x="53477" y="54626"/>
                      <a:pt x="52883" y="54468"/>
                    </a:cubicBezTo>
                    <a:lnTo>
                      <a:pt x="52725" y="54468"/>
                    </a:lnTo>
                    <a:cubicBezTo>
                      <a:pt x="51536" y="52764"/>
                      <a:pt x="50546" y="50942"/>
                      <a:pt x="49754" y="49001"/>
                    </a:cubicBezTo>
                    <a:cubicBezTo>
                      <a:pt x="48605" y="46308"/>
                      <a:pt x="47733" y="43455"/>
                      <a:pt x="47100" y="40603"/>
                    </a:cubicBezTo>
                    <a:cubicBezTo>
                      <a:pt x="46387" y="37632"/>
                      <a:pt x="45832" y="34543"/>
                      <a:pt x="45396" y="31889"/>
                    </a:cubicBezTo>
                    <a:lnTo>
                      <a:pt x="45159" y="30463"/>
                    </a:lnTo>
                    <a:cubicBezTo>
                      <a:pt x="45000" y="29551"/>
                      <a:pt x="44842" y="28601"/>
                      <a:pt x="44644" y="27690"/>
                    </a:cubicBezTo>
                    <a:cubicBezTo>
                      <a:pt x="44485" y="26739"/>
                      <a:pt x="44327" y="25868"/>
                      <a:pt x="44208" y="24996"/>
                    </a:cubicBezTo>
                    <a:lnTo>
                      <a:pt x="44049" y="24164"/>
                    </a:lnTo>
                    <a:cubicBezTo>
                      <a:pt x="43812" y="22500"/>
                      <a:pt x="43535" y="20758"/>
                      <a:pt x="43218" y="19054"/>
                    </a:cubicBezTo>
                    <a:cubicBezTo>
                      <a:pt x="42821" y="16836"/>
                      <a:pt x="42307" y="14697"/>
                      <a:pt x="41673" y="12558"/>
                    </a:cubicBezTo>
                    <a:cubicBezTo>
                      <a:pt x="41079" y="10458"/>
                      <a:pt x="40286" y="8398"/>
                      <a:pt x="39296" y="6457"/>
                    </a:cubicBezTo>
                    <a:cubicBezTo>
                      <a:pt x="38583" y="5071"/>
                      <a:pt x="37672" y="3764"/>
                      <a:pt x="36563" y="2615"/>
                    </a:cubicBezTo>
                    <a:cubicBezTo>
                      <a:pt x="36048" y="2100"/>
                      <a:pt x="35493" y="1625"/>
                      <a:pt x="34859" y="1189"/>
                    </a:cubicBezTo>
                    <a:cubicBezTo>
                      <a:pt x="34305" y="832"/>
                      <a:pt x="33750" y="516"/>
                      <a:pt x="33156" y="238"/>
                    </a:cubicBezTo>
                    <a:lnTo>
                      <a:pt x="32681" y="80"/>
                    </a:lnTo>
                    <a:lnTo>
                      <a:pt x="3244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0"/>
              <p:cNvSpPr/>
              <p:nvPr/>
            </p:nvSpPr>
            <p:spPr>
              <a:xfrm>
                <a:off x="4267000" y="3622000"/>
                <a:ext cx="25" cy="25"/>
              </a:xfrm>
              <a:custGeom>
                <a:rect l="l" t="t" r="r" b="b"/>
                <a:pathLst>
                  <a:path w="1" h="1" extrusionOk="0">
                    <a:moveTo>
                      <a:pt x="1" y="1"/>
                    </a:moveTo>
                    <a:lnTo>
                      <a:pt x="1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06A7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0"/>
              <p:cNvSpPr/>
              <p:nvPr/>
            </p:nvSpPr>
            <p:spPr>
              <a:xfrm>
                <a:off x="4267000" y="3622000"/>
                <a:ext cx="25" cy="25"/>
              </a:xfrm>
              <a:custGeom>
                <a:rect l="l" t="t" r="r" b="b"/>
                <a:pathLst>
                  <a:path w="1" h="1" extrusionOk="0">
                    <a:moveTo>
                      <a:pt x="1" y="1"/>
                    </a:moveTo>
                    <a:close/>
                  </a:path>
                </a:pathLst>
              </a:custGeom>
              <a:solidFill>
                <a:srgbClr val="E06A7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0"/>
              <p:cNvSpPr/>
              <p:nvPr/>
            </p:nvSpPr>
            <p:spPr>
              <a:xfrm>
                <a:off x="3553975" y="2147425"/>
                <a:ext cx="372375" cy="139675"/>
              </a:xfrm>
              <a:custGeom>
                <a:rect l="l" t="t" r="r" b="b"/>
                <a:pathLst>
                  <a:path w="14895" h="5587" extrusionOk="0">
                    <a:moveTo>
                      <a:pt x="13944" y="1"/>
                    </a:moveTo>
                    <a:cubicBezTo>
                      <a:pt x="13707" y="1"/>
                      <a:pt x="13469" y="80"/>
                      <a:pt x="13350" y="239"/>
                    </a:cubicBezTo>
                    <a:lnTo>
                      <a:pt x="13350" y="278"/>
                    </a:lnTo>
                    <a:cubicBezTo>
                      <a:pt x="13112" y="476"/>
                      <a:pt x="12875" y="714"/>
                      <a:pt x="12637" y="912"/>
                    </a:cubicBezTo>
                    <a:cubicBezTo>
                      <a:pt x="11924" y="1387"/>
                      <a:pt x="11171" y="1863"/>
                      <a:pt x="10458" y="2298"/>
                    </a:cubicBezTo>
                    <a:cubicBezTo>
                      <a:pt x="10023" y="2536"/>
                      <a:pt x="9627" y="2734"/>
                      <a:pt x="9191" y="2932"/>
                    </a:cubicBezTo>
                    <a:cubicBezTo>
                      <a:pt x="8161" y="3368"/>
                      <a:pt x="7091" y="3645"/>
                      <a:pt x="6022" y="3804"/>
                    </a:cubicBezTo>
                    <a:cubicBezTo>
                      <a:pt x="5606" y="3853"/>
                      <a:pt x="5189" y="3886"/>
                      <a:pt x="4783" y="3886"/>
                    </a:cubicBezTo>
                    <a:cubicBezTo>
                      <a:pt x="4531" y="3886"/>
                      <a:pt x="4283" y="3874"/>
                      <a:pt x="4041" y="3843"/>
                    </a:cubicBezTo>
                    <a:cubicBezTo>
                      <a:pt x="3685" y="3804"/>
                      <a:pt x="3368" y="3724"/>
                      <a:pt x="3051" y="3606"/>
                    </a:cubicBezTo>
                    <a:cubicBezTo>
                      <a:pt x="2853" y="3487"/>
                      <a:pt x="2694" y="3408"/>
                      <a:pt x="2536" y="3289"/>
                    </a:cubicBezTo>
                    <a:cubicBezTo>
                      <a:pt x="2417" y="3170"/>
                      <a:pt x="2298" y="3051"/>
                      <a:pt x="2219" y="2932"/>
                    </a:cubicBezTo>
                    <a:cubicBezTo>
                      <a:pt x="2100" y="2813"/>
                      <a:pt x="2021" y="2655"/>
                      <a:pt x="1942" y="2536"/>
                    </a:cubicBezTo>
                    <a:cubicBezTo>
                      <a:pt x="1942" y="2496"/>
                      <a:pt x="1902" y="2457"/>
                      <a:pt x="1902" y="2417"/>
                    </a:cubicBezTo>
                    <a:lnTo>
                      <a:pt x="1862" y="2219"/>
                    </a:lnTo>
                    <a:lnTo>
                      <a:pt x="1862" y="2140"/>
                    </a:lnTo>
                    <a:cubicBezTo>
                      <a:pt x="1744" y="1823"/>
                      <a:pt x="1664" y="1546"/>
                      <a:pt x="1625" y="1229"/>
                    </a:cubicBezTo>
                    <a:cubicBezTo>
                      <a:pt x="1625" y="1110"/>
                      <a:pt x="1585" y="952"/>
                      <a:pt x="1585" y="833"/>
                    </a:cubicBezTo>
                    <a:lnTo>
                      <a:pt x="1585" y="239"/>
                    </a:lnTo>
                    <a:lnTo>
                      <a:pt x="1585" y="40"/>
                    </a:lnTo>
                    <a:lnTo>
                      <a:pt x="1189" y="40"/>
                    </a:lnTo>
                    <a:cubicBezTo>
                      <a:pt x="1110" y="80"/>
                      <a:pt x="991" y="120"/>
                      <a:pt x="872" y="159"/>
                    </a:cubicBezTo>
                    <a:cubicBezTo>
                      <a:pt x="793" y="199"/>
                      <a:pt x="714" y="239"/>
                      <a:pt x="634" y="278"/>
                    </a:cubicBezTo>
                    <a:cubicBezTo>
                      <a:pt x="476" y="357"/>
                      <a:pt x="357" y="476"/>
                      <a:pt x="238" y="555"/>
                    </a:cubicBezTo>
                    <a:lnTo>
                      <a:pt x="40" y="714"/>
                    </a:lnTo>
                    <a:cubicBezTo>
                      <a:pt x="1" y="952"/>
                      <a:pt x="1" y="1189"/>
                      <a:pt x="1" y="1427"/>
                    </a:cubicBezTo>
                    <a:cubicBezTo>
                      <a:pt x="1" y="1863"/>
                      <a:pt x="80" y="2259"/>
                      <a:pt x="159" y="2655"/>
                    </a:cubicBezTo>
                    <a:cubicBezTo>
                      <a:pt x="357" y="3328"/>
                      <a:pt x="714" y="3922"/>
                      <a:pt x="1189" y="4398"/>
                    </a:cubicBezTo>
                    <a:cubicBezTo>
                      <a:pt x="2179" y="5349"/>
                      <a:pt x="3645" y="5586"/>
                      <a:pt x="4952" y="5586"/>
                    </a:cubicBezTo>
                    <a:cubicBezTo>
                      <a:pt x="5705" y="5586"/>
                      <a:pt x="6458" y="5507"/>
                      <a:pt x="7171" y="5349"/>
                    </a:cubicBezTo>
                    <a:cubicBezTo>
                      <a:pt x="7844" y="5190"/>
                      <a:pt x="8557" y="4992"/>
                      <a:pt x="9191" y="4754"/>
                    </a:cubicBezTo>
                    <a:cubicBezTo>
                      <a:pt x="9825" y="4517"/>
                      <a:pt x="10458" y="4239"/>
                      <a:pt x="11092" y="3922"/>
                    </a:cubicBezTo>
                    <a:cubicBezTo>
                      <a:pt x="11449" y="3724"/>
                      <a:pt x="11805" y="3487"/>
                      <a:pt x="12201" y="3249"/>
                    </a:cubicBezTo>
                    <a:cubicBezTo>
                      <a:pt x="12716" y="2932"/>
                      <a:pt x="13271" y="2576"/>
                      <a:pt x="13746" y="2180"/>
                    </a:cubicBezTo>
                    <a:cubicBezTo>
                      <a:pt x="14023" y="1981"/>
                      <a:pt x="14301" y="1744"/>
                      <a:pt x="14538" y="1467"/>
                    </a:cubicBezTo>
                    <a:cubicBezTo>
                      <a:pt x="14895" y="1110"/>
                      <a:pt x="14895" y="595"/>
                      <a:pt x="14538" y="239"/>
                    </a:cubicBezTo>
                    <a:cubicBezTo>
                      <a:pt x="14380" y="80"/>
                      <a:pt x="14182" y="1"/>
                      <a:pt x="1394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0"/>
              <p:cNvSpPr/>
              <p:nvPr/>
            </p:nvSpPr>
            <p:spPr>
              <a:xfrm>
                <a:off x="3569825" y="2155350"/>
                <a:ext cx="25" cy="25"/>
              </a:xfrm>
              <a:custGeom>
                <a:rect l="l" t="t" r="r" b="b"/>
                <a:pathLst>
                  <a:path w="1" h="1" extrusionOk="0">
                    <a:moveTo>
                      <a:pt x="0" y="1"/>
                    </a:moveTo>
                    <a:lnTo>
                      <a:pt x="0" y="1"/>
                    </a:lnTo>
                    <a:lnTo>
                      <a:pt x="0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CB60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0"/>
              <p:cNvSpPr/>
              <p:nvPr/>
            </p:nvSpPr>
            <p:spPr>
              <a:xfrm>
                <a:off x="3135075" y="2607925"/>
                <a:ext cx="361500" cy="394275"/>
              </a:xfrm>
              <a:custGeom>
                <a:rect l="l" t="t" r="r" b="b"/>
                <a:pathLst>
                  <a:path w="14460" h="15771" extrusionOk="0">
                    <a:moveTo>
                      <a:pt x="9904" y="1"/>
                    </a:moveTo>
                    <a:cubicBezTo>
                      <a:pt x="9508" y="1"/>
                      <a:pt x="9151" y="159"/>
                      <a:pt x="8913" y="476"/>
                    </a:cubicBezTo>
                    <a:cubicBezTo>
                      <a:pt x="8676" y="793"/>
                      <a:pt x="8478" y="1149"/>
                      <a:pt x="8398" y="1585"/>
                    </a:cubicBezTo>
                    <a:cubicBezTo>
                      <a:pt x="8319" y="2021"/>
                      <a:pt x="8280" y="2457"/>
                      <a:pt x="8280" y="2932"/>
                    </a:cubicBezTo>
                    <a:cubicBezTo>
                      <a:pt x="8280" y="3170"/>
                      <a:pt x="8280" y="3447"/>
                      <a:pt x="8319" y="3724"/>
                    </a:cubicBezTo>
                    <a:lnTo>
                      <a:pt x="8161" y="3605"/>
                    </a:lnTo>
                    <a:lnTo>
                      <a:pt x="7923" y="3447"/>
                    </a:lnTo>
                    <a:cubicBezTo>
                      <a:pt x="7606" y="3170"/>
                      <a:pt x="7289" y="2932"/>
                      <a:pt x="6933" y="2694"/>
                    </a:cubicBezTo>
                    <a:cubicBezTo>
                      <a:pt x="6457" y="2338"/>
                      <a:pt x="6022" y="2061"/>
                      <a:pt x="5586" y="1783"/>
                    </a:cubicBezTo>
                    <a:cubicBezTo>
                      <a:pt x="5190" y="1546"/>
                      <a:pt x="4754" y="1347"/>
                      <a:pt x="4279" y="1189"/>
                    </a:cubicBezTo>
                    <a:cubicBezTo>
                      <a:pt x="4081" y="1149"/>
                      <a:pt x="3883" y="1110"/>
                      <a:pt x="3645" y="1110"/>
                    </a:cubicBezTo>
                    <a:cubicBezTo>
                      <a:pt x="3487" y="1110"/>
                      <a:pt x="3288" y="1149"/>
                      <a:pt x="3130" y="1189"/>
                    </a:cubicBezTo>
                    <a:cubicBezTo>
                      <a:pt x="2932" y="1268"/>
                      <a:pt x="2773" y="1347"/>
                      <a:pt x="2615" y="1466"/>
                    </a:cubicBezTo>
                    <a:cubicBezTo>
                      <a:pt x="2457" y="1625"/>
                      <a:pt x="2298" y="1783"/>
                      <a:pt x="2179" y="1981"/>
                    </a:cubicBezTo>
                    <a:cubicBezTo>
                      <a:pt x="2021" y="2259"/>
                      <a:pt x="1942" y="2615"/>
                      <a:pt x="1981" y="2932"/>
                    </a:cubicBezTo>
                    <a:cubicBezTo>
                      <a:pt x="2060" y="3328"/>
                      <a:pt x="2179" y="3685"/>
                      <a:pt x="2377" y="4002"/>
                    </a:cubicBezTo>
                    <a:cubicBezTo>
                      <a:pt x="2694" y="4516"/>
                      <a:pt x="3051" y="4952"/>
                      <a:pt x="3447" y="5348"/>
                    </a:cubicBezTo>
                    <a:cubicBezTo>
                      <a:pt x="3645" y="5586"/>
                      <a:pt x="3843" y="5784"/>
                      <a:pt x="4081" y="6022"/>
                    </a:cubicBezTo>
                    <a:cubicBezTo>
                      <a:pt x="3724" y="5863"/>
                      <a:pt x="3368" y="5744"/>
                      <a:pt x="2972" y="5665"/>
                    </a:cubicBezTo>
                    <a:cubicBezTo>
                      <a:pt x="2615" y="5546"/>
                      <a:pt x="2298" y="5507"/>
                      <a:pt x="1942" y="5507"/>
                    </a:cubicBezTo>
                    <a:lnTo>
                      <a:pt x="1744" y="5507"/>
                    </a:lnTo>
                    <a:cubicBezTo>
                      <a:pt x="1347" y="5546"/>
                      <a:pt x="991" y="5665"/>
                      <a:pt x="714" y="5903"/>
                    </a:cubicBezTo>
                    <a:cubicBezTo>
                      <a:pt x="238" y="6339"/>
                      <a:pt x="1" y="6972"/>
                      <a:pt x="119" y="7567"/>
                    </a:cubicBezTo>
                    <a:cubicBezTo>
                      <a:pt x="159" y="7804"/>
                      <a:pt x="238" y="8042"/>
                      <a:pt x="357" y="8280"/>
                    </a:cubicBezTo>
                    <a:cubicBezTo>
                      <a:pt x="674" y="8755"/>
                      <a:pt x="1070" y="9191"/>
                      <a:pt x="1546" y="9547"/>
                    </a:cubicBezTo>
                    <a:cubicBezTo>
                      <a:pt x="2100" y="9943"/>
                      <a:pt x="2694" y="10300"/>
                      <a:pt x="3328" y="10577"/>
                    </a:cubicBezTo>
                    <a:lnTo>
                      <a:pt x="3645" y="10736"/>
                    </a:lnTo>
                    <a:cubicBezTo>
                      <a:pt x="3407" y="10736"/>
                      <a:pt x="3130" y="10775"/>
                      <a:pt x="2892" y="10854"/>
                    </a:cubicBezTo>
                    <a:cubicBezTo>
                      <a:pt x="2694" y="10894"/>
                      <a:pt x="2496" y="10973"/>
                      <a:pt x="2298" y="11092"/>
                    </a:cubicBezTo>
                    <a:cubicBezTo>
                      <a:pt x="2060" y="11171"/>
                      <a:pt x="1823" y="11330"/>
                      <a:pt x="1664" y="11488"/>
                    </a:cubicBezTo>
                    <a:cubicBezTo>
                      <a:pt x="1347" y="11766"/>
                      <a:pt x="1189" y="12201"/>
                      <a:pt x="1229" y="12597"/>
                    </a:cubicBezTo>
                    <a:cubicBezTo>
                      <a:pt x="1387" y="13112"/>
                      <a:pt x="1664" y="13588"/>
                      <a:pt x="2100" y="13905"/>
                    </a:cubicBezTo>
                    <a:cubicBezTo>
                      <a:pt x="2377" y="14103"/>
                      <a:pt x="2694" y="14301"/>
                      <a:pt x="3011" y="14499"/>
                    </a:cubicBezTo>
                    <a:cubicBezTo>
                      <a:pt x="3328" y="14697"/>
                      <a:pt x="3685" y="14855"/>
                      <a:pt x="4041" y="15014"/>
                    </a:cubicBezTo>
                    <a:cubicBezTo>
                      <a:pt x="5340" y="15496"/>
                      <a:pt x="6709" y="15770"/>
                      <a:pt x="8114" y="15770"/>
                    </a:cubicBezTo>
                    <a:cubicBezTo>
                      <a:pt x="8209" y="15770"/>
                      <a:pt x="8304" y="15769"/>
                      <a:pt x="8398" y="15766"/>
                    </a:cubicBezTo>
                    <a:cubicBezTo>
                      <a:pt x="8993" y="15766"/>
                      <a:pt x="9547" y="15727"/>
                      <a:pt x="10102" y="15687"/>
                    </a:cubicBezTo>
                    <a:cubicBezTo>
                      <a:pt x="10419" y="15648"/>
                      <a:pt x="10617" y="15410"/>
                      <a:pt x="10617" y="15093"/>
                    </a:cubicBezTo>
                    <a:cubicBezTo>
                      <a:pt x="10617" y="15014"/>
                      <a:pt x="10577" y="14974"/>
                      <a:pt x="10577" y="14895"/>
                    </a:cubicBezTo>
                    <a:cubicBezTo>
                      <a:pt x="10934" y="14142"/>
                      <a:pt x="11369" y="13350"/>
                      <a:pt x="11766" y="12597"/>
                    </a:cubicBezTo>
                    <a:cubicBezTo>
                      <a:pt x="12122" y="11964"/>
                      <a:pt x="12479" y="11290"/>
                      <a:pt x="12835" y="10617"/>
                    </a:cubicBezTo>
                    <a:cubicBezTo>
                      <a:pt x="13192" y="9864"/>
                      <a:pt x="13508" y="9072"/>
                      <a:pt x="13746" y="8240"/>
                    </a:cubicBezTo>
                    <a:cubicBezTo>
                      <a:pt x="13825" y="7923"/>
                      <a:pt x="13905" y="7606"/>
                      <a:pt x="13944" y="7250"/>
                    </a:cubicBezTo>
                    <a:cubicBezTo>
                      <a:pt x="14023" y="7250"/>
                      <a:pt x="14103" y="7250"/>
                      <a:pt x="14182" y="7210"/>
                    </a:cubicBezTo>
                    <a:cubicBezTo>
                      <a:pt x="14301" y="7131"/>
                      <a:pt x="14420" y="7012"/>
                      <a:pt x="14420" y="6854"/>
                    </a:cubicBezTo>
                    <a:cubicBezTo>
                      <a:pt x="14459" y="6735"/>
                      <a:pt x="14459" y="6576"/>
                      <a:pt x="14380" y="6457"/>
                    </a:cubicBezTo>
                    <a:cubicBezTo>
                      <a:pt x="14261" y="6299"/>
                      <a:pt x="14142" y="6141"/>
                      <a:pt x="14063" y="5943"/>
                    </a:cubicBezTo>
                    <a:lnTo>
                      <a:pt x="14063" y="5665"/>
                    </a:lnTo>
                    <a:cubicBezTo>
                      <a:pt x="14063" y="5428"/>
                      <a:pt x="13905" y="5230"/>
                      <a:pt x="13707" y="5150"/>
                    </a:cubicBezTo>
                    <a:cubicBezTo>
                      <a:pt x="13588" y="4833"/>
                      <a:pt x="13469" y="4516"/>
                      <a:pt x="13350" y="4200"/>
                    </a:cubicBezTo>
                    <a:cubicBezTo>
                      <a:pt x="13073" y="3407"/>
                      <a:pt x="12756" y="2655"/>
                      <a:pt x="12360" y="1902"/>
                    </a:cubicBezTo>
                    <a:cubicBezTo>
                      <a:pt x="12082" y="1387"/>
                      <a:pt x="11686" y="951"/>
                      <a:pt x="11211" y="595"/>
                    </a:cubicBezTo>
                    <a:cubicBezTo>
                      <a:pt x="10854" y="238"/>
                      <a:pt x="10419" y="40"/>
                      <a:pt x="994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0"/>
              <p:cNvSpPr/>
              <p:nvPr/>
            </p:nvSpPr>
            <p:spPr>
              <a:xfrm>
                <a:off x="3387600" y="2778275"/>
                <a:ext cx="105000" cy="191325"/>
              </a:xfrm>
              <a:custGeom>
                <a:rect l="l" t="t" r="r" b="b"/>
                <a:pathLst>
                  <a:path w="4200" h="7653" extrusionOk="0">
                    <a:moveTo>
                      <a:pt x="3368" y="0"/>
                    </a:moveTo>
                    <a:cubicBezTo>
                      <a:pt x="3289" y="0"/>
                      <a:pt x="3170" y="40"/>
                      <a:pt x="3130" y="79"/>
                    </a:cubicBezTo>
                    <a:cubicBezTo>
                      <a:pt x="2972" y="119"/>
                      <a:pt x="2893" y="238"/>
                      <a:pt x="2853" y="357"/>
                    </a:cubicBezTo>
                    <a:cubicBezTo>
                      <a:pt x="2813" y="515"/>
                      <a:pt x="2813" y="673"/>
                      <a:pt x="2893" y="792"/>
                    </a:cubicBezTo>
                    <a:cubicBezTo>
                      <a:pt x="2932" y="871"/>
                      <a:pt x="3011" y="951"/>
                      <a:pt x="3051" y="1030"/>
                    </a:cubicBezTo>
                    <a:cubicBezTo>
                      <a:pt x="3091" y="1188"/>
                      <a:pt x="3091" y="1307"/>
                      <a:pt x="3130" y="1426"/>
                    </a:cubicBezTo>
                    <a:cubicBezTo>
                      <a:pt x="3130" y="1505"/>
                      <a:pt x="3130" y="1545"/>
                      <a:pt x="3130" y="1585"/>
                    </a:cubicBezTo>
                    <a:cubicBezTo>
                      <a:pt x="2774" y="2060"/>
                      <a:pt x="2496" y="2614"/>
                      <a:pt x="2338" y="3209"/>
                    </a:cubicBezTo>
                    <a:cubicBezTo>
                      <a:pt x="2298" y="3367"/>
                      <a:pt x="2259" y="3486"/>
                      <a:pt x="2219" y="3644"/>
                    </a:cubicBezTo>
                    <a:lnTo>
                      <a:pt x="2100" y="3803"/>
                    </a:lnTo>
                    <a:cubicBezTo>
                      <a:pt x="1823" y="4001"/>
                      <a:pt x="1585" y="4239"/>
                      <a:pt x="1387" y="4476"/>
                    </a:cubicBezTo>
                    <a:cubicBezTo>
                      <a:pt x="1356" y="4471"/>
                      <a:pt x="1325" y="4469"/>
                      <a:pt x="1296" y="4469"/>
                    </a:cubicBezTo>
                    <a:cubicBezTo>
                      <a:pt x="1099" y="4469"/>
                      <a:pt x="936" y="4576"/>
                      <a:pt x="833" y="4714"/>
                    </a:cubicBezTo>
                    <a:cubicBezTo>
                      <a:pt x="714" y="4912"/>
                      <a:pt x="555" y="5110"/>
                      <a:pt x="437" y="5348"/>
                    </a:cubicBezTo>
                    <a:cubicBezTo>
                      <a:pt x="318" y="5546"/>
                      <a:pt x="238" y="5744"/>
                      <a:pt x="159" y="5942"/>
                    </a:cubicBezTo>
                    <a:cubicBezTo>
                      <a:pt x="1" y="6378"/>
                      <a:pt x="40" y="6893"/>
                      <a:pt x="238" y="7328"/>
                    </a:cubicBezTo>
                    <a:cubicBezTo>
                      <a:pt x="377" y="7536"/>
                      <a:pt x="606" y="7653"/>
                      <a:pt x="846" y="7653"/>
                    </a:cubicBezTo>
                    <a:cubicBezTo>
                      <a:pt x="881" y="7653"/>
                      <a:pt x="916" y="7650"/>
                      <a:pt x="951" y="7645"/>
                    </a:cubicBezTo>
                    <a:cubicBezTo>
                      <a:pt x="1387" y="7526"/>
                      <a:pt x="1783" y="7328"/>
                      <a:pt x="2100" y="7011"/>
                    </a:cubicBezTo>
                    <a:cubicBezTo>
                      <a:pt x="2496" y="6695"/>
                      <a:pt x="2813" y="6338"/>
                      <a:pt x="3051" y="5942"/>
                    </a:cubicBezTo>
                    <a:cubicBezTo>
                      <a:pt x="3328" y="5546"/>
                      <a:pt x="3526" y="5110"/>
                      <a:pt x="3685" y="4635"/>
                    </a:cubicBezTo>
                    <a:cubicBezTo>
                      <a:pt x="3724" y="4516"/>
                      <a:pt x="3724" y="4397"/>
                      <a:pt x="3764" y="4278"/>
                    </a:cubicBezTo>
                    <a:cubicBezTo>
                      <a:pt x="3883" y="3842"/>
                      <a:pt x="4002" y="3446"/>
                      <a:pt x="4081" y="3011"/>
                    </a:cubicBezTo>
                    <a:cubicBezTo>
                      <a:pt x="4120" y="2773"/>
                      <a:pt x="4120" y="2535"/>
                      <a:pt x="4120" y="2337"/>
                    </a:cubicBezTo>
                    <a:cubicBezTo>
                      <a:pt x="4160" y="2020"/>
                      <a:pt x="4200" y="1743"/>
                      <a:pt x="4160" y="1466"/>
                    </a:cubicBezTo>
                    <a:cubicBezTo>
                      <a:pt x="4160" y="1030"/>
                      <a:pt x="4041" y="634"/>
                      <a:pt x="3804" y="277"/>
                    </a:cubicBezTo>
                    <a:cubicBezTo>
                      <a:pt x="3764" y="158"/>
                      <a:pt x="3645" y="79"/>
                      <a:pt x="3526" y="40"/>
                    </a:cubicBezTo>
                    <a:cubicBezTo>
                      <a:pt x="3447" y="40"/>
                      <a:pt x="3407" y="0"/>
                      <a:pt x="3368" y="0"/>
                    </a:cubicBezTo>
                    <a:close/>
                  </a:path>
                </a:pathLst>
              </a:custGeom>
              <a:solidFill>
                <a:srgbClr val="CB6D6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0"/>
              <p:cNvSpPr/>
              <p:nvPr/>
            </p:nvSpPr>
            <p:spPr>
              <a:xfrm>
                <a:off x="3396525" y="2107825"/>
                <a:ext cx="922000" cy="1118075"/>
              </a:xfrm>
              <a:custGeom>
                <a:rect l="l" t="t" r="r" b="b"/>
                <a:pathLst>
                  <a:path w="36880" h="44723" extrusionOk="0">
                    <a:moveTo>
                      <a:pt x="24402" y="0"/>
                    </a:moveTo>
                    <a:cubicBezTo>
                      <a:pt x="23332" y="0"/>
                      <a:pt x="22302" y="238"/>
                      <a:pt x="21391" y="674"/>
                    </a:cubicBezTo>
                    <a:cubicBezTo>
                      <a:pt x="20955" y="872"/>
                      <a:pt x="20599" y="1110"/>
                      <a:pt x="20242" y="1347"/>
                    </a:cubicBezTo>
                    <a:cubicBezTo>
                      <a:pt x="19886" y="1585"/>
                      <a:pt x="19569" y="1862"/>
                      <a:pt x="19292" y="2179"/>
                    </a:cubicBezTo>
                    <a:cubicBezTo>
                      <a:pt x="18737" y="2773"/>
                      <a:pt x="18301" y="3407"/>
                      <a:pt x="17984" y="4160"/>
                    </a:cubicBezTo>
                    <a:cubicBezTo>
                      <a:pt x="17628" y="4912"/>
                      <a:pt x="17351" y="5744"/>
                      <a:pt x="17232" y="6576"/>
                    </a:cubicBezTo>
                    <a:cubicBezTo>
                      <a:pt x="17034" y="7408"/>
                      <a:pt x="16954" y="8279"/>
                      <a:pt x="16954" y="9151"/>
                    </a:cubicBezTo>
                    <a:cubicBezTo>
                      <a:pt x="16875" y="11013"/>
                      <a:pt x="16994" y="12835"/>
                      <a:pt x="17271" y="14697"/>
                    </a:cubicBezTo>
                    <a:cubicBezTo>
                      <a:pt x="17430" y="15885"/>
                      <a:pt x="17628" y="17073"/>
                      <a:pt x="17826" y="18222"/>
                    </a:cubicBezTo>
                    <a:lnTo>
                      <a:pt x="17826" y="18341"/>
                    </a:lnTo>
                    <a:lnTo>
                      <a:pt x="17866" y="18618"/>
                    </a:lnTo>
                    <a:cubicBezTo>
                      <a:pt x="18064" y="19767"/>
                      <a:pt x="18182" y="20916"/>
                      <a:pt x="18262" y="22065"/>
                    </a:cubicBezTo>
                    <a:cubicBezTo>
                      <a:pt x="18262" y="22817"/>
                      <a:pt x="18182" y="23609"/>
                      <a:pt x="18024" y="24362"/>
                    </a:cubicBezTo>
                    <a:cubicBezTo>
                      <a:pt x="17866" y="24798"/>
                      <a:pt x="17707" y="25273"/>
                      <a:pt x="17469" y="25669"/>
                    </a:cubicBezTo>
                    <a:cubicBezTo>
                      <a:pt x="17311" y="26026"/>
                      <a:pt x="17073" y="26343"/>
                      <a:pt x="16836" y="26620"/>
                    </a:cubicBezTo>
                    <a:cubicBezTo>
                      <a:pt x="16558" y="26858"/>
                      <a:pt x="16281" y="27056"/>
                      <a:pt x="16004" y="27254"/>
                    </a:cubicBezTo>
                    <a:cubicBezTo>
                      <a:pt x="15608" y="27452"/>
                      <a:pt x="15211" y="27610"/>
                      <a:pt x="14776" y="27729"/>
                    </a:cubicBezTo>
                    <a:cubicBezTo>
                      <a:pt x="14102" y="27927"/>
                      <a:pt x="13389" y="28006"/>
                      <a:pt x="12716" y="28006"/>
                    </a:cubicBezTo>
                    <a:cubicBezTo>
                      <a:pt x="11448" y="27967"/>
                      <a:pt x="10220" y="27808"/>
                      <a:pt x="9032" y="27491"/>
                    </a:cubicBezTo>
                    <a:lnTo>
                      <a:pt x="9072" y="27491"/>
                    </a:lnTo>
                    <a:cubicBezTo>
                      <a:pt x="7487" y="27056"/>
                      <a:pt x="5903" y="26422"/>
                      <a:pt x="4437" y="25669"/>
                    </a:cubicBezTo>
                    <a:cubicBezTo>
                      <a:pt x="4397" y="25669"/>
                      <a:pt x="4318" y="25630"/>
                      <a:pt x="4239" y="25630"/>
                    </a:cubicBezTo>
                    <a:cubicBezTo>
                      <a:pt x="4199" y="25630"/>
                      <a:pt x="4120" y="25669"/>
                      <a:pt x="4041" y="25709"/>
                    </a:cubicBezTo>
                    <a:lnTo>
                      <a:pt x="3962" y="25709"/>
                    </a:lnTo>
                    <a:cubicBezTo>
                      <a:pt x="3843" y="25709"/>
                      <a:pt x="3724" y="25748"/>
                      <a:pt x="3645" y="25828"/>
                    </a:cubicBezTo>
                    <a:cubicBezTo>
                      <a:pt x="2932" y="26422"/>
                      <a:pt x="2377" y="27056"/>
                      <a:pt x="1862" y="27808"/>
                    </a:cubicBezTo>
                    <a:cubicBezTo>
                      <a:pt x="1347" y="28640"/>
                      <a:pt x="872" y="29551"/>
                      <a:pt x="555" y="30502"/>
                    </a:cubicBezTo>
                    <a:cubicBezTo>
                      <a:pt x="238" y="31453"/>
                      <a:pt x="80" y="32403"/>
                      <a:pt x="40" y="33394"/>
                    </a:cubicBezTo>
                    <a:cubicBezTo>
                      <a:pt x="0" y="33869"/>
                      <a:pt x="40" y="34344"/>
                      <a:pt x="119" y="34820"/>
                    </a:cubicBezTo>
                    <a:cubicBezTo>
                      <a:pt x="198" y="35255"/>
                      <a:pt x="357" y="35691"/>
                      <a:pt x="515" y="36127"/>
                    </a:cubicBezTo>
                    <a:cubicBezTo>
                      <a:pt x="555" y="36206"/>
                      <a:pt x="594" y="36325"/>
                      <a:pt x="634" y="36404"/>
                    </a:cubicBezTo>
                    <a:cubicBezTo>
                      <a:pt x="2456" y="38424"/>
                      <a:pt x="4635" y="40049"/>
                      <a:pt x="7091" y="41237"/>
                    </a:cubicBezTo>
                    <a:cubicBezTo>
                      <a:pt x="9388" y="42425"/>
                      <a:pt x="11805" y="43336"/>
                      <a:pt x="14340" y="43970"/>
                    </a:cubicBezTo>
                    <a:cubicBezTo>
                      <a:pt x="16281" y="44446"/>
                      <a:pt x="18262" y="44683"/>
                      <a:pt x="20282" y="44723"/>
                    </a:cubicBezTo>
                    <a:cubicBezTo>
                      <a:pt x="20797" y="44723"/>
                      <a:pt x="21272" y="44723"/>
                      <a:pt x="21787" y="44644"/>
                    </a:cubicBezTo>
                    <a:cubicBezTo>
                      <a:pt x="23015" y="44564"/>
                      <a:pt x="24204" y="44327"/>
                      <a:pt x="25392" y="44010"/>
                    </a:cubicBezTo>
                    <a:cubicBezTo>
                      <a:pt x="26580" y="43653"/>
                      <a:pt x="27689" y="43138"/>
                      <a:pt x="28759" y="42505"/>
                    </a:cubicBezTo>
                    <a:cubicBezTo>
                      <a:pt x="29868" y="41831"/>
                      <a:pt x="30898" y="40999"/>
                      <a:pt x="31769" y="40049"/>
                    </a:cubicBezTo>
                    <a:cubicBezTo>
                      <a:pt x="32641" y="39058"/>
                      <a:pt x="33433" y="37989"/>
                      <a:pt x="34067" y="36840"/>
                    </a:cubicBezTo>
                    <a:cubicBezTo>
                      <a:pt x="35295" y="34582"/>
                      <a:pt x="36087" y="32126"/>
                      <a:pt x="36404" y="29591"/>
                    </a:cubicBezTo>
                    <a:cubicBezTo>
                      <a:pt x="36602" y="28442"/>
                      <a:pt x="36721" y="27175"/>
                      <a:pt x="36800" y="25709"/>
                    </a:cubicBezTo>
                    <a:cubicBezTo>
                      <a:pt x="36880" y="24243"/>
                      <a:pt x="36880" y="22857"/>
                      <a:pt x="36840" y="21431"/>
                    </a:cubicBezTo>
                    <a:cubicBezTo>
                      <a:pt x="36800" y="18460"/>
                      <a:pt x="36404" y="15528"/>
                      <a:pt x="35652" y="12676"/>
                    </a:cubicBezTo>
                    <a:cubicBezTo>
                      <a:pt x="35255" y="11211"/>
                      <a:pt x="34740" y="9785"/>
                      <a:pt x="34107" y="8398"/>
                    </a:cubicBezTo>
                    <a:cubicBezTo>
                      <a:pt x="33671" y="7408"/>
                      <a:pt x="33156" y="6418"/>
                      <a:pt x="32522" y="5506"/>
                    </a:cubicBezTo>
                    <a:cubicBezTo>
                      <a:pt x="31888" y="4556"/>
                      <a:pt x="31136" y="3645"/>
                      <a:pt x="30304" y="2813"/>
                    </a:cubicBezTo>
                    <a:cubicBezTo>
                      <a:pt x="29512" y="2021"/>
                      <a:pt x="28600" y="1347"/>
                      <a:pt x="27571" y="793"/>
                    </a:cubicBezTo>
                    <a:cubicBezTo>
                      <a:pt x="26580" y="278"/>
                      <a:pt x="25511" y="0"/>
                      <a:pt x="2440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0"/>
              <p:cNvSpPr/>
              <p:nvPr/>
            </p:nvSpPr>
            <p:spPr>
              <a:xfrm>
                <a:off x="2896425" y="238075"/>
                <a:ext cx="2080650" cy="1847975"/>
              </a:xfrm>
              <a:custGeom>
                <a:rect l="l" t="t" r="r" b="b"/>
                <a:pathLst>
                  <a:path w="83226" h="73919" extrusionOk="0">
                    <a:moveTo>
                      <a:pt x="40792" y="1"/>
                    </a:moveTo>
                    <a:cubicBezTo>
                      <a:pt x="40689" y="1"/>
                      <a:pt x="40587" y="1"/>
                      <a:pt x="40484" y="2"/>
                    </a:cubicBezTo>
                    <a:lnTo>
                      <a:pt x="39850" y="2"/>
                    </a:lnTo>
                    <a:cubicBezTo>
                      <a:pt x="37236" y="42"/>
                      <a:pt x="34621" y="319"/>
                      <a:pt x="32046" y="834"/>
                    </a:cubicBezTo>
                    <a:cubicBezTo>
                      <a:pt x="29353" y="1230"/>
                      <a:pt x="26778" y="2022"/>
                      <a:pt x="24322" y="3171"/>
                    </a:cubicBezTo>
                    <a:cubicBezTo>
                      <a:pt x="23332" y="3646"/>
                      <a:pt x="22421" y="4201"/>
                      <a:pt x="21589" y="4874"/>
                    </a:cubicBezTo>
                    <a:cubicBezTo>
                      <a:pt x="20717" y="5508"/>
                      <a:pt x="19965" y="6261"/>
                      <a:pt x="19291" y="7093"/>
                    </a:cubicBezTo>
                    <a:cubicBezTo>
                      <a:pt x="18261" y="6855"/>
                      <a:pt x="17192" y="6776"/>
                      <a:pt x="16162" y="6776"/>
                    </a:cubicBezTo>
                    <a:cubicBezTo>
                      <a:pt x="15013" y="6776"/>
                      <a:pt x="13904" y="6895"/>
                      <a:pt x="12795" y="7132"/>
                    </a:cubicBezTo>
                    <a:cubicBezTo>
                      <a:pt x="11686" y="7330"/>
                      <a:pt x="10656" y="7687"/>
                      <a:pt x="9626" y="8123"/>
                    </a:cubicBezTo>
                    <a:cubicBezTo>
                      <a:pt x="6695" y="9430"/>
                      <a:pt x="4159" y="11569"/>
                      <a:pt x="2456" y="14302"/>
                    </a:cubicBezTo>
                    <a:cubicBezTo>
                      <a:pt x="1307" y="16164"/>
                      <a:pt x="555" y="18224"/>
                      <a:pt x="238" y="20363"/>
                    </a:cubicBezTo>
                    <a:cubicBezTo>
                      <a:pt x="0" y="21789"/>
                      <a:pt x="0" y="23215"/>
                      <a:pt x="238" y="24641"/>
                    </a:cubicBezTo>
                    <a:cubicBezTo>
                      <a:pt x="317" y="25394"/>
                      <a:pt x="475" y="26146"/>
                      <a:pt x="673" y="26859"/>
                    </a:cubicBezTo>
                    <a:cubicBezTo>
                      <a:pt x="911" y="27652"/>
                      <a:pt x="1228" y="28483"/>
                      <a:pt x="1505" y="29196"/>
                    </a:cubicBezTo>
                    <a:lnTo>
                      <a:pt x="1585" y="29434"/>
                    </a:lnTo>
                    <a:cubicBezTo>
                      <a:pt x="1624" y="29553"/>
                      <a:pt x="1743" y="29672"/>
                      <a:pt x="1862" y="29711"/>
                    </a:cubicBezTo>
                    <a:lnTo>
                      <a:pt x="2020" y="29711"/>
                    </a:lnTo>
                    <a:cubicBezTo>
                      <a:pt x="2099" y="29711"/>
                      <a:pt x="2179" y="29711"/>
                      <a:pt x="2258" y="29672"/>
                    </a:cubicBezTo>
                    <a:cubicBezTo>
                      <a:pt x="2377" y="29593"/>
                      <a:pt x="2456" y="29513"/>
                      <a:pt x="2535" y="29394"/>
                    </a:cubicBezTo>
                    <a:lnTo>
                      <a:pt x="2535" y="29315"/>
                    </a:lnTo>
                    <a:cubicBezTo>
                      <a:pt x="2694" y="29276"/>
                      <a:pt x="2852" y="29157"/>
                      <a:pt x="2931" y="28998"/>
                    </a:cubicBezTo>
                    <a:cubicBezTo>
                      <a:pt x="3129" y="28444"/>
                      <a:pt x="3367" y="27889"/>
                      <a:pt x="3605" y="27335"/>
                    </a:cubicBezTo>
                    <a:lnTo>
                      <a:pt x="3644" y="27295"/>
                    </a:lnTo>
                    <a:cubicBezTo>
                      <a:pt x="4437" y="25710"/>
                      <a:pt x="5467" y="24205"/>
                      <a:pt x="6615" y="22858"/>
                    </a:cubicBezTo>
                    <a:cubicBezTo>
                      <a:pt x="6615" y="22858"/>
                      <a:pt x="6655" y="22819"/>
                      <a:pt x="6615" y="22819"/>
                    </a:cubicBezTo>
                    <a:lnTo>
                      <a:pt x="6655" y="22779"/>
                    </a:lnTo>
                    <a:cubicBezTo>
                      <a:pt x="8517" y="20719"/>
                      <a:pt x="10656" y="18897"/>
                      <a:pt x="12953" y="17352"/>
                    </a:cubicBezTo>
                    <a:lnTo>
                      <a:pt x="13072" y="17352"/>
                    </a:lnTo>
                    <a:lnTo>
                      <a:pt x="13112" y="17313"/>
                    </a:lnTo>
                    <a:cubicBezTo>
                      <a:pt x="14260" y="16560"/>
                      <a:pt x="15449" y="15847"/>
                      <a:pt x="16677" y="15213"/>
                    </a:cubicBezTo>
                    <a:cubicBezTo>
                      <a:pt x="16835" y="15728"/>
                      <a:pt x="17033" y="16243"/>
                      <a:pt x="17271" y="16758"/>
                    </a:cubicBezTo>
                    <a:cubicBezTo>
                      <a:pt x="17707" y="17709"/>
                      <a:pt x="18182" y="18620"/>
                      <a:pt x="18737" y="19452"/>
                    </a:cubicBezTo>
                    <a:cubicBezTo>
                      <a:pt x="19885" y="21195"/>
                      <a:pt x="21232" y="22779"/>
                      <a:pt x="22738" y="24205"/>
                    </a:cubicBezTo>
                    <a:cubicBezTo>
                      <a:pt x="24322" y="25592"/>
                      <a:pt x="26025" y="26859"/>
                      <a:pt x="27848" y="27929"/>
                    </a:cubicBezTo>
                    <a:cubicBezTo>
                      <a:pt x="29709" y="29038"/>
                      <a:pt x="31690" y="29949"/>
                      <a:pt x="33750" y="30702"/>
                    </a:cubicBezTo>
                    <a:cubicBezTo>
                      <a:pt x="37236" y="31969"/>
                      <a:pt x="40959" y="32643"/>
                      <a:pt x="44683" y="32682"/>
                    </a:cubicBezTo>
                    <a:cubicBezTo>
                      <a:pt x="45198" y="32682"/>
                      <a:pt x="45673" y="32682"/>
                      <a:pt x="46188" y="32643"/>
                    </a:cubicBezTo>
                    <a:cubicBezTo>
                      <a:pt x="47218" y="32603"/>
                      <a:pt x="48248" y="32484"/>
                      <a:pt x="49278" y="32286"/>
                    </a:cubicBezTo>
                    <a:lnTo>
                      <a:pt x="49278" y="32286"/>
                    </a:lnTo>
                    <a:cubicBezTo>
                      <a:pt x="48288" y="38109"/>
                      <a:pt x="49040" y="43893"/>
                      <a:pt x="51338" y="48527"/>
                    </a:cubicBezTo>
                    <a:cubicBezTo>
                      <a:pt x="51575" y="48963"/>
                      <a:pt x="51813" y="49399"/>
                      <a:pt x="52051" y="49795"/>
                    </a:cubicBezTo>
                    <a:lnTo>
                      <a:pt x="52487" y="50627"/>
                    </a:lnTo>
                    <a:cubicBezTo>
                      <a:pt x="52764" y="51142"/>
                      <a:pt x="53041" y="51696"/>
                      <a:pt x="53239" y="52290"/>
                    </a:cubicBezTo>
                    <a:cubicBezTo>
                      <a:pt x="53358" y="52647"/>
                      <a:pt x="53437" y="53043"/>
                      <a:pt x="53477" y="53439"/>
                    </a:cubicBezTo>
                    <a:cubicBezTo>
                      <a:pt x="53477" y="53796"/>
                      <a:pt x="53437" y="54152"/>
                      <a:pt x="53398" y="54469"/>
                    </a:cubicBezTo>
                    <a:cubicBezTo>
                      <a:pt x="53200" y="55261"/>
                      <a:pt x="52922" y="55974"/>
                      <a:pt x="52566" y="56687"/>
                    </a:cubicBezTo>
                    <a:cubicBezTo>
                      <a:pt x="51972" y="57717"/>
                      <a:pt x="51298" y="58708"/>
                      <a:pt x="50546" y="59658"/>
                    </a:cubicBezTo>
                    <a:cubicBezTo>
                      <a:pt x="50229" y="60015"/>
                      <a:pt x="49951" y="60371"/>
                      <a:pt x="49634" y="60728"/>
                    </a:cubicBezTo>
                    <a:lnTo>
                      <a:pt x="49595" y="60807"/>
                    </a:lnTo>
                    <a:lnTo>
                      <a:pt x="49516" y="60886"/>
                    </a:lnTo>
                    <a:cubicBezTo>
                      <a:pt x="49040" y="61441"/>
                      <a:pt x="48565" y="62035"/>
                      <a:pt x="48129" y="62629"/>
                    </a:cubicBezTo>
                    <a:cubicBezTo>
                      <a:pt x="47337" y="63580"/>
                      <a:pt x="46703" y="64650"/>
                      <a:pt x="46228" y="65798"/>
                    </a:cubicBezTo>
                    <a:cubicBezTo>
                      <a:pt x="46030" y="66313"/>
                      <a:pt x="45871" y="66828"/>
                      <a:pt x="45792" y="67383"/>
                    </a:cubicBezTo>
                    <a:cubicBezTo>
                      <a:pt x="45713" y="67779"/>
                      <a:pt x="45673" y="68215"/>
                      <a:pt x="45673" y="68611"/>
                    </a:cubicBezTo>
                    <a:cubicBezTo>
                      <a:pt x="45673" y="70116"/>
                      <a:pt x="46386" y="71503"/>
                      <a:pt x="47614" y="72374"/>
                    </a:cubicBezTo>
                    <a:cubicBezTo>
                      <a:pt x="48208" y="72770"/>
                      <a:pt x="48842" y="73087"/>
                      <a:pt x="49555" y="73325"/>
                    </a:cubicBezTo>
                    <a:cubicBezTo>
                      <a:pt x="50308" y="73562"/>
                      <a:pt x="51060" y="73721"/>
                      <a:pt x="51853" y="73800"/>
                    </a:cubicBezTo>
                    <a:cubicBezTo>
                      <a:pt x="52526" y="73879"/>
                      <a:pt x="53200" y="73919"/>
                      <a:pt x="53873" y="73919"/>
                    </a:cubicBezTo>
                    <a:cubicBezTo>
                      <a:pt x="54824" y="73919"/>
                      <a:pt x="55774" y="73840"/>
                      <a:pt x="56765" y="73721"/>
                    </a:cubicBezTo>
                    <a:cubicBezTo>
                      <a:pt x="57478" y="73642"/>
                      <a:pt x="58191" y="73483"/>
                      <a:pt x="58904" y="73285"/>
                    </a:cubicBezTo>
                    <a:cubicBezTo>
                      <a:pt x="59656" y="73087"/>
                      <a:pt x="60369" y="72849"/>
                      <a:pt x="61082" y="72532"/>
                    </a:cubicBezTo>
                    <a:cubicBezTo>
                      <a:pt x="62667" y="71819"/>
                      <a:pt x="64133" y="70908"/>
                      <a:pt x="65440" y="69799"/>
                    </a:cubicBezTo>
                    <a:cubicBezTo>
                      <a:pt x="65836" y="69443"/>
                      <a:pt x="66232" y="69086"/>
                      <a:pt x="66628" y="68730"/>
                    </a:cubicBezTo>
                    <a:cubicBezTo>
                      <a:pt x="67104" y="68690"/>
                      <a:pt x="67618" y="68650"/>
                      <a:pt x="68133" y="68571"/>
                    </a:cubicBezTo>
                    <a:cubicBezTo>
                      <a:pt x="69559" y="68334"/>
                      <a:pt x="70946" y="67739"/>
                      <a:pt x="72134" y="66868"/>
                    </a:cubicBezTo>
                    <a:cubicBezTo>
                      <a:pt x="72966" y="66313"/>
                      <a:pt x="73679" y="65640"/>
                      <a:pt x="74313" y="64887"/>
                    </a:cubicBezTo>
                    <a:cubicBezTo>
                      <a:pt x="74986" y="64135"/>
                      <a:pt x="75541" y="63342"/>
                      <a:pt x="76056" y="62471"/>
                    </a:cubicBezTo>
                    <a:cubicBezTo>
                      <a:pt x="77007" y="60807"/>
                      <a:pt x="77759" y="59025"/>
                      <a:pt x="78274" y="57163"/>
                    </a:cubicBezTo>
                    <a:lnTo>
                      <a:pt x="78314" y="57044"/>
                    </a:lnTo>
                    <a:lnTo>
                      <a:pt x="78353" y="56886"/>
                    </a:lnTo>
                    <a:cubicBezTo>
                      <a:pt x="78433" y="56846"/>
                      <a:pt x="78552" y="56767"/>
                      <a:pt x="78591" y="56687"/>
                    </a:cubicBezTo>
                    <a:cubicBezTo>
                      <a:pt x="78987" y="56093"/>
                      <a:pt x="79423" y="55459"/>
                      <a:pt x="79779" y="54786"/>
                    </a:cubicBezTo>
                    <a:cubicBezTo>
                      <a:pt x="80017" y="54390"/>
                      <a:pt x="80255" y="53994"/>
                      <a:pt x="80453" y="53518"/>
                    </a:cubicBezTo>
                    <a:cubicBezTo>
                      <a:pt x="80889" y="52647"/>
                      <a:pt x="81285" y="51736"/>
                      <a:pt x="81602" y="50785"/>
                    </a:cubicBezTo>
                    <a:cubicBezTo>
                      <a:pt x="82275" y="48844"/>
                      <a:pt x="82711" y="46864"/>
                      <a:pt x="82948" y="44843"/>
                    </a:cubicBezTo>
                    <a:cubicBezTo>
                      <a:pt x="83186" y="42823"/>
                      <a:pt x="83226" y="40763"/>
                      <a:pt x="83028" y="38743"/>
                    </a:cubicBezTo>
                    <a:cubicBezTo>
                      <a:pt x="82830" y="36723"/>
                      <a:pt x="82394" y="34703"/>
                      <a:pt x="81721" y="32801"/>
                    </a:cubicBezTo>
                    <a:cubicBezTo>
                      <a:pt x="81047" y="30900"/>
                      <a:pt x="80096" y="29117"/>
                      <a:pt x="78908" y="27493"/>
                    </a:cubicBezTo>
                    <a:cubicBezTo>
                      <a:pt x="78314" y="26701"/>
                      <a:pt x="77640" y="25948"/>
                      <a:pt x="76927" y="25275"/>
                    </a:cubicBezTo>
                    <a:cubicBezTo>
                      <a:pt x="76175" y="24562"/>
                      <a:pt x="75383" y="23928"/>
                      <a:pt x="74511" y="23373"/>
                    </a:cubicBezTo>
                    <a:cubicBezTo>
                      <a:pt x="74273" y="23215"/>
                      <a:pt x="74036" y="23056"/>
                      <a:pt x="73758" y="22898"/>
                    </a:cubicBezTo>
                    <a:cubicBezTo>
                      <a:pt x="73798" y="22898"/>
                      <a:pt x="73798" y="22858"/>
                      <a:pt x="73758" y="22819"/>
                    </a:cubicBezTo>
                    <a:cubicBezTo>
                      <a:pt x="72095" y="18145"/>
                      <a:pt x="69441" y="13906"/>
                      <a:pt x="65994" y="10341"/>
                    </a:cubicBezTo>
                    <a:cubicBezTo>
                      <a:pt x="64370" y="8638"/>
                      <a:pt x="62548" y="7132"/>
                      <a:pt x="60567" y="5825"/>
                    </a:cubicBezTo>
                    <a:cubicBezTo>
                      <a:pt x="58587" y="4518"/>
                      <a:pt x="56487" y="3409"/>
                      <a:pt x="54269" y="2537"/>
                    </a:cubicBezTo>
                    <a:cubicBezTo>
                      <a:pt x="49968" y="871"/>
                      <a:pt x="45401" y="1"/>
                      <a:pt x="407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30"/>
              <p:cNvSpPr/>
              <p:nvPr/>
            </p:nvSpPr>
            <p:spPr>
              <a:xfrm>
                <a:off x="3420300" y="1620600"/>
                <a:ext cx="124800" cy="96075"/>
              </a:xfrm>
              <a:custGeom>
                <a:rect l="l" t="t" r="r" b="b"/>
                <a:pathLst>
                  <a:path w="4992" h="3842" extrusionOk="0">
                    <a:moveTo>
                      <a:pt x="4476" y="0"/>
                    </a:moveTo>
                    <a:cubicBezTo>
                      <a:pt x="4397" y="0"/>
                      <a:pt x="4318" y="40"/>
                      <a:pt x="4278" y="119"/>
                    </a:cubicBezTo>
                    <a:cubicBezTo>
                      <a:pt x="4199" y="158"/>
                      <a:pt x="4199" y="238"/>
                      <a:pt x="4199" y="317"/>
                    </a:cubicBezTo>
                    <a:cubicBezTo>
                      <a:pt x="4278" y="673"/>
                      <a:pt x="4278" y="1030"/>
                      <a:pt x="4278" y="1386"/>
                    </a:cubicBezTo>
                    <a:cubicBezTo>
                      <a:pt x="4278" y="1624"/>
                      <a:pt x="4239" y="1862"/>
                      <a:pt x="4159" y="2060"/>
                    </a:cubicBezTo>
                    <a:cubicBezTo>
                      <a:pt x="4080" y="2258"/>
                      <a:pt x="4001" y="2456"/>
                      <a:pt x="3922" y="2614"/>
                    </a:cubicBezTo>
                    <a:cubicBezTo>
                      <a:pt x="3803" y="2773"/>
                      <a:pt x="3724" y="2892"/>
                      <a:pt x="3565" y="3011"/>
                    </a:cubicBezTo>
                    <a:cubicBezTo>
                      <a:pt x="3446" y="3090"/>
                      <a:pt x="3327" y="3169"/>
                      <a:pt x="3209" y="3248"/>
                    </a:cubicBezTo>
                    <a:cubicBezTo>
                      <a:pt x="3090" y="3327"/>
                      <a:pt x="2931" y="3367"/>
                      <a:pt x="2812" y="3407"/>
                    </a:cubicBezTo>
                    <a:cubicBezTo>
                      <a:pt x="2733" y="3407"/>
                      <a:pt x="2654" y="3407"/>
                      <a:pt x="2614" y="3446"/>
                    </a:cubicBezTo>
                    <a:lnTo>
                      <a:pt x="2377" y="3446"/>
                    </a:lnTo>
                    <a:cubicBezTo>
                      <a:pt x="2218" y="3407"/>
                      <a:pt x="2060" y="3407"/>
                      <a:pt x="1941" y="3367"/>
                    </a:cubicBezTo>
                    <a:cubicBezTo>
                      <a:pt x="1783" y="3288"/>
                      <a:pt x="1624" y="3209"/>
                      <a:pt x="1505" y="3129"/>
                    </a:cubicBezTo>
                    <a:cubicBezTo>
                      <a:pt x="1386" y="3050"/>
                      <a:pt x="1228" y="2931"/>
                      <a:pt x="1149" y="2813"/>
                    </a:cubicBezTo>
                    <a:cubicBezTo>
                      <a:pt x="990" y="2654"/>
                      <a:pt x="871" y="2496"/>
                      <a:pt x="753" y="2298"/>
                    </a:cubicBezTo>
                    <a:cubicBezTo>
                      <a:pt x="634" y="2020"/>
                      <a:pt x="515" y="1743"/>
                      <a:pt x="475" y="1466"/>
                    </a:cubicBezTo>
                    <a:cubicBezTo>
                      <a:pt x="436" y="1307"/>
                      <a:pt x="396" y="1188"/>
                      <a:pt x="396" y="1030"/>
                    </a:cubicBezTo>
                    <a:cubicBezTo>
                      <a:pt x="396" y="911"/>
                      <a:pt x="277" y="871"/>
                      <a:pt x="198" y="871"/>
                    </a:cubicBezTo>
                    <a:cubicBezTo>
                      <a:pt x="158" y="871"/>
                      <a:pt x="79" y="911"/>
                      <a:pt x="79" y="951"/>
                    </a:cubicBezTo>
                    <a:cubicBezTo>
                      <a:pt x="40" y="951"/>
                      <a:pt x="0" y="1030"/>
                      <a:pt x="40" y="1070"/>
                    </a:cubicBezTo>
                    <a:cubicBezTo>
                      <a:pt x="119" y="1901"/>
                      <a:pt x="475" y="2694"/>
                      <a:pt x="1070" y="3288"/>
                    </a:cubicBezTo>
                    <a:cubicBezTo>
                      <a:pt x="1347" y="3486"/>
                      <a:pt x="1624" y="3684"/>
                      <a:pt x="1941" y="3763"/>
                    </a:cubicBezTo>
                    <a:cubicBezTo>
                      <a:pt x="2218" y="3842"/>
                      <a:pt x="2456" y="3842"/>
                      <a:pt x="2694" y="3842"/>
                    </a:cubicBezTo>
                    <a:lnTo>
                      <a:pt x="2852" y="3842"/>
                    </a:lnTo>
                    <a:cubicBezTo>
                      <a:pt x="3169" y="3803"/>
                      <a:pt x="3486" y="3684"/>
                      <a:pt x="3763" y="3486"/>
                    </a:cubicBezTo>
                    <a:cubicBezTo>
                      <a:pt x="4040" y="3288"/>
                      <a:pt x="4278" y="3050"/>
                      <a:pt x="4437" y="2733"/>
                    </a:cubicBezTo>
                    <a:cubicBezTo>
                      <a:pt x="4872" y="1981"/>
                      <a:pt x="4991" y="1109"/>
                      <a:pt x="4793" y="277"/>
                    </a:cubicBezTo>
                    <a:cubicBezTo>
                      <a:pt x="4793" y="198"/>
                      <a:pt x="4754" y="119"/>
                      <a:pt x="4674" y="79"/>
                    </a:cubicBezTo>
                    <a:cubicBezTo>
                      <a:pt x="4635" y="40"/>
                      <a:pt x="4555" y="0"/>
                      <a:pt x="44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30"/>
              <p:cNvSpPr/>
              <p:nvPr/>
            </p:nvSpPr>
            <p:spPr>
              <a:xfrm>
                <a:off x="3642125" y="1210850"/>
                <a:ext cx="421900" cy="387675"/>
              </a:xfrm>
              <a:custGeom>
                <a:rect l="l" t="t" r="r" b="b"/>
                <a:pathLst>
                  <a:path w="16876" h="15507" extrusionOk="0">
                    <a:moveTo>
                      <a:pt x="9140" y="1"/>
                    </a:moveTo>
                    <a:cubicBezTo>
                      <a:pt x="8644" y="1"/>
                      <a:pt x="8143" y="49"/>
                      <a:pt x="7645" y="149"/>
                    </a:cubicBezTo>
                    <a:cubicBezTo>
                      <a:pt x="6536" y="347"/>
                      <a:pt x="5506" y="822"/>
                      <a:pt x="4635" y="1456"/>
                    </a:cubicBezTo>
                    <a:cubicBezTo>
                      <a:pt x="0" y="4744"/>
                      <a:pt x="396" y="11716"/>
                      <a:pt x="5348" y="14489"/>
                    </a:cubicBezTo>
                    <a:cubicBezTo>
                      <a:pt x="6576" y="15186"/>
                      <a:pt x="7878" y="15506"/>
                      <a:pt x="9147" y="15506"/>
                    </a:cubicBezTo>
                    <a:cubicBezTo>
                      <a:pt x="12995" y="15506"/>
                      <a:pt x="16547" y="12568"/>
                      <a:pt x="16875" y="8309"/>
                    </a:cubicBezTo>
                    <a:lnTo>
                      <a:pt x="16875" y="8309"/>
                    </a:lnTo>
                    <a:cubicBezTo>
                      <a:pt x="16835" y="8428"/>
                      <a:pt x="16835" y="8507"/>
                      <a:pt x="16835" y="8626"/>
                    </a:cubicBezTo>
                    <a:cubicBezTo>
                      <a:pt x="16380" y="11547"/>
                      <a:pt x="13926" y="13669"/>
                      <a:pt x="11040" y="13669"/>
                    </a:cubicBezTo>
                    <a:cubicBezTo>
                      <a:pt x="10913" y="13669"/>
                      <a:pt x="10785" y="13665"/>
                      <a:pt x="10656" y="13657"/>
                    </a:cubicBezTo>
                    <a:cubicBezTo>
                      <a:pt x="7566" y="13498"/>
                      <a:pt x="5150" y="11003"/>
                      <a:pt x="5071" y="7953"/>
                    </a:cubicBezTo>
                    <a:lnTo>
                      <a:pt x="5506" y="7953"/>
                    </a:lnTo>
                    <a:cubicBezTo>
                      <a:pt x="5724" y="7967"/>
                      <a:pt x="5947" y="7976"/>
                      <a:pt x="6171" y="7976"/>
                    </a:cubicBezTo>
                    <a:cubicBezTo>
                      <a:pt x="6559" y="7976"/>
                      <a:pt x="6952" y="7949"/>
                      <a:pt x="7329" y="7873"/>
                    </a:cubicBezTo>
                    <a:cubicBezTo>
                      <a:pt x="8121" y="7715"/>
                      <a:pt x="8636" y="7398"/>
                      <a:pt x="8636" y="7041"/>
                    </a:cubicBezTo>
                    <a:cubicBezTo>
                      <a:pt x="8636" y="6883"/>
                      <a:pt x="8596" y="6725"/>
                      <a:pt x="8477" y="6606"/>
                    </a:cubicBezTo>
                    <a:cubicBezTo>
                      <a:pt x="8081" y="6130"/>
                      <a:pt x="6932" y="5734"/>
                      <a:pt x="5704" y="5615"/>
                    </a:cubicBezTo>
                    <a:lnTo>
                      <a:pt x="5427" y="5615"/>
                    </a:lnTo>
                    <a:cubicBezTo>
                      <a:pt x="5823" y="4506"/>
                      <a:pt x="6576" y="3556"/>
                      <a:pt x="7527" y="2843"/>
                    </a:cubicBezTo>
                    <a:cubicBezTo>
                      <a:pt x="8240" y="2367"/>
                      <a:pt x="8992" y="2011"/>
                      <a:pt x="9824" y="1852"/>
                    </a:cubicBezTo>
                    <a:cubicBezTo>
                      <a:pt x="10202" y="1781"/>
                      <a:pt x="10579" y="1747"/>
                      <a:pt x="10950" y="1747"/>
                    </a:cubicBezTo>
                    <a:cubicBezTo>
                      <a:pt x="13688" y="1747"/>
                      <a:pt x="16128" y="3612"/>
                      <a:pt x="16756" y="6368"/>
                    </a:cubicBezTo>
                    <a:cubicBezTo>
                      <a:pt x="16558" y="5259"/>
                      <a:pt x="16122" y="4189"/>
                      <a:pt x="15449" y="3239"/>
                    </a:cubicBezTo>
                    <a:cubicBezTo>
                      <a:pt x="13965" y="1194"/>
                      <a:pt x="11603" y="1"/>
                      <a:pt x="9140" y="1"/>
                    </a:cubicBezTo>
                    <a:close/>
                  </a:path>
                </a:pathLst>
              </a:custGeom>
              <a:solidFill>
                <a:srgbClr val="FDFDF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30"/>
              <p:cNvSpPr/>
              <p:nvPr/>
            </p:nvSpPr>
            <p:spPr>
              <a:xfrm>
                <a:off x="2991475" y="1183050"/>
                <a:ext cx="340700" cy="362475"/>
              </a:xfrm>
              <a:custGeom>
                <a:rect l="l" t="t" r="r" b="b"/>
                <a:pathLst>
                  <a:path w="13628" h="14499" extrusionOk="0">
                    <a:moveTo>
                      <a:pt x="13469" y="8985"/>
                    </a:moveTo>
                    <a:lnTo>
                      <a:pt x="13469" y="8985"/>
                    </a:lnTo>
                    <a:cubicBezTo>
                      <a:pt x="13461" y="9030"/>
                      <a:pt x="13453" y="9074"/>
                      <a:pt x="13444" y="9118"/>
                    </a:cubicBezTo>
                    <a:lnTo>
                      <a:pt x="13444" y="9118"/>
                    </a:lnTo>
                    <a:cubicBezTo>
                      <a:pt x="13455" y="9079"/>
                      <a:pt x="13469" y="9032"/>
                      <a:pt x="13469" y="8985"/>
                    </a:cubicBezTo>
                    <a:close/>
                    <a:moveTo>
                      <a:pt x="7210" y="1"/>
                    </a:moveTo>
                    <a:cubicBezTo>
                      <a:pt x="6842" y="1"/>
                      <a:pt x="6471" y="37"/>
                      <a:pt x="6101" y="112"/>
                    </a:cubicBezTo>
                    <a:cubicBezTo>
                      <a:pt x="5507" y="231"/>
                      <a:pt x="4913" y="469"/>
                      <a:pt x="4358" y="786"/>
                    </a:cubicBezTo>
                    <a:cubicBezTo>
                      <a:pt x="1229" y="2568"/>
                      <a:pt x="1" y="6886"/>
                      <a:pt x="1585" y="10491"/>
                    </a:cubicBezTo>
                    <a:cubicBezTo>
                      <a:pt x="2740" y="13025"/>
                      <a:pt x="5015" y="14498"/>
                      <a:pt x="7358" y="14498"/>
                    </a:cubicBezTo>
                    <a:cubicBezTo>
                      <a:pt x="8312" y="14498"/>
                      <a:pt x="9276" y="14254"/>
                      <a:pt x="10181" y="13739"/>
                    </a:cubicBezTo>
                    <a:cubicBezTo>
                      <a:pt x="11846" y="12732"/>
                      <a:pt x="13057" y="11044"/>
                      <a:pt x="13444" y="9118"/>
                    </a:cubicBezTo>
                    <a:lnTo>
                      <a:pt x="13444" y="9118"/>
                    </a:lnTo>
                    <a:cubicBezTo>
                      <a:pt x="13436" y="9145"/>
                      <a:pt x="13429" y="9167"/>
                      <a:pt x="13429" y="9183"/>
                    </a:cubicBezTo>
                    <a:cubicBezTo>
                      <a:pt x="13073" y="10530"/>
                      <a:pt x="12201" y="11679"/>
                      <a:pt x="11013" y="12392"/>
                    </a:cubicBezTo>
                    <a:cubicBezTo>
                      <a:pt x="10617" y="12630"/>
                      <a:pt x="10142" y="12788"/>
                      <a:pt x="9706" y="12867"/>
                    </a:cubicBezTo>
                    <a:cubicBezTo>
                      <a:pt x="9468" y="12907"/>
                      <a:pt x="9270" y="12947"/>
                      <a:pt x="9032" y="12947"/>
                    </a:cubicBezTo>
                    <a:cubicBezTo>
                      <a:pt x="7052" y="12947"/>
                      <a:pt x="5230" y="11758"/>
                      <a:pt x="4477" y="9896"/>
                    </a:cubicBezTo>
                    <a:cubicBezTo>
                      <a:pt x="4041" y="8906"/>
                      <a:pt x="3883" y="7876"/>
                      <a:pt x="4002" y="6807"/>
                    </a:cubicBezTo>
                    <a:lnTo>
                      <a:pt x="4002" y="6807"/>
                    </a:lnTo>
                    <a:lnTo>
                      <a:pt x="4200" y="6846"/>
                    </a:lnTo>
                    <a:lnTo>
                      <a:pt x="4358" y="6886"/>
                    </a:lnTo>
                    <a:cubicBezTo>
                      <a:pt x="4764" y="7021"/>
                      <a:pt x="5207" y="7083"/>
                      <a:pt x="5649" y="7083"/>
                    </a:cubicBezTo>
                    <a:cubicBezTo>
                      <a:pt x="5854" y="7083"/>
                      <a:pt x="6059" y="7069"/>
                      <a:pt x="6260" y="7044"/>
                    </a:cubicBezTo>
                    <a:cubicBezTo>
                      <a:pt x="6695" y="6965"/>
                      <a:pt x="6933" y="6767"/>
                      <a:pt x="7012" y="6529"/>
                    </a:cubicBezTo>
                    <a:cubicBezTo>
                      <a:pt x="7131" y="5935"/>
                      <a:pt x="6101" y="5143"/>
                      <a:pt x="4754" y="4786"/>
                    </a:cubicBezTo>
                    <a:lnTo>
                      <a:pt x="4556" y="4747"/>
                    </a:lnTo>
                    <a:cubicBezTo>
                      <a:pt x="4992" y="3796"/>
                      <a:pt x="5705" y="3004"/>
                      <a:pt x="6616" y="2489"/>
                    </a:cubicBezTo>
                    <a:cubicBezTo>
                      <a:pt x="7210" y="2132"/>
                      <a:pt x="7884" y="1934"/>
                      <a:pt x="8597" y="1934"/>
                    </a:cubicBezTo>
                    <a:cubicBezTo>
                      <a:pt x="8628" y="1934"/>
                      <a:pt x="8659" y="1933"/>
                      <a:pt x="8690" y="1933"/>
                    </a:cubicBezTo>
                    <a:cubicBezTo>
                      <a:pt x="10634" y="1933"/>
                      <a:pt x="12411" y="3152"/>
                      <a:pt x="13152" y="4984"/>
                    </a:cubicBezTo>
                    <a:cubicBezTo>
                      <a:pt x="13429" y="5618"/>
                      <a:pt x="13588" y="6292"/>
                      <a:pt x="13627" y="7005"/>
                    </a:cubicBezTo>
                    <a:cubicBezTo>
                      <a:pt x="13588" y="5975"/>
                      <a:pt x="13350" y="4945"/>
                      <a:pt x="12954" y="4034"/>
                    </a:cubicBezTo>
                    <a:cubicBezTo>
                      <a:pt x="11824" y="1499"/>
                      <a:pt x="9567" y="1"/>
                      <a:pt x="7210" y="1"/>
                    </a:cubicBezTo>
                    <a:close/>
                  </a:path>
                </a:pathLst>
              </a:custGeom>
              <a:solidFill>
                <a:srgbClr val="FDFDF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30"/>
              <p:cNvSpPr/>
              <p:nvPr/>
            </p:nvSpPr>
            <p:spPr>
              <a:xfrm>
                <a:off x="3088525" y="1231375"/>
                <a:ext cx="248600" cy="275350"/>
              </a:xfrm>
              <a:custGeom>
                <a:rect l="l" t="t" r="r" b="b"/>
                <a:pathLst>
                  <a:path w="9944" h="11014" extrusionOk="0">
                    <a:moveTo>
                      <a:pt x="4808" y="0"/>
                    </a:moveTo>
                    <a:cubicBezTo>
                      <a:pt x="4777" y="0"/>
                      <a:pt x="4746" y="1"/>
                      <a:pt x="4715" y="1"/>
                    </a:cubicBezTo>
                    <a:cubicBezTo>
                      <a:pt x="4477" y="1"/>
                      <a:pt x="4279" y="41"/>
                      <a:pt x="4041" y="81"/>
                    </a:cubicBezTo>
                    <a:lnTo>
                      <a:pt x="4081" y="81"/>
                    </a:lnTo>
                    <a:cubicBezTo>
                      <a:pt x="3606" y="160"/>
                      <a:pt x="3130" y="318"/>
                      <a:pt x="2734" y="556"/>
                    </a:cubicBezTo>
                    <a:cubicBezTo>
                      <a:pt x="1823" y="1071"/>
                      <a:pt x="1110" y="1863"/>
                      <a:pt x="674" y="2814"/>
                    </a:cubicBezTo>
                    <a:lnTo>
                      <a:pt x="872" y="2853"/>
                    </a:lnTo>
                    <a:cubicBezTo>
                      <a:pt x="2259" y="3210"/>
                      <a:pt x="3249" y="4002"/>
                      <a:pt x="3130" y="4596"/>
                    </a:cubicBezTo>
                    <a:cubicBezTo>
                      <a:pt x="3051" y="4834"/>
                      <a:pt x="2813" y="5032"/>
                      <a:pt x="2378" y="5111"/>
                    </a:cubicBezTo>
                    <a:cubicBezTo>
                      <a:pt x="2177" y="5136"/>
                      <a:pt x="1972" y="5150"/>
                      <a:pt x="1767" y="5150"/>
                    </a:cubicBezTo>
                    <a:cubicBezTo>
                      <a:pt x="1325" y="5150"/>
                      <a:pt x="882" y="5088"/>
                      <a:pt x="476" y="4953"/>
                    </a:cubicBezTo>
                    <a:lnTo>
                      <a:pt x="318" y="4913"/>
                    </a:lnTo>
                    <a:lnTo>
                      <a:pt x="120" y="4874"/>
                    </a:lnTo>
                    <a:lnTo>
                      <a:pt x="120" y="4874"/>
                    </a:lnTo>
                    <a:cubicBezTo>
                      <a:pt x="1" y="5943"/>
                      <a:pt x="159" y="6973"/>
                      <a:pt x="595" y="7963"/>
                    </a:cubicBezTo>
                    <a:cubicBezTo>
                      <a:pt x="1348" y="9825"/>
                      <a:pt x="3170" y="11014"/>
                      <a:pt x="5150" y="11014"/>
                    </a:cubicBezTo>
                    <a:cubicBezTo>
                      <a:pt x="5388" y="11014"/>
                      <a:pt x="5586" y="10974"/>
                      <a:pt x="5824" y="10934"/>
                    </a:cubicBezTo>
                    <a:cubicBezTo>
                      <a:pt x="6260" y="10855"/>
                      <a:pt x="6735" y="10697"/>
                      <a:pt x="7131" y="10459"/>
                    </a:cubicBezTo>
                    <a:cubicBezTo>
                      <a:pt x="8319" y="9746"/>
                      <a:pt x="9191" y="8597"/>
                      <a:pt x="9547" y="7250"/>
                    </a:cubicBezTo>
                    <a:cubicBezTo>
                      <a:pt x="9944" y="5864"/>
                      <a:pt x="9864" y="4359"/>
                      <a:pt x="9270" y="3051"/>
                    </a:cubicBezTo>
                    <a:cubicBezTo>
                      <a:pt x="8529" y="1219"/>
                      <a:pt x="6752" y="0"/>
                      <a:pt x="4808" y="0"/>
                    </a:cubicBezTo>
                    <a:close/>
                  </a:path>
                </a:pathLst>
              </a:custGeom>
              <a:solidFill>
                <a:srgbClr val="55171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0"/>
              <p:cNvSpPr/>
              <p:nvPr/>
            </p:nvSpPr>
            <p:spPr>
              <a:xfrm>
                <a:off x="3071700" y="941075"/>
                <a:ext cx="231750" cy="114750"/>
              </a:xfrm>
              <a:custGeom>
                <a:rect l="l" t="t" r="r" b="b"/>
                <a:pathLst>
                  <a:path w="9270" h="4590" extrusionOk="0">
                    <a:moveTo>
                      <a:pt x="7103" y="0"/>
                    </a:moveTo>
                    <a:cubicBezTo>
                      <a:pt x="6655" y="0"/>
                      <a:pt x="6144" y="54"/>
                      <a:pt x="5586" y="165"/>
                    </a:cubicBezTo>
                    <a:cubicBezTo>
                      <a:pt x="5031" y="245"/>
                      <a:pt x="4477" y="403"/>
                      <a:pt x="3962" y="601"/>
                    </a:cubicBezTo>
                    <a:cubicBezTo>
                      <a:pt x="2892" y="958"/>
                      <a:pt x="1902" y="1512"/>
                      <a:pt x="1030" y="2186"/>
                    </a:cubicBezTo>
                    <a:cubicBezTo>
                      <a:pt x="317" y="2819"/>
                      <a:pt x="0" y="3414"/>
                      <a:pt x="159" y="3849"/>
                    </a:cubicBezTo>
                    <a:cubicBezTo>
                      <a:pt x="323" y="4343"/>
                      <a:pt x="1020" y="4590"/>
                      <a:pt x="2024" y="4590"/>
                    </a:cubicBezTo>
                    <a:cubicBezTo>
                      <a:pt x="2470" y="4590"/>
                      <a:pt x="2977" y="4541"/>
                      <a:pt x="3526" y="4443"/>
                    </a:cubicBezTo>
                    <a:cubicBezTo>
                      <a:pt x="4081" y="4325"/>
                      <a:pt x="4595" y="4166"/>
                      <a:pt x="5150" y="3968"/>
                    </a:cubicBezTo>
                    <a:cubicBezTo>
                      <a:pt x="7566" y="3097"/>
                      <a:pt x="9270" y="1671"/>
                      <a:pt x="8953" y="720"/>
                    </a:cubicBezTo>
                    <a:cubicBezTo>
                      <a:pt x="8762" y="257"/>
                      <a:pt x="8086" y="0"/>
                      <a:pt x="710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30"/>
              <p:cNvSpPr/>
              <p:nvPr/>
            </p:nvSpPr>
            <p:spPr>
              <a:xfrm>
                <a:off x="3771850" y="999325"/>
                <a:ext cx="263450" cy="121525"/>
              </a:xfrm>
              <a:custGeom>
                <a:rect l="l" t="t" r="r" b="b"/>
                <a:pathLst>
                  <a:path w="10538" h="4861" extrusionOk="0">
                    <a:moveTo>
                      <a:pt x="2838" y="0"/>
                    </a:moveTo>
                    <a:cubicBezTo>
                      <a:pt x="2382" y="0"/>
                      <a:pt x="1924" y="31"/>
                      <a:pt x="1466" y="93"/>
                    </a:cubicBezTo>
                    <a:cubicBezTo>
                      <a:pt x="674" y="252"/>
                      <a:pt x="198" y="569"/>
                      <a:pt x="80" y="1004"/>
                    </a:cubicBezTo>
                    <a:cubicBezTo>
                      <a:pt x="0" y="1282"/>
                      <a:pt x="40" y="1559"/>
                      <a:pt x="198" y="1797"/>
                    </a:cubicBezTo>
                    <a:cubicBezTo>
                      <a:pt x="753" y="2787"/>
                      <a:pt x="2536" y="3817"/>
                      <a:pt x="4675" y="4411"/>
                    </a:cubicBezTo>
                    <a:cubicBezTo>
                      <a:pt x="5628" y="4711"/>
                      <a:pt x="6618" y="4860"/>
                      <a:pt x="7621" y="4860"/>
                    </a:cubicBezTo>
                    <a:cubicBezTo>
                      <a:pt x="8076" y="4860"/>
                      <a:pt x="8534" y="4829"/>
                      <a:pt x="8992" y="4767"/>
                    </a:cubicBezTo>
                    <a:cubicBezTo>
                      <a:pt x="9785" y="4609"/>
                      <a:pt x="10260" y="4292"/>
                      <a:pt x="10379" y="3856"/>
                    </a:cubicBezTo>
                    <a:cubicBezTo>
                      <a:pt x="10537" y="3341"/>
                      <a:pt x="10141" y="2668"/>
                      <a:pt x="9270" y="2034"/>
                    </a:cubicBezTo>
                    <a:cubicBezTo>
                      <a:pt x="8200" y="1321"/>
                      <a:pt x="7012" y="767"/>
                      <a:pt x="5784" y="450"/>
                    </a:cubicBezTo>
                    <a:cubicBezTo>
                      <a:pt x="4831" y="150"/>
                      <a:pt x="3840" y="0"/>
                      <a:pt x="283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30"/>
              <p:cNvSpPr/>
              <p:nvPr/>
            </p:nvSpPr>
            <p:spPr>
              <a:xfrm>
                <a:off x="3345025" y="1343050"/>
                <a:ext cx="121825" cy="210725"/>
              </a:xfrm>
              <a:custGeom>
                <a:rect l="l" t="t" r="r" b="b"/>
                <a:pathLst>
                  <a:path w="4873" h="8429" extrusionOk="0">
                    <a:moveTo>
                      <a:pt x="4026" y="0"/>
                    </a:moveTo>
                    <a:cubicBezTo>
                      <a:pt x="4004" y="0"/>
                      <a:pt x="3982" y="4"/>
                      <a:pt x="3962" y="11"/>
                    </a:cubicBezTo>
                    <a:lnTo>
                      <a:pt x="3962" y="50"/>
                    </a:lnTo>
                    <a:cubicBezTo>
                      <a:pt x="3882" y="50"/>
                      <a:pt x="3803" y="90"/>
                      <a:pt x="3764" y="169"/>
                    </a:cubicBezTo>
                    <a:cubicBezTo>
                      <a:pt x="3724" y="209"/>
                      <a:pt x="3724" y="288"/>
                      <a:pt x="3724" y="367"/>
                    </a:cubicBezTo>
                    <a:cubicBezTo>
                      <a:pt x="3922" y="1318"/>
                      <a:pt x="4120" y="2268"/>
                      <a:pt x="4199" y="3219"/>
                    </a:cubicBezTo>
                    <a:cubicBezTo>
                      <a:pt x="4001" y="3100"/>
                      <a:pt x="3803" y="2981"/>
                      <a:pt x="3605" y="2902"/>
                    </a:cubicBezTo>
                    <a:cubicBezTo>
                      <a:pt x="3288" y="2704"/>
                      <a:pt x="2932" y="2625"/>
                      <a:pt x="2575" y="2585"/>
                    </a:cubicBezTo>
                    <a:cubicBezTo>
                      <a:pt x="2377" y="2585"/>
                      <a:pt x="2179" y="2585"/>
                      <a:pt x="1981" y="2625"/>
                    </a:cubicBezTo>
                    <a:cubicBezTo>
                      <a:pt x="1585" y="2704"/>
                      <a:pt x="1189" y="2902"/>
                      <a:pt x="912" y="3180"/>
                    </a:cubicBezTo>
                    <a:cubicBezTo>
                      <a:pt x="515" y="3615"/>
                      <a:pt x="238" y="4170"/>
                      <a:pt x="119" y="4764"/>
                    </a:cubicBezTo>
                    <a:cubicBezTo>
                      <a:pt x="0" y="5398"/>
                      <a:pt x="80" y="6032"/>
                      <a:pt x="278" y="6586"/>
                    </a:cubicBezTo>
                    <a:cubicBezTo>
                      <a:pt x="397" y="6863"/>
                      <a:pt x="555" y="7141"/>
                      <a:pt x="753" y="7378"/>
                    </a:cubicBezTo>
                    <a:cubicBezTo>
                      <a:pt x="912" y="7656"/>
                      <a:pt x="1189" y="7854"/>
                      <a:pt x="1427" y="8012"/>
                    </a:cubicBezTo>
                    <a:cubicBezTo>
                      <a:pt x="1783" y="8210"/>
                      <a:pt x="2140" y="8329"/>
                      <a:pt x="2536" y="8369"/>
                    </a:cubicBezTo>
                    <a:cubicBezTo>
                      <a:pt x="2734" y="8408"/>
                      <a:pt x="2942" y="8428"/>
                      <a:pt x="3155" y="8428"/>
                    </a:cubicBezTo>
                    <a:cubicBezTo>
                      <a:pt x="3368" y="8428"/>
                      <a:pt x="3585" y="8408"/>
                      <a:pt x="3803" y="8369"/>
                    </a:cubicBezTo>
                    <a:cubicBezTo>
                      <a:pt x="4120" y="8290"/>
                      <a:pt x="4318" y="7973"/>
                      <a:pt x="4239" y="7656"/>
                    </a:cubicBezTo>
                    <a:cubicBezTo>
                      <a:pt x="4202" y="7362"/>
                      <a:pt x="3927" y="7136"/>
                      <a:pt x="3604" y="7136"/>
                    </a:cubicBezTo>
                    <a:cubicBezTo>
                      <a:pt x="3578" y="7136"/>
                      <a:pt x="3552" y="7138"/>
                      <a:pt x="3526" y="7141"/>
                    </a:cubicBezTo>
                    <a:lnTo>
                      <a:pt x="3486" y="7141"/>
                    </a:lnTo>
                    <a:cubicBezTo>
                      <a:pt x="3328" y="7180"/>
                      <a:pt x="3209" y="7220"/>
                      <a:pt x="3051" y="7220"/>
                    </a:cubicBezTo>
                    <a:cubicBezTo>
                      <a:pt x="2813" y="7220"/>
                      <a:pt x="2615" y="7220"/>
                      <a:pt x="2417" y="7180"/>
                    </a:cubicBezTo>
                    <a:cubicBezTo>
                      <a:pt x="2258" y="7141"/>
                      <a:pt x="2100" y="7101"/>
                      <a:pt x="1981" y="7022"/>
                    </a:cubicBezTo>
                    <a:cubicBezTo>
                      <a:pt x="1862" y="6982"/>
                      <a:pt x="1743" y="6903"/>
                      <a:pt x="1664" y="6824"/>
                    </a:cubicBezTo>
                    <a:cubicBezTo>
                      <a:pt x="1545" y="6705"/>
                      <a:pt x="1427" y="6586"/>
                      <a:pt x="1347" y="6467"/>
                    </a:cubicBezTo>
                    <a:cubicBezTo>
                      <a:pt x="1149" y="6150"/>
                      <a:pt x="1030" y="5754"/>
                      <a:pt x="991" y="5358"/>
                    </a:cubicBezTo>
                    <a:cubicBezTo>
                      <a:pt x="991" y="5121"/>
                      <a:pt x="991" y="4883"/>
                      <a:pt x="1030" y="4645"/>
                    </a:cubicBezTo>
                    <a:cubicBezTo>
                      <a:pt x="1070" y="4447"/>
                      <a:pt x="1149" y="4249"/>
                      <a:pt x="1228" y="4091"/>
                    </a:cubicBezTo>
                    <a:cubicBezTo>
                      <a:pt x="1308" y="3972"/>
                      <a:pt x="1387" y="3853"/>
                      <a:pt x="1466" y="3734"/>
                    </a:cubicBezTo>
                    <a:cubicBezTo>
                      <a:pt x="1545" y="3615"/>
                      <a:pt x="1625" y="3536"/>
                      <a:pt x="1743" y="3496"/>
                    </a:cubicBezTo>
                    <a:cubicBezTo>
                      <a:pt x="1823" y="3417"/>
                      <a:pt x="1941" y="3378"/>
                      <a:pt x="2060" y="3338"/>
                    </a:cubicBezTo>
                    <a:lnTo>
                      <a:pt x="2219" y="3298"/>
                    </a:lnTo>
                    <a:cubicBezTo>
                      <a:pt x="2258" y="3259"/>
                      <a:pt x="2338" y="3259"/>
                      <a:pt x="2377" y="3259"/>
                    </a:cubicBezTo>
                    <a:cubicBezTo>
                      <a:pt x="2536" y="3259"/>
                      <a:pt x="2734" y="3259"/>
                      <a:pt x="2892" y="3298"/>
                    </a:cubicBezTo>
                    <a:cubicBezTo>
                      <a:pt x="3130" y="3378"/>
                      <a:pt x="3328" y="3457"/>
                      <a:pt x="3566" y="3576"/>
                    </a:cubicBezTo>
                    <a:cubicBezTo>
                      <a:pt x="3843" y="3734"/>
                      <a:pt x="4120" y="3893"/>
                      <a:pt x="4397" y="4091"/>
                    </a:cubicBezTo>
                    <a:cubicBezTo>
                      <a:pt x="4425" y="4119"/>
                      <a:pt x="4473" y="4147"/>
                      <a:pt x="4527" y="4147"/>
                    </a:cubicBezTo>
                    <a:cubicBezTo>
                      <a:pt x="4549" y="4147"/>
                      <a:pt x="4572" y="4142"/>
                      <a:pt x="4596" y="4130"/>
                    </a:cubicBezTo>
                    <a:cubicBezTo>
                      <a:pt x="4635" y="4130"/>
                      <a:pt x="4714" y="4091"/>
                      <a:pt x="4754" y="4051"/>
                    </a:cubicBezTo>
                    <a:cubicBezTo>
                      <a:pt x="4833" y="4011"/>
                      <a:pt x="4873" y="3893"/>
                      <a:pt x="4833" y="3774"/>
                    </a:cubicBezTo>
                    <a:cubicBezTo>
                      <a:pt x="4794" y="3180"/>
                      <a:pt x="4714" y="2546"/>
                      <a:pt x="4635" y="1991"/>
                    </a:cubicBezTo>
                    <a:cubicBezTo>
                      <a:pt x="4556" y="1437"/>
                      <a:pt x="4437" y="842"/>
                      <a:pt x="4279" y="209"/>
                    </a:cubicBezTo>
                    <a:cubicBezTo>
                      <a:pt x="4246" y="77"/>
                      <a:pt x="4131" y="0"/>
                      <a:pt x="40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30"/>
              <p:cNvSpPr/>
              <p:nvPr/>
            </p:nvSpPr>
            <p:spPr>
              <a:xfrm>
                <a:off x="3054875" y="5095600"/>
                <a:ext cx="523875" cy="338825"/>
              </a:xfrm>
              <a:custGeom>
                <a:rect l="l" t="t" r="r" b="b"/>
                <a:pathLst>
                  <a:path w="20955" h="13553" extrusionOk="0">
                    <a:moveTo>
                      <a:pt x="9586" y="0"/>
                    </a:moveTo>
                    <a:cubicBezTo>
                      <a:pt x="9547" y="40"/>
                      <a:pt x="9547" y="119"/>
                      <a:pt x="9507" y="159"/>
                    </a:cubicBezTo>
                    <a:cubicBezTo>
                      <a:pt x="9428" y="911"/>
                      <a:pt x="9309" y="1624"/>
                      <a:pt x="9111" y="2337"/>
                    </a:cubicBezTo>
                    <a:cubicBezTo>
                      <a:pt x="8952" y="3050"/>
                      <a:pt x="8715" y="3763"/>
                      <a:pt x="8437" y="4437"/>
                    </a:cubicBezTo>
                    <a:lnTo>
                      <a:pt x="8200" y="4397"/>
                    </a:lnTo>
                    <a:lnTo>
                      <a:pt x="7804" y="4358"/>
                    </a:lnTo>
                    <a:cubicBezTo>
                      <a:pt x="7487" y="4318"/>
                      <a:pt x="7051" y="4239"/>
                      <a:pt x="6655" y="4160"/>
                    </a:cubicBezTo>
                    <a:lnTo>
                      <a:pt x="6219" y="4080"/>
                    </a:lnTo>
                    <a:lnTo>
                      <a:pt x="5506" y="3922"/>
                    </a:lnTo>
                    <a:cubicBezTo>
                      <a:pt x="4991" y="3843"/>
                      <a:pt x="4595" y="3763"/>
                      <a:pt x="4199" y="3724"/>
                    </a:cubicBezTo>
                    <a:cubicBezTo>
                      <a:pt x="3763" y="3684"/>
                      <a:pt x="3327" y="3645"/>
                      <a:pt x="2892" y="3645"/>
                    </a:cubicBezTo>
                    <a:cubicBezTo>
                      <a:pt x="2832" y="3642"/>
                      <a:pt x="2773" y="3640"/>
                      <a:pt x="2715" y="3640"/>
                    </a:cubicBezTo>
                    <a:cubicBezTo>
                      <a:pt x="1953" y="3640"/>
                      <a:pt x="1262" y="3879"/>
                      <a:pt x="673" y="4358"/>
                    </a:cubicBezTo>
                    <a:cubicBezTo>
                      <a:pt x="436" y="4635"/>
                      <a:pt x="238" y="4912"/>
                      <a:pt x="119" y="5269"/>
                    </a:cubicBezTo>
                    <a:cubicBezTo>
                      <a:pt x="40" y="5506"/>
                      <a:pt x="0" y="5784"/>
                      <a:pt x="0" y="6061"/>
                    </a:cubicBezTo>
                    <a:cubicBezTo>
                      <a:pt x="40" y="6615"/>
                      <a:pt x="198" y="7170"/>
                      <a:pt x="555" y="7645"/>
                    </a:cubicBezTo>
                    <a:cubicBezTo>
                      <a:pt x="753" y="7923"/>
                      <a:pt x="990" y="8200"/>
                      <a:pt x="1228" y="8477"/>
                    </a:cubicBezTo>
                    <a:cubicBezTo>
                      <a:pt x="1426" y="8675"/>
                      <a:pt x="1624" y="8873"/>
                      <a:pt x="1862" y="9032"/>
                    </a:cubicBezTo>
                    <a:cubicBezTo>
                      <a:pt x="3011" y="9943"/>
                      <a:pt x="4318" y="10735"/>
                      <a:pt x="5665" y="11329"/>
                    </a:cubicBezTo>
                    <a:cubicBezTo>
                      <a:pt x="6813" y="11884"/>
                      <a:pt x="8002" y="12320"/>
                      <a:pt x="9190" y="12716"/>
                    </a:cubicBezTo>
                    <a:cubicBezTo>
                      <a:pt x="9824" y="12914"/>
                      <a:pt x="10458" y="13072"/>
                      <a:pt x="11131" y="13231"/>
                    </a:cubicBezTo>
                    <a:cubicBezTo>
                      <a:pt x="12121" y="13429"/>
                      <a:pt x="13112" y="13548"/>
                      <a:pt x="14142" y="13548"/>
                    </a:cubicBezTo>
                    <a:cubicBezTo>
                      <a:pt x="14221" y="13551"/>
                      <a:pt x="14301" y="13553"/>
                      <a:pt x="14381" y="13553"/>
                    </a:cubicBezTo>
                    <a:cubicBezTo>
                      <a:pt x="15251" y="13553"/>
                      <a:pt x="16116" y="13356"/>
                      <a:pt x="16915" y="12993"/>
                    </a:cubicBezTo>
                    <a:cubicBezTo>
                      <a:pt x="17746" y="12557"/>
                      <a:pt x="18459" y="11844"/>
                      <a:pt x="18935" y="11012"/>
                    </a:cubicBezTo>
                    <a:cubicBezTo>
                      <a:pt x="19172" y="10458"/>
                      <a:pt x="19410" y="9903"/>
                      <a:pt x="19569" y="9309"/>
                    </a:cubicBezTo>
                    <a:cubicBezTo>
                      <a:pt x="19767" y="8755"/>
                      <a:pt x="19925" y="8160"/>
                      <a:pt x="20084" y="7527"/>
                    </a:cubicBezTo>
                    <a:cubicBezTo>
                      <a:pt x="20242" y="6893"/>
                      <a:pt x="20361" y="6259"/>
                      <a:pt x="20519" y="5586"/>
                    </a:cubicBezTo>
                    <a:cubicBezTo>
                      <a:pt x="20638" y="5031"/>
                      <a:pt x="20757" y="4476"/>
                      <a:pt x="20915" y="3922"/>
                    </a:cubicBezTo>
                    <a:cubicBezTo>
                      <a:pt x="20915" y="3882"/>
                      <a:pt x="20915" y="3882"/>
                      <a:pt x="20915" y="3843"/>
                    </a:cubicBezTo>
                    <a:cubicBezTo>
                      <a:pt x="20955" y="3763"/>
                      <a:pt x="20955" y="3684"/>
                      <a:pt x="20955" y="3605"/>
                    </a:cubicBezTo>
                    <a:cubicBezTo>
                      <a:pt x="20915" y="3565"/>
                      <a:pt x="20915" y="3526"/>
                      <a:pt x="20915" y="3486"/>
                    </a:cubicBezTo>
                    <a:cubicBezTo>
                      <a:pt x="20202" y="3684"/>
                      <a:pt x="19450" y="3763"/>
                      <a:pt x="18697" y="3763"/>
                    </a:cubicBezTo>
                    <a:cubicBezTo>
                      <a:pt x="17826" y="3763"/>
                      <a:pt x="16954" y="3645"/>
                      <a:pt x="16083" y="3446"/>
                    </a:cubicBezTo>
                    <a:cubicBezTo>
                      <a:pt x="15132" y="3248"/>
                      <a:pt x="14260" y="2971"/>
                      <a:pt x="13389" y="2575"/>
                    </a:cubicBezTo>
                    <a:cubicBezTo>
                      <a:pt x="12557" y="2219"/>
                      <a:pt x="11765" y="1783"/>
                      <a:pt x="11012" y="1268"/>
                    </a:cubicBezTo>
                    <a:cubicBezTo>
                      <a:pt x="10497" y="911"/>
                      <a:pt x="10062" y="515"/>
                      <a:pt x="9665" y="79"/>
                    </a:cubicBezTo>
                    <a:lnTo>
                      <a:pt x="958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30"/>
              <p:cNvSpPr/>
              <p:nvPr/>
            </p:nvSpPr>
            <p:spPr>
              <a:xfrm>
                <a:off x="3053875" y="5237200"/>
                <a:ext cx="439725" cy="197100"/>
              </a:xfrm>
              <a:custGeom>
                <a:rect l="l" t="t" r="r" b="b"/>
                <a:pathLst>
                  <a:path w="17589" h="7884" extrusionOk="0">
                    <a:moveTo>
                      <a:pt x="40" y="1"/>
                    </a:moveTo>
                    <a:cubicBezTo>
                      <a:pt x="40" y="120"/>
                      <a:pt x="0" y="238"/>
                      <a:pt x="40" y="357"/>
                    </a:cubicBezTo>
                    <a:cubicBezTo>
                      <a:pt x="40" y="951"/>
                      <a:pt x="238" y="1506"/>
                      <a:pt x="555" y="1942"/>
                    </a:cubicBezTo>
                    <a:cubicBezTo>
                      <a:pt x="753" y="2259"/>
                      <a:pt x="991" y="2536"/>
                      <a:pt x="1228" y="2813"/>
                    </a:cubicBezTo>
                    <a:cubicBezTo>
                      <a:pt x="1426" y="3011"/>
                      <a:pt x="1664" y="3170"/>
                      <a:pt x="1862" y="3368"/>
                    </a:cubicBezTo>
                    <a:cubicBezTo>
                      <a:pt x="3051" y="4279"/>
                      <a:pt x="4318" y="5071"/>
                      <a:pt x="5705" y="5665"/>
                    </a:cubicBezTo>
                    <a:cubicBezTo>
                      <a:pt x="6853" y="6220"/>
                      <a:pt x="8002" y="6656"/>
                      <a:pt x="9230" y="7052"/>
                    </a:cubicBezTo>
                    <a:cubicBezTo>
                      <a:pt x="9864" y="7250"/>
                      <a:pt x="10498" y="7408"/>
                      <a:pt x="11131" y="7567"/>
                    </a:cubicBezTo>
                    <a:cubicBezTo>
                      <a:pt x="12122" y="7765"/>
                      <a:pt x="13152" y="7884"/>
                      <a:pt x="14142" y="7884"/>
                    </a:cubicBezTo>
                    <a:cubicBezTo>
                      <a:pt x="15093" y="7884"/>
                      <a:pt x="16043" y="7686"/>
                      <a:pt x="16915" y="7289"/>
                    </a:cubicBezTo>
                    <a:lnTo>
                      <a:pt x="16955" y="7289"/>
                    </a:lnTo>
                    <a:cubicBezTo>
                      <a:pt x="17153" y="7210"/>
                      <a:pt x="17390" y="7052"/>
                      <a:pt x="17588" y="6933"/>
                    </a:cubicBezTo>
                    <a:cubicBezTo>
                      <a:pt x="15925" y="6933"/>
                      <a:pt x="14261" y="6775"/>
                      <a:pt x="12637" y="6458"/>
                    </a:cubicBezTo>
                    <a:cubicBezTo>
                      <a:pt x="10537" y="6061"/>
                      <a:pt x="8477" y="5388"/>
                      <a:pt x="6497" y="4477"/>
                    </a:cubicBezTo>
                    <a:cubicBezTo>
                      <a:pt x="5110" y="3843"/>
                      <a:pt x="3764" y="3051"/>
                      <a:pt x="2496" y="2140"/>
                    </a:cubicBezTo>
                    <a:cubicBezTo>
                      <a:pt x="1902" y="1704"/>
                      <a:pt x="1308" y="1229"/>
                      <a:pt x="753" y="714"/>
                    </a:cubicBezTo>
                    <a:cubicBezTo>
                      <a:pt x="515" y="516"/>
                      <a:pt x="278" y="238"/>
                      <a:pt x="4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30"/>
              <p:cNvSpPr/>
              <p:nvPr/>
            </p:nvSpPr>
            <p:spPr>
              <a:xfrm>
                <a:off x="3269750" y="5129275"/>
                <a:ext cx="72325" cy="47300"/>
              </a:xfrm>
              <a:custGeom>
                <a:rect l="l" t="t" r="r" b="b"/>
                <a:pathLst>
                  <a:path w="2893" h="1891" extrusionOk="0">
                    <a:moveTo>
                      <a:pt x="516" y="0"/>
                    </a:moveTo>
                    <a:cubicBezTo>
                      <a:pt x="397" y="0"/>
                      <a:pt x="278" y="0"/>
                      <a:pt x="199" y="79"/>
                    </a:cubicBezTo>
                    <a:cubicBezTo>
                      <a:pt x="41" y="238"/>
                      <a:pt x="1" y="475"/>
                      <a:pt x="120" y="673"/>
                    </a:cubicBezTo>
                    <a:cubicBezTo>
                      <a:pt x="278" y="832"/>
                      <a:pt x="437" y="990"/>
                      <a:pt x="635" y="1109"/>
                    </a:cubicBezTo>
                    <a:cubicBezTo>
                      <a:pt x="793" y="1228"/>
                      <a:pt x="991" y="1347"/>
                      <a:pt x="1150" y="1426"/>
                    </a:cubicBezTo>
                    <a:cubicBezTo>
                      <a:pt x="1506" y="1624"/>
                      <a:pt x="1902" y="1783"/>
                      <a:pt x="2298" y="1862"/>
                    </a:cubicBezTo>
                    <a:cubicBezTo>
                      <a:pt x="2358" y="1882"/>
                      <a:pt x="2407" y="1892"/>
                      <a:pt x="2457" y="1892"/>
                    </a:cubicBezTo>
                    <a:cubicBezTo>
                      <a:pt x="2506" y="1892"/>
                      <a:pt x="2556" y="1882"/>
                      <a:pt x="2615" y="1862"/>
                    </a:cubicBezTo>
                    <a:cubicBezTo>
                      <a:pt x="2734" y="1822"/>
                      <a:pt x="2813" y="1743"/>
                      <a:pt x="2853" y="1624"/>
                    </a:cubicBezTo>
                    <a:cubicBezTo>
                      <a:pt x="2893" y="1545"/>
                      <a:pt x="2893" y="1426"/>
                      <a:pt x="2853" y="1307"/>
                    </a:cubicBezTo>
                    <a:cubicBezTo>
                      <a:pt x="2813" y="1268"/>
                      <a:pt x="2813" y="1228"/>
                      <a:pt x="2774" y="1188"/>
                    </a:cubicBezTo>
                    <a:cubicBezTo>
                      <a:pt x="2734" y="1149"/>
                      <a:pt x="2655" y="1109"/>
                      <a:pt x="2615" y="1109"/>
                    </a:cubicBezTo>
                    <a:cubicBezTo>
                      <a:pt x="2219" y="990"/>
                      <a:pt x="1823" y="872"/>
                      <a:pt x="1467" y="673"/>
                    </a:cubicBezTo>
                    <a:cubicBezTo>
                      <a:pt x="1229" y="555"/>
                      <a:pt x="1031" y="396"/>
                      <a:pt x="872" y="238"/>
                    </a:cubicBezTo>
                    <a:lnTo>
                      <a:pt x="793" y="158"/>
                    </a:lnTo>
                    <a:cubicBezTo>
                      <a:pt x="714" y="79"/>
                      <a:pt x="595" y="0"/>
                      <a:pt x="51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30"/>
              <p:cNvSpPr/>
              <p:nvPr/>
            </p:nvSpPr>
            <p:spPr>
              <a:xfrm>
                <a:off x="3256875" y="5167200"/>
                <a:ext cx="73325" cy="45025"/>
              </a:xfrm>
              <a:custGeom>
                <a:rect l="l" t="t" r="r" b="b"/>
                <a:pathLst>
                  <a:path w="2933" h="1801" extrusionOk="0">
                    <a:moveTo>
                      <a:pt x="481" y="1"/>
                    </a:moveTo>
                    <a:cubicBezTo>
                      <a:pt x="349" y="1"/>
                      <a:pt x="219" y="63"/>
                      <a:pt x="120" y="186"/>
                    </a:cubicBezTo>
                    <a:cubicBezTo>
                      <a:pt x="1" y="345"/>
                      <a:pt x="41" y="622"/>
                      <a:pt x="239" y="741"/>
                    </a:cubicBezTo>
                    <a:cubicBezTo>
                      <a:pt x="872" y="1216"/>
                      <a:pt x="1585" y="1573"/>
                      <a:pt x="2378" y="1771"/>
                    </a:cubicBezTo>
                    <a:cubicBezTo>
                      <a:pt x="2417" y="1791"/>
                      <a:pt x="2467" y="1801"/>
                      <a:pt x="2516" y="1801"/>
                    </a:cubicBezTo>
                    <a:cubicBezTo>
                      <a:pt x="2566" y="1801"/>
                      <a:pt x="2615" y="1791"/>
                      <a:pt x="2655" y="1771"/>
                    </a:cubicBezTo>
                    <a:cubicBezTo>
                      <a:pt x="2774" y="1731"/>
                      <a:pt x="2853" y="1652"/>
                      <a:pt x="2893" y="1573"/>
                    </a:cubicBezTo>
                    <a:lnTo>
                      <a:pt x="2893" y="1533"/>
                    </a:lnTo>
                    <a:cubicBezTo>
                      <a:pt x="2932" y="1375"/>
                      <a:pt x="2893" y="1216"/>
                      <a:pt x="2813" y="1097"/>
                    </a:cubicBezTo>
                    <a:cubicBezTo>
                      <a:pt x="2774" y="1058"/>
                      <a:pt x="2695" y="1018"/>
                      <a:pt x="2655" y="1018"/>
                    </a:cubicBezTo>
                    <a:cubicBezTo>
                      <a:pt x="2219" y="860"/>
                      <a:pt x="1784" y="701"/>
                      <a:pt x="1387" y="503"/>
                    </a:cubicBezTo>
                    <a:cubicBezTo>
                      <a:pt x="1150" y="384"/>
                      <a:pt x="912" y="226"/>
                      <a:pt x="714" y="68"/>
                    </a:cubicBezTo>
                    <a:cubicBezTo>
                      <a:pt x="640" y="23"/>
                      <a:pt x="560" y="1"/>
                      <a:pt x="4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30"/>
              <p:cNvSpPr/>
              <p:nvPr/>
            </p:nvSpPr>
            <p:spPr>
              <a:xfrm>
                <a:off x="3236650" y="5191650"/>
                <a:ext cx="60875" cy="57200"/>
              </a:xfrm>
              <a:custGeom>
                <a:rect l="l" t="t" r="r" b="b"/>
                <a:pathLst>
                  <a:path w="2435" h="2288" extrusionOk="0">
                    <a:moveTo>
                      <a:pt x="582" y="1"/>
                    </a:moveTo>
                    <a:cubicBezTo>
                      <a:pt x="275" y="1"/>
                      <a:pt x="1" y="390"/>
                      <a:pt x="295" y="714"/>
                    </a:cubicBezTo>
                    <a:cubicBezTo>
                      <a:pt x="651" y="1308"/>
                      <a:pt x="1166" y="1823"/>
                      <a:pt x="1761" y="2219"/>
                    </a:cubicBezTo>
                    <a:cubicBezTo>
                      <a:pt x="1823" y="2266"/>
                      <a:pt x="1904" y="2288"/>
                      <a:pt x="1987" y="2288"/>
                    </a:cubicBezTo>
                    <a:cubicBezTo>
                      <a:pt x="2113" y="2288"/>
                      <a:pt x="2243" y="2236"/>
                      <a:pt x="2315" y="2140"/>
                    </a:cubicBezTo>
                    <a:cubicBezTo>
                      <a:pt x="2434" y="1942"/>
                      <a:pt x="2394" y="1704"/>
                      <a:pt x="2236" y="1546"/>
                    </a:cubicBezTo>
                    <a:cubicBezTo>
                      <a:pt x="2038" y="1427"/>
                      <a:pt x="1879" y="1308"/>
                      <a:pt x="1721" y="1189"/>
                    </a:cubicBezTo>
                    <a:cubicBezTo>
                      <a:pt x="1444" y="872"/>
                      <a:pt x="1166" y="516"/>
                      <a:pt x="929" y="199"/>
                    </a:cubicBezTo>
                    <a:lnTo>
                      <a:pt x="889" y="159"/>
                    </a:lnTo>
                    <a:cubicBezTo>
                      <a:pt x="798" y="47"/>
                      <a:pt x="688" y="1"/>
                      <a:pt x="58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30"/>
              <p:cNvSpPr/>
              <p:nvPr/>
            </p:nvSpPr>
            <p:spPr>
              <a:xfrm>
                <a:off x="4541325" y="4867825"/>
                <a:ext cx="384250" cy="499875"/>
              </a:xfrm>
              <a:custGeom>
                <a:rect l="l" t="t" r="r" b="b"/>
                <a:pathLst>
                  <a:path w="15369" h="19995" extrusionOk="0">
                    <a:moveTo>
                      <a:pt x="8755" y="0"/>
                    </a:moveTo>
                    <a:cubicBezTo>
                      <a:pt x="8636" y="713"/>
                      <a:pt x="8359" y="1426"/>
                      <a:pt x="8002" y="2060"/>
                    </a:cubicBezTo>
                    <a:cubicBezTo>
                      <a:pt x="7606" y="2852"/>
                      <a:pt x="7091" y="3565"/>
                      <a:pt x="6536" y="4239"/>
                    </a:cubicBezTo>
                    <a:cubicBezTo>
                      <a:pt x="5942" y="4992"/>
                      <a:pt x="5269" y="5625"/>
                      <a:pt x="4516" y="6219"/>
                    </a:cubicBezTo>
                    <a:cubicBezTo>
                      <a:pt x="3803" y="6814"/>
                      <a:pt x="3050" y="7329"/>
                      <a:pt x="2219" y="7725"/>
                    </a:cubicBezTo>
                    <a:cubicBezTo>
                      <a:pt x="1704" y="8002"/>
                      <a:pt x="1149" y="8200"/>
                      <a:pt x="555" y="8359"/>
                    </a:cubicBezTo>
                    <a:lnTo>
                      <a:pt x="436" y="8398"/>
                    </a:lnTo>
                    <a:cubicBezTo>
                      <a:pt x="476" y="8438"/>
                      <a:pt x="515" y="8477"/>
                      <a:pt x="594" y="8517"/>
                    </a:cubicBezTo>
                    <a:cubicBezTo>
                      <a:pt x="1189" y="8953"/>
                      <a:pt x="1783" y="9388"/>
                      <a:pt x="2298" y="9903"/>
                    </a:cubicBezTo>
                    <a:cubicBezTo>
                      <a:pt x="2852" y="10379"/>
                      <a:pt x="3367" y="10933"/>
                      <a:pt x="3843" y="11448"/>
                    </a:cubicBezTo>
                    <a:lnTo>
                      <a:pt x="3724" y="11646"/>
                    </a:lnTo>
                    <a:lnTo>
                      <a:pt x="3486" y="12003"/>
                    </a:lnTo>
                    <a:cubicBezTo>
                      <a:pt x="3288" y="12241"/>
                      <a:pt x="3050" y="12597"/>
                      <a:pt x="2773" y="12954"/>
                    </a:cubicBezTo>
                    <a:lnTo>
                      <a:pt x="2496" y="13271"/>
                    </a:lnTo>
                    <a:lnTo>
                      <a:pt x="2021" y="13865"/>
                    </a:lnTo>
                    <a:cubicBezTo>
                      <a:pt x="1743" y="14221"/>
                      <a:pt x="1466" y="14578"/>
                      <a:pt x="1268" y="14895"/>
                    </a:cubicBezTo>
                    <a:cubicBezTo>
                      <a:pt x="991" y="15251"/>
                      <a:pt x="753" y="15647"/>
                      <a:pt x="555" y="16043"/>
                    </a:cubicBezTo>
                    <a:cubicBezTo>
                      <a:pt x="159" y="16717"/>
                      <a:pt x="0" y="17549"/>
                      <a:pt x="198" y="18301"/>
                    </a:cubicBezTo>
                    <a:cubicBezTo>
                      <a:pt x="278" y="18658"/>
                      <a:pt x="476" y="18975"/>
                      <a:pt x="713" y="19212"/>
                    </a:cubicBezTo>
                    <a:cubicBezTo>
                      <a:pt x="872" y="19410"/>
                      <a:pt x="1109" y="19569"/>
                      <a:pt x="1347" y="19688"/>
                    </a:cubicBezTo>
                    <a:cubicBezTo>
                      <a:pt x="1737" y="19898"/>
                      <a:pt x="2173" y="19994"/>
                      <a:pt x="2602" y="19994"/>
                    </a:cubicBezTo>
                    <a:cubicBezTo>
                      <a:pt x="2739" y="19994"/>
                      <a:pt x="2876" y="19984"/>
                      <a:pt x="3011" y="19965"/>
                    </a:cubicBezTo>
                    <a:cubicBezTo>
                      <a:pt x="3367" y="19925"/>
                      <a:pt x="3724" y="19846"/>
                      <a:pt x="4080" y="19767"/>
                    </a:cubicBezTo>
                    <a:cubicBezTo>
                      <a:pt x="4358" y="19648"/>
                      <a:pt x="4595" y="19569"/>
                      <a:pt x="4873" y="19450"/>
                    </a:cubicBezTo>
                    <a:cubicBezTo>
                      <a:pt x="6219" y="18856"/>
                      <a:pt x="7527" y="18064"/>
                      <a:pt x="8675" y="17153"/>
                    </a:cubicBezTo>
                    <a:cubicBezTo>
                      <a:pt x="9705" y="16360"/>
                      <a:pt x="10656" y="15568"/>
                      <a:pt x="11528" y="14657"/>
                    </a:cubicBezTo>
                    <a:cubicBezTo>
                      <a:pt x="12003" y="14182"/>
                      <a:pt x="12439" y="13706"/>
                      <a:pt x="12874" y="13191"/>
                    </a:cubicBezTo>
                    <a:cubicBezTo>
                      <a:pt x="13508" y="12399"/>
                      <a:pt x="14102" y="11567"/>
                      <a:pt x="14578" y="10696"/>
                    </a:cubicBezTo>
                    <a:cubicBezTo>
                      <a:pt x="15013" y="9824"/>
                      <a:pt x="15291" y="8913"/>
                      <a:pt x="15330" y="7962"/>
                    </a:cubicBezTo>
                    <a:cubicBezTo>
                      <a:pt x="15370" y="7012"/>
                      <a:pt x="15053" y="6061"/>
                      <a:pt x="14538" y="5269"/>
                    </a:cubicBezTo>
                    <a:cubicBezTo>
                      <a:pt x="14182" y="4754"/>
                      <a:pt x="13785" y="4318"/>
                      <a:pt x="13350" y="3882"/>
                    </a:cubicBezTo>
                    <a:cubicBezTo>
                      <a:pt x="12954" y="3447"/>
                      <a:pt x="12518" y="3050"/>
                      <a:pt x="12003" y="2615"/>
                    </a:cubicBezTo>
                    <a:cubicBezTo>
                      <a:pt x="11528" y="2179"/>
                      <a:pt x="10973" y="1704"/>
                      <a:pt x="10537" y="1308"/>
                    </a:cubicBezTo>
                    <a:cubicBezTo>
                      <a:pt x="10101" y="951"/>
                      <a:pt x="9626" y="595"/>
                      <a:pt x="9190" y="198"/>
                    </a:cubicBezTo>
                    <a:lnTo>
                      <a:pt x="9151" y="159"/>
                    </a:lnTo>
                    <a:cubicBezTo>
                      <a:pt x="9111" y="80"/>
                      <a:pt x="9032" y="40"/>
                      <a:pt x="89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30"/>
              <p:cNvSpPr/>
              <p:nvPr/>
            </p:nvSpPr>
            <p:spPr>
              <a:xfrm>
                <a:off x="4568050" y="5047075"/>
                <a:ext cx="357525" cy="320125"/>
              </a:xfrm>
              <a:custGeom>
                <a:rect l="l" t="t" r="r" b="b"/>
                <a:pathLst>
                  <a:path w="14300" h="12805" extrusionOk="0">
                    <a:moveTo>
                      <a:pt x="14261" y="0"/>
                    </a:moveTo>
                    <a:cubicBezTo>
                      <a:pt x="13509" y="1466"/>
                      <a:pt x="12598" y="2852"/>
                      <a:pt x="11568" y="4160"/>
                    </a:cubicBezTo>
                    <a:cubicBezTo>
                      <a:pt x="10221" y="5823"/>
                      <a:pt x="8676" y="7329"/>
                      <a:pt x="6973" y="8675"/>
                    </a:cubicBezTo>
                    <a:cubicBezTo>
                      <a:pt x="5745" y="9626"/>
                      <a:pt x="4437" y="10418"/>
                      <a:pt x="3051" y="11131"/>
                    </a:cubicBezTo>
                    <a:cubicBezTo>
                      <a:pt x="2378" y="11448"/>
                      <a:pt x="1665" y="11765"/>
                      <a:pt x="952" y="12003"/>
                    </a:cubicBezTo>
                    <a:cubicBezTo>
                      <a:pt x="635" y="12122"/>
                      <a:pt x="318" y="12240"/>
                      <a:pt x="1" y="12320"/>
                    </a:cubicBezTo>
                    <a:cubicBezTo>
                      <a:pt x="80" y="12399"/>
                      <a:pt x="199" y="12439"/>
                      <a:pt x="318" y="12518"/>
                    </a:cubicBezTo>
                    <a:cubicBezTo>
                      <a:pt x="749" y="12717"/>
                      <a:pt x="1208" y="12805"/>
                      <a:pt x="1672" y="12805"/>
                    </a:cubicBezTo>
                    <a:cubicBezTo>
                      <a:pt x="1762" y="12805"/>
                      <a:pt x="1852" y="12801"/>
                      <a:pt x="1942" y="12795"/>
                    </a:cubicBezTo>
                    <a:cubicBezTo>
                      <a:pt x="2338" y="12755"/>
                      <a:pt x="2694" y="12676"/>
                      <a:pt x="3011" y="12557"/>
                    </a:cubicBezTo>
                    <a:cubicBezTo>
                      <a:pt x="3289" y="12478"/>
                      <a:pt x="3526" y="12399"/>
                      <a:pt x="3804" y="12280"/>
                    </a:cubicBezTo>
                    <a:cubicBezTo>
                      <a:pt x="5190" y="11646"/>
                      <a:pt x="6458" y="10854"/>
                      <a:pt x="7646" y="9943"/>
                    </a:cubicBezTo>
                    <a:cubicBezTo>
                      <a:pt x="8636" y="9190"/>
                      <a:pt x="9627" y="8358"/>
                      <a:pt x="10498" y="7447"/>
                    </a:cubicBezTo>
                    <a:cubicBezTo>
                      <a:pt x="10894" y="7051"/>
                      <a:pt x="11330" y="6576"/>
                      <a:pt x="11805" y="5982"/>
                    </a:cubicBezTo>
                    <a:cubicBezTo>
                      <a:pt x="12479" y="5189"/>
                      <a:pt x="13033" y="4358"/>
                      <a:pt x="13509" y="3486"/>
                    </a:cubicBezTo>
                    <a:cubicBezTo>
                      <a:pt x="13984" y="2615"/>
                      <a:pt x="14222" y="1704"/>
                      <a:pt x="14301" y="753"/>
                    </a:cubicBezTo>
                    <a:cubicBezTo>
                      <a:pt x="14301" y="476"/>
                      <a:pt x="14301" y="238"/>
                      <a:pt x="1426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30"/>
              <p:cNvSpPr/>
              <p:nvPr/>
            </p:nvSpPr>
            <p:spPr>
              <a:xfrm>
                <a:off x="4573450" y="5066875"/>
                <a:ext cx="69900" cy="52775"/>
              </a:xfrm>
              <a:custGeom>
                <a:rect l="l" t="t" r="r" b="b"/>
                <a:pathLst>
                  <a:path w="2796" h="2111" extrusionOk="0">
                    <a:moveTo>
                      <a:pt x="2439" y="0"/>
                    </a:moveTo>
                    <a:lnTo>
                      <a:pt x="2439" y="40"/>
                    </a:lnTo>
                    <a:cubicBezTo>
                      <a:pt x="2419" y="20"/>
                      <a:pt x="2389" y="10"/>
                      <a:pt x="2360" y="10"/>
                    </a:cubicBezTo>
                    <a:cubicBezTo>
                      <a:pt x="2330" y="10"/>
                      <a:pt x="2300" y="20"/>
                      <a:pt x="2280" y="40"/>
                    </a:cubicBezTo>
                    <a:cubicBezTo>
                      <a:pt x="2241" y="40"/>
                      <a:pt x="2162" y="80"/>
                      <a:pt x="2162" y="119"/>
                    </a:cubicBezTo>
                    <a:cubicBezTo>
                      <a:pt x="1884" y="397"/>
                      <a:pt x="1567" y="674"/>
                      <a:pt x="1211" y="951"/>
                    </a:cubicBezTo>
                    <a:cubicBezTo>
                      <a:pt x="1013" y="1070"/>
                      <a:pt x="775" y="1189"/>
                      <a:pt x="537" y="1268"/>
                    </a:cubicBezTo>
                    <a:lnTo>
                      <a:pt x="458" y="1308"/>
                    </a:lnTo>
                    <a:cubicBezTo>
                      <a:pt x="339" y="1308"/>
                      <a:pt x="260" y="1387"/>
                      <a:pt x="181" y="1466"/>
                    </a:cubicBezTo>
                    <a:cubicBezTo>
                      <a:pt x="0" y="1755"/>
                      <a:pt x="215" y="2110"/>
                      <a:pt x="525" y="2110"/>
                    </a:cubicBezTo>
                    <a:cubicBezTo>
                      <a:pt x="555" y="2110"/>
                      <a:pt x="585" y="2107"/>
                      <a:pt x="617" y="2100"/>
                    </a:cubicBezTo>
                    <a:cubicBezTo>
                      <a:pt x="815" y="2060"/>
                      <a:pt x="1052" y="1981"/>
                      <a:pt x="1251" y="1862"/>
                    </a:cubicBezTo>
                    <a:cubicBezTo>
                      <a:pt x="1409" y="1783"/>
                      <a:pt x="1607" y="1664"/>
                      <a:pt x="1765" y="1545"/>
                    </a:cubicBezTo>
                    <a:cubicBezTo>
                      <a:pt x="2082" y="1308"/>
                      <a:pt x="2399" y="1030"/>
                      <a:pt x="2677" y="713"/>
                    </a:cubicBezTo>
                    <a:cubicBezTo>
                      <a:pt x="2756" y="634"/>
                      <a:pt x="2795" y="555"/>
                      <a:pt x="2795" y="436"/>
                    </a:cubicBezTo>
                    <a:cubicBezTo>
                      <a:pt x="2795" y="317"/>
                      <a:pt x="2756" y="238"/>
                      <a:pt x="2716" y="159"/>
                    </a:cubicBezTo>
                    <a:cubicBezTo>
                      <a:pt x="2637" y="80"/>
                      <a:pt x="2518" y="0"/>
                      <a:pt x="243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30"/>
              <p:cNvSpPr/>
              <p:nvPr/>
            </p:nvSpPr>
            <p:spPr>
              <a:xfrm>
                <a:off x="4602725" y="5094225"/>
                <a:ext cx="67350" cy="54275"/>
              </a:xfrm>
              <a:custGeom>
                <a:rect l="l" t="t" r="r" b="b"/>
                <a:pathLst>
                  <a:path w="2694" h="2171" extrusionOk="0">
                    <a:moveTo>
                      <a:pt x="2258" y="1"/>
                    </a:moveTo>
                    <a:cubicBezTo>
                      <a:pt x="2219" y="1"/>
                      <a:pt x="2179" y="6"/>
                      <a:pt x="2139" y="16"/>
                    </a:cubicBezTo>
                    <a:cubicBezTo>
                      <a:pt x="2100" y="16"/>
                      <a:pt x="2021" y="55"/>
                      <a:pt x="2021" y="95"/>
                    </a:cubicBezTo>
                    <a:cubicBezTo>
                      <a:pt x="1664" y="412"/>
                      <a:pt x="1347" y="729"/>
                      <a:pt x="951" y="1006"/>
                    </a:cubicBezTo>
                    <a:cubicBezTo>
                      <a:pt x="753" y="1125"/>
                      <a:pt x="515" y="1283"/>
                      <a:pt x="278" y="1402"/>
                    </a:cubicBezTo>
                    <a:cubicBezTo>
                      <a:pt x="80" y="1481"/>
                      <a:pt x="0" y="1719"/>
                      <a:pt x="80" y="1957"/>
                    </a:cubicBezTo>
                    <a:cubicBezTo>
                      <a:pt x="160" y="2091"/>
                      <a:pt x="296" y="2171"/>
                      <a:pt x="437" y="2171"/>
                    </a:cubicBezTo>
                    <a:cubicBezTo>
                      <a:pt x="503" y="2171"/>
                      <a:pt x="571" y="2153"/>
                      <a:pt x="634" y="2115"/>
                    </a:cubicBezTo>
                    <a:cubicBezTo>
                      <a:pt x="1347" y="1759"/>
                      <a:pt x="1981" y="1283"/>
                      <a:pt x="2535" y="729"/>
                    </a:cubicBezTo>
                    <a:cubicBezTo>
                      <a:pt x="2615" y="649"/>
                      <a:pt x="2654" y="531"/>
                      <a:pt x="2694" y="451"/>
                    </a:cubicBezTo>
                    <a:cubicBezTo>
                      <a:pt x="2694" y="332"/>
                      <a:pt x="2654" y="214"/>
                      <a:pt x="2575" y="134"/>
                    </a:cubicBezTo>
                    <a:cubicBezTo>
                      <a:pt x="2486" y="45"/>
                      <a:pt x="2375" y="1"/>
                      <a:pt x="225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30"/>
              <p:cNvSpPr/>
              <p:nvPr/>
            </p:nvSpPr>
            <p:spPr>
              <a:xfrm>
                <a:off x="4616575" y="5140625"/>
                <a:ext cx="75325" cy="34375"/>
              </a:xfrm>
              <a:custGeom>
                <a:rect l="l" t="t" r="r" b="b"/>
                <a:pathLst>
                  <a:path w="3013" h="1375" extrusionOk="0">
                    <a:moveTo>
                      <a:pt x="2427" y="1"/>
                    </a:moveTo>
                    <a:cubicBezTo>
                      <a:pt x="2362" y="1"/>
                      <a:pt x="2291" y="19"/>
                      <a:pt x="2219" y="61"/>
                    </a:cubicBezTo>
                    <a:cubicBezTo>
                      <a:pt x="2021" y="140"/>
                      <a:pt x="1863" y="219"/>
                      <a:pt x="1665" y="299"/>
                    </a:cubicBezTo>
                    <a:cubicBezTo>
                      <a:pt x="1229" y="418"/>
                      <a:pt x="833" y="497"/>
                      <a:pt x="397" y="536"/>
                    </a:cubicBezTo>
                    <a:lnTo>
                      <a:pt x="357" y="536"/>
                    </a:lnTo>
                    <a:cubicBezTo>
                      <a:pt x="120" y="616"/>
                      <a:pt x="1" y="814"/>
                      <a:pt x="80" y="1051"/>
                    </a:cubicBezTo>
                    <a:cubicBezTo>
                      <a:pt x="116" y="1229"/>
                      <a:pt x="278" y="1374"/>
                      <a:pt x="482" y="1374"/>
                    </a:cubicBezTo>
                    <a:cubicBezTo>
                      <a:pt x="506" y="1374"/>
                      <a:pt x="531" y="1372"/>
                      <a:pt x="555" y="1368"/>
                    </a:cubicBezTo>
                    <a:cubicBezTo>
                      <a:pt x="1268" y="1289"/>
                      <a:pt x="1942" y="1091"/>
                      <a:pt x="2576" y="774"/>
                    </a:cubicBezTo>
                    <a:cubicBezTo>
                      <a:pt x="3012" y="572"/>
                      <a:pt x="2794" y="1"/>
                      <a:pt x="242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grpSp>
          <p:nvGrpSpPr>
            <p:cNvPr id="612" name="Google Shape;612;p30"/>
            <p:cNvGrpSpPr/>
            <p:nvPr/>
          </p:nvGrpSpPr>
          <p:grpSpPr>
            <a:xfrm flipH="1">
              <a:off x="1939908" y="-628167"/>
              <a:ext cx="478336" cy="406627"/>
              <a:chOff x="3918550" y="1535650"/>
              <a:chExt cx="397025" cy="337450"/>
            </a:xfrm>
          </p:grpSpPr>
          <p:sp>
            <p:nvSpPr>
              <p:cNvPr id="613" name="Google Shape;613;p30"/>
              <p:cNvSpPr/>
              <p:nvPr/>
            </p:nvSpPr>
            <p:spPr>
              <a:xfrm>
                <a:off x="3918550" y="1535650"/>
                <a:ext cx="397025" cy="337450"/>
              </a:xfrm>
              <a:custGeom>
                <a:rect l="l" t="t" r="r" b="b"/>
                <a:pathLst>
                  <a:path w="15881" h="13498" extrusionOk="0">
                    <a:moveTo>
                      <a:pt x="6884" y="0"/>
                    </a:moveTo>
                    <a:cubicBezTo>
                      <a:pt x="3304" y="0"/>
                      <a:pt x="278" y="2834"/>
                      <a:pt x="205" y="6513"/>
                    </a:cubicBezTo>
                    <a:cubicBezTo>
                      <a:pt x="1" y="10661"/>
                      <a:pt x="3378" y="13497"/>
                      <a:pt x="6924" y="13497"/>
                    </a:cubicBezTo>
                    <a:cubicBezTo>
                      <a:pt x="8497" y="13497"/>
                      <a:pt x="10104" y="12939"/>
                      <a:pt x="11444" y="11689"/>
                    </a:cubicBezTo>
                    <a:cubicBezTo>
                      <a:pt x="15881" y="7622"/>
                      <a:pt x="13145" y="228"/>
                      <a:pt x="7156" y="6"/>
                    </a:cubicBezTo>
                    <a:cubicBezTo>
                      <a:pt x="7065" y="2"/>
                      <a:pt x="6974" y="0"/>
                      <a:pt x="688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30"/>
              <p:cNvSpPr/>
              <p:nvPr/>
            </p:nvSpPr>
            <p:spPr>
              <a:xfrm>
                <a:off x="3976550" y="1559750"/>
                <a:ext cx="200400" cy="169925"/>
              </a:xfrm>
              <a:custGeom>
                <a:rect l="l" t="t" r="r" b="b"/>
                <a:pathLst>
                  <a:path w="8016" h="6797" extrusionOk="0">
                    <a:moveTo>
                      <a:pt x="3446" y="0"/>
                    </a:moveTo>
                    <a:cubicBezTo>
                      <a:pt x="1657" y="0"/>
                      <a:pt x="176" y="1452"/>
                      <a:pt x="104" y="3257"/>
                    </a:cubicBezTo>
                    <a:cubicBezTo>
                      <a:pt x="1" y="5367"/>
                      <a:pt x="1726" y="6797"/>
                      <a:pt x="3532" y="6797"/>
                    </a:cubicBezTo>
                    <a:cubicBezTo>
                      <a:pt x="4320" y="6797"/>
                      <a:pt x="5123" y="6525"/>
                      <a:pt x="5797" y="5918"/>
                    </a:cubicBezTo>
                    <a:cubicBezTo>
                      <a:pt x="8015" y="3848"/>
                      <a:pt x="6610" y="151"/>
                      <a:pt x="3579" y="3"/>
                    </a:cubicBezTo>
                    <a:cubicBezTo>
                      <a:pt x="3534" y="1"/>
                      <a:pt x="3490" y="0"/>
                      <a:pt x="34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grpSp>
          <p:nvGrpSpPr>
            <p:cNvPr id="615" name="Google Shape;615;p30"/>
            <p:cNvGrpSpPr/>
            <p:nvPr/>
          </p:nvGrpSpPr>
          <p:grpSpPr>
            <a:xfrm flipH="1">
              <a:off x="2912242" y="-664213"/>
              <a:ext cx="408221" cy="406762"/>
              <a:chOff x="3918550" y="1535650"/>
              <a:chExt cx="397025" cy="337450"/>
            </a:xfrm>
          </p:grpSpPr>
          <p:sp>
            <p:nvSpPr>
              <p:cNvPr id="616" name="Google Shape;616;p30"/>
              <p:cNvSpPr/>
              <p:nvPr/>
            </p:nvSpPr>
            <p:spPr>
              <a:xfrm>
                <a:off x="3918550" y="1535650"/>
                <a:ext cx="397025" cy="337450"/>
              </a:xfrm>
              <a:custGeom>
                <a:rect l="l" t="t" r="r" b="b"/>
                <a:pathLst>
                  <a:path w="15881" h="13498" extrusionOk="0">
                    <a:moveTo>
                      <a:pt x="6884" y="0"/>
                    </a:moveTo>
                    <a:cubicBezTo>
                      <a:pt x="3304" y="0"/>
                      <a:pt x="278" y="2834"/>
                      <a:pt x="205" y="6513"/>
                    </a:cubicBezTo>
                    <a:cubicBezTo>
                      <a:pt x="1" y="10661"/>
                      <a:pt x="3378" y="13497"/>
                      <a:pt x="6924" y="13497"/>
                    </a:cubicBezTo>
                    <a:cubicBezTo>
                      <a:pt x="8497" y="13497"/>
                      <a:pt x="10104" y="12939"/>
                      <a:pt x="11444" y="11689"/>
                    </a:cubicBezTo>
                    <a:cubicBezTo>
                      <a:pt x="15881" y="7622"/>
                      <a:pt x="13145" y="228"/>
                      <a:pt x="7156" y="6"/>
                    </a:cubicBezTo>
                    <a:cubicBezTo>
                      <a:pt x="7065" y="2"/>
                      <a:pt x="6974" y="0"/>
                      <a:pt x="688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30"/>
              <p:cNvSpPr/>
              <p:nvPr/>
            </p:nvSpPr>
            <p:spPr>
              <a:xfrm>
                <a:off x="3976550" y="1559750"/>
                <a:ext cx="200400" cy="169925"/>
              </a:xfrm>
              <a:custGeom>
                <a:rect l="l" t="t" r="r" b="b"/>
                <a:pathLst>
                  <a:path w="8016" h="6797" extrusionOk="0">
                    <a:moveTo>
                      <a:pt x="3446" y="0"/>
                    </a:moveTo>
                    <a:cubicBezTo>
                      <a:pt x="1657" y="0"/>
                      <a:pt x="176" y="1452"/>
                      <a:pt x="104" y="3257"/>
                    </a:cubicBezTo>
                    <a:cubicBezTo>
                      <a:pt x="1" y="5367"/>
                      <a:pt x="1726" y="6797"/>
                      <a:pt x="3532" y="6797"/>
                    </a:cubicBezTo>
                    <a:cubicBezTo>
                      <a:pt x="4320" y="6797"/>
                      <a:pt x="5123" y="6525"/>
                      <a:pt x="5797" y="5918"/>
                    </a:cubicBezTo>
                    <a:cubicBezTo>
                      <a:pt x="8015" y="3848"/>
                      <a:pt x="6610" y="151"/>
                      <a:pt x="3579" y="3"/>
                    </a:cubicBezTo>
                    <a:cubicBezTo>
                      <a:pt x="3534" y="1"/>
                      <a:pt x="3490" y="0"/>
                      <a:pt x="34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621"/>
        <p:cNvGrpSpPr/>
        <p:nvPr/>
      </p:nvGrpSpPr>
      <p:grpSpPr>
        <a:xfrm>
          <a:off x="0" y="0"/>
          <a:ext cx="0" cy="0"/>
        </a:xfrm>
      </p:grpSpPr>
      <p:sp>
        <p:nvSpPr>
          <p:cNvPr id="622" name="Google Shape;622;p31"/>
          <p:cNvSpPr/>
          <p:nvPr/>
        </p:nvSpPr>
        <p:spPr>
          <a:xfrm>
            <a:off x="701350" y="1054650"/>
            <a:ext cx="4265700" cy="30342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623" name="Google Shape;623;p31"/>
          <p:cNvSpPr txBox="1">
            <a:spLocks noGrp="1"/>
          </p:cNvSpPr>
          <p:nvPr>
            <p:ph type="title"/>
          </p:nvPr>
        </p:nvSpPr>
        <p:spPr>
          <a:xfrm>
            <a:off x="1064800" y="1294500"/>
            <a:ext cx="3538800" cy="57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624" name="Google Shape;624;p31"/>
          <p:cNvSpPr txBox="1">
            <a:spLocks noGrp="1"/>
          </p:cNvSpPr>
          <p:nvPr>
            <p:ph type="body" idx="1"/>
          </p:nvPr>
        </p:nvSpPr>
        <p:spPr>
          <a:xfrm>
            <a:off x="1064800" y="1870500"/>
            <a:ext cx="3538800" cy="19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Mercury is the closest planet to the Sun and the smallest one in the Solar System—it’s only a bit larger than the Moon. The planet’s name has nothing to do with the liquid metal, since it was named after the Roman messenger god, Mercury</a:t>
            </a:r>
            <a:endParaRPr/>
          </a:p>
        </p:txBody>
      </p:sp>
      <p:grpSp>
        <p:nvGrpSpPr>
          <p:cNvPr id="625" name="Google Shape;625;p31"/>
          <p:cNvGrpSpPr/>
          <p:nvPr/>
        </p:nvGrpSpPr>
        <p:grpSpPr>
          <a:xfrm flipH="1">
            <a:off x="5433554" y="1269420"/>
            <a:ext cx="3593097" cy="3874068"/>
            <a:chOff x="1577150" y="238775"/>
            <a:chExt cx="4435375" cy="4782209"/>
          </a:xfrm>
        </p:grpSpPr>
        <p:sp>
          <p:nvSpPr>
            <p:cNvPr id="626" name="Google Shape;626;p31"/>
            <p:cNvSpPr/>
            <p:nvPr/>
          </p:nvSpPr>
          <p:spPr>
            <a:xfrm>
              <a:off x="1801575" y="647950"/>
              <a:ext cx="3955850" cy="3057600"/>
            </a:xfrm>
            <a:custGeom>
              <a:rect l="l" t="t" r="r" b="b"/>
              <a:pathLst>
                <a:path w="158234" h="122302" extrusionOk="0">
                  <a:moveTo>
                    <a:pt x="90216" y="0"/>
                  </a:moveTo>
                  <a:cubicBezTo>
                    <a:pt x="53112" y="0"/>
                    <a:pt x="3080" y="26057"/>
                    <a:pt x="1553" y="57622"/>
                  </a:cubicBezTo>
                  <a:cubicBezTo>
                    <a:pt x="0" y="89787"/>
                    <a:pt x="34531" y="117885"/>
                    <a:pt x="71575" y="121804"/>
                  </a:cubicBezTo>
                  <a:cubicBezTo>
                    <a:pt x="74752" y="122141"/>
                    <a:pt x="77874" y="122303"/>
                    <a:pt x="80934" y="122303"/>
                  </a:cubicBezTo>
                  <a:cubicBezTo>
                    <a:pt x="124171" y="122303"/>
                    <a:pt x="155157" y="89879"/>
                    <a:pt x="156607" y="59841"/>
                  </a:cubicBezTo>
                  <a:cubicBezTo>
                    <a:pt x="158234" y="27750"/>
                    <a:pt x="129249" y="983"/>
                    <a:pt x="92057" y="22"/>
                  </a:cubicBezTo>
                  <a:cubicBezTo>
                    <a:pt x="91447" y="7"/>
                    <a:pt x="90833" y="0"/>
                    <a:pt x="9021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7" name="Google Shape;627;p31"/>
            <p:cNvSpPr/>
            <p:nvPr/>
          </p:nvSpPr>
          <p:spPr>
            <a:xfrm>
              <a:off x="1740550" y="1784425"/>
              <a:ext cx="3937400" cy="2787300"/>
            </a:xfrm>
            <a:custGeom>
              <a:rect l="l" t="t" r="r" b="b"/>
              <a:pathLst>
                <a:path w="157496" h="111490" extrusionOk="0">
                  <a:moveTo>
                    <a:pt x="86533" y="1"/>
                  </a:moveTo>
                  <a:cubicBezTo>
                    <a:pt x="48648" y="1"/>
                    <a:pt x="2852" y="20878"/>
                    <a:pt x="1480" y="48173"/>
                  </a:cubicBezTo>
                  <a:cubicBezTo>
                    <a:pt x="1" y="76049"/>
                    <a:pt x="45401" y="110432"/>
                    <a:pt x="83702" y="111467"/>
                  </a:cubicBezTo>
                  <a:cubicBezTo>
                    <a:pt x="84306" y="111483"/>
                    <a:pt x="84908" y="111491"/>
                    <a:pt x="85509" y="111491"/>
                  </a:cubicBezTo>
                  <a:cubicBezTo>
                    <a:pt x="123093" y="111491"/>
                    <a:pt x="154634" y="79898"/>
                    <a:pt x="156017" y="52388"/>
                  </a:cubicBezTo>
                  <a:cubicBezTo>
                    <a:pt x="157495" y="24512"/>
                    <a:pt x="127549" y="998"/>
                    <a:pt x="89248" y="37"/>
                  </a:cubicBezTo>
                  <a:cubicBezTo>
                    <a:pt x="88348" y="13"/>
                    <a:pt x="87443" y="1"/>
                    <a:pt x="865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8" name="Google Shape;628;p31"/>
            <p:cNvSpPr/>
            <p:nvPr/>
          </p:nvSpPr>
          <p:spPr>
            <a:xfrm>
              <a:off x="2723975" y="570300"/>
              <a:ext cx="316125" cy="411250"/>
            </a:xfrm>
            <a:custGeom>
              <a:rect l="l" t="t" r="r" b="b"/>
              <a:pathLst>
                <a:path w="12645" h="16450" extrusionOk="0">
                  <a:moveTo>
                    <a:pt x="6808" y="0"/>
                  </a:moveTo>
                  <a:cubicBezTo>
                    <a:pt x="5986" y="0"/>
                    <a:pt x="5221" y="522"/>
                    <a:pt x="4955" y="1427"/>
                  </a:cubicBezTo>
                  <a:cubicBezTo>
                    <a:pt x="4215" y="3867"/>
                    <a:pt x="4733" y="6307"/>
                    <a:pt x="5472" y="8674"/>
                  </a:cubicBezTo>
                  <a:cubicBezTo>
                    <a:pt x="4504" y="8286"/>
                    <a:pt x="3479" y="8068"/>
                    <a:pt x="2448" y="8068"/>
                  </a:cubicBezTo>
                  <a:cubicBezTo>
                    <a:pt x="2298" y="8068"/>
                    <a:pt x="2147" y="8073"/>
                    <a:pt x="1997" y="8082"/>
                  </a:cubicBezTo>
                  <a:cubicBezTo>
                    <a:pt x="888" y="8082"/>
                    <a:pt x="75" y="8969"/>
                    <a:pt x="1" y="10078"/>
                  </a:cubicBezTo>
                  <a:cubicBezTo>
                    <a:pt x="1" y="14441"/>
                    <a:pt x="5546" y="15550"/>
                    <a:pt x="8874" y="16364"/>
                  </a:cubicBezTo>
                  <a:cubicBezTo>
                    <a:pt x="9028" y="16421"/>
                    <a:pt x="9193" y="16449"/>
                    <a:pt x="9361" y="16449"/>
                  </a:cubicBezTo>
                  <a:cubicBezTo>
                    <a:pt x="9836" y="16449"/>
                    <a:pt x="10340" y="16228"/>
                    <a:pt x="10722" y="15846"/>
                  </a:cubicBezTo>
                  <a:cubicBezTo>
                    <a:pt x="11535" y="15772"/>
                    <a:pt x="12201" y="15107"/>
                    <a:pt x="12275" y="14219"/>
                  </a:cubicBezTo>
                  <a:cubicBezTo>
                    <a:pt x="12645" y="9487"/>
                    <a:pt x="11979" y="3128"/>
                    <a:pt x="7764" y="244"/>
                  </a:cubicBezTo>
                  <a:cubicBezTo>
                    <a:pt x="7454" y="79"/>
                    <a:pt x="7127" y="0"/>
                    <a:pt x="680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9" name="Google Shape;629;p31"/>
            <p:cNvSpPr/>
            <p:nvPr/>
          </p:nvSpPr>
          <p:spPr>
            <a:xfrm>
              <a:off x="5363675" y="980800"/>
              <a:ext cx="399300" cy="387025"/>
            </a:xfrm>
            <a:custGeom>
              <a:rect l="l" t="t" r="r" b="b"/>
              <a:pathLst>
                <a:path w="15972" h="15480" extrusionOk="0">
                  <a:moveTo>
                    <a:pt x="13078" y="1"/>
                  </a:moveTo>
                  <a:cubicBezTo>
                    <a:pt x="7550" y="1"/>
                    <a:pt x="3036" y="5558"/>
                    <a:pt x="814" y="10073"/>
                  </a:cubicBezTo>
                  <a:cubicBezTo>
                    <a:pt x="814" y="10147"/>
                    <a:pt x="740" y="10221"/>
                    <a:pt x="740" y="10295"/>
                  </a:cubicBezTo>
                  <a:cubicBezTo>
                    <a:pt x="0" y="11035"/>
                    <a:pt x="74" y="12218"/>
                    <a:pt x="888" y="12883"/>
                  </a:cubicBezTo>
                  <a:cubicBezTo>
                    <a:pt x="3098" y="14591"/>
                    <a:pt x="5753" y="15480"/>
                    <a:pt x="8457" y="15480"/>
                  </a:cubicBezTo>
                  <a:cubicBezTo>
                    <a:pt x="9732" y="15480"/>
                    <a:pt x="11019" y="15283"/>
                    <a:pt x="12275" y="14880"/>
                  </a:cubicBezTo>
                  <a:cubicBezTo>
                    <a:pt x="13162" y="14658"/>
                    <a:pt x="13754" y="13845"/>
                    <a:pt x="13754" y="12957"/>
                  </a:cubicBezTo>
                  <a:cubicBezTo>
                    <a:pt x="13754" y="11257"/>
                    <a:pt x="12570" y="9704"/>
                    <a:pt x="10944" y="9186"/>
                  </a:cubicBezTo>
                  <a:cubicBezTo>
                    <a:pt x="13680" y="7338"/>
                    <a:pt x="15972" y="5045"/>
                    <a:pt x="15602" y="2014"/>
                  </a:cubicBezTo>
                  <a:cubicBezTo>
                    <a:pt x="15528" y="905"/>
                    <a:pt x="14715" y="91"/>
                    <a:pt x="13606" y="17"/>
                  </a:cubicBezTo>
                  <a:cubicBezTo>
                    <a:pt x="13429" y="6"/>
                    <a:pt x="13253" y="1"/>
                    <a:pt x="1307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0" name="Google Shape;630;p31"/>
            <p:cNvSpPr/>
            <p:nvPr/>
          </p:nvSpPr>
          <p:spPr>
            <a:xfrm>
              <a:off x="2766500" y="820900"/>
              <a:ext cx="2628625" cy="2706850"/>
            </a:xfrm>
            <a:custGeom>
              <a:rect l="l" t="t" r="r" b="b"/>
              <a:pathLst>
                <a:path w="105145" h="108272" extrusionOk="0">
                  <a:moveTo>
                    <a:pt x="61591" y="0"/>
                  </a:moveTo>
                  <a:cubicBezTo>
                    <a:pt x="27462" y="0"/>
                    <a:pt x="16806" y="17540"/>
                    <a:pt x="14419" y="36508"/>
                  </a:cubicBezTo>
                  <a:cubicBezTo>
                    <a:pt x="13088" y="35472"/>
                    <a:pt x="11535" y="34881"/>
                    <a:pt x="9908" y="34807"/>
                  </a:cubicBezTo>
                  <a:cubicBezTo>
                    <a:pt x="9834" y="34805"/>
                    <a:pt x="9760" y="34804"/>
                    <a:pt x="9686" y="34804"/>
                  </a:cubicBezTo>
                  <a:cubicBezTo>
                    <a:pt x="4680" y="34804"/>
                    <a:pt x="441" y="39705"/>
                    <a:pt x="222" y="45898"/>
                  </a:cubicBezTo>
                  <a:cubicBezTo>
                    <a:pt x="0" y="52183"/>
                    <a:pt x="3919" y="57507"/>
                    <a:pt x="9021" y="57729"/>
                  </a:cubicBezTo>
                  <a:cubicBezTo>
                    <a:pt x="11313" y="57729"/>
                    <a:pt x="13531" y="56842"/>
                    <a:pt x="15084" y="55289"/>
                  </a:cubicBezTo>
                  <a:cubicBezTo>
                    <a:pt x="18042" y="67859"/>
                    <a:pt x="26471" y="78506"/>
                    <a:pt x="38080" y="84274"/>
                  </a:cubicBezTo>
                  <a:lnTo>
                    <a:pt x="34309" y="94847"/>
                  </a:lnTo>
                  <a:cubicBezTo>
                    <a:pt x="32534" y="99728"/>
                    <a:pt x="35122" y="105125"/>
                    <a:pt x="40002" y="106826"/>
                  </a:cubicBezTo>
                  <a:lnTo>
                    <a:pt x="42442" y="107713"/>
                  </a:lnTo>
                  <a:cubicBezTo>
                    <a:pt x="43488" y="108093"/>
                    <a:pt x="44558" y="108273"/>
                    <a:pt x="45609" y="108273"/>
                  </a:cubicBezTo>
                  <a:cubicBezTo>
                    <a:pt x="49466" y="108273"/>
                    <a:pt x="53085" y="105854"/>
                    <a:pt x="54421" y="102020"/>
                  </a:cubicBezTo>
                  <a:lnTo>
                    <a:pt x="59005" y="89228"/>
                  </a:lnTo>
                  <a:cubicBezTo>
                    <a:pt x="59666" y="89243"/>
                    <a:pt x="60318" y="89251"/>
                    <a:pt x="60962" y="89251"/>
                  </a:cubicBezTo>
                  <a:cubicBezTo>
                    <a:pt x="82238" y="89251"/>
                    <a:pt x="94603" y="81014"/>
                    <a:pt x="100560" y="68598"/>
                  </a:cubicBezTo>
                  <a:cubicBezTo>
                    <a:pt x="102630" y="64236"/>
                    <a:pt x="103961" y="59577"/>
                    <a:pt x="104553" y="54771"/>
                  </a:cubicBezTo>
                  <a:cubicBezTo>
                    <a:pt x="104627" y="54180"/>
                    <a:pt x="104701" y="53588"/>
                    <a:pt x="104775" y="52997"/>
                  </a:cubicBezTo>
                  <a:cubicBezTo>
                    <a:pt x="104775" y="52627"/>
                    <a:pt x="104849" y="52257"/>
                    <a:pt x="104849" y="51887"/>
                  </a:cubicBezTo>
                  <a:cubicBezTo>
                    <a:pt x="104997" y="50852"/>
                    <a:pt x="105071" y="49743"/>
                    <a:pt x="105071" y="48634"/>
                  </a:cubicBezTo>
                  <a:cubicBezTo>
                    <a:pt x="105144" y="47525"/>
                    <a:pt x="105071" y="46490"/>
                    <a:pt x="105144" y="45381"/>
                  </a:cubicBezTo>
                  <a:cubicBezTo>
                    <a:pt x="105144" y="43680"/>
                    <a:pt x="105071" y="42053"/>
                    <a:pt x="104923" y="40427"/>
                  </a:cubicBezTo>
                  <a:cubicBezTo>
                    <a:pt x="104775" y="38134"/>
                    <a:pt x="104553" y="35990"/>
                    <a:pt x="104183" y="33846"/>
                  </a:cubicBezTo>
                  <a:cubicBezTo>
                    <a:pt x="104183" y="33550"/>
                    <a:pt x="104109" y="33254"/>
                    <a:pt x="104035" y="32958"/>
                  </a:cubicBezTo>
                  <a:cubicBezTo>
                    <a:pt x="103740" y="31258"/>
                    <a:pt x="103370" y="29705"/>
                    <a:pt x="102926" y="28078"/>
                  </a:cubicBezTo>
                  <a:cubicBezTo>
                    <a:pt x="102852" y="27709"/>
                    <a:pt x="102778" y="27339"/>
                    <a:pt x="102630" y="26969"/>
                  </a:cubicBezTo>
                  <a:cubicBezTo>
                    <a:pt x="98564" y="12994"/>
                    <a:pt x="89395" y="2347"/>
                    <a:pt x="74311" y="720"/>
                  </a:cubicBezTo>
                  <a:cubicBezTo>
                    <a:pt x="69746" y="232"/>
                    <a:pt x="65513" y="0"/>
                    <a:pt x="6159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1" name="Google Shape;631;p31"/>
            <p:cNvSpPr/>
            <p:nvPr/>
          </p:nvSpPr>
          <p:spPr>
            <a:xfrm>
              <a:off x="4168925" y="3567900"/>
              <a:ext cx="1843600" cy="987375"/>
            </a:xfrm>
            <a:custGeom>
              <a:rect l="l" t="t" r="r" b="b"/>
              <a:pathLst>
                <a:path w="73744" h="39495" extrusionOk="0">
                  <a:moveTo>
                    <a:pt x="9546" y="0"/>
                  </a:moveTo>
                  <a:cubicBezTo>
                    <a:pt x="6013" y="0"/>
                    <a:pt x="1" y="11040"/>
                    <a:pt x="2612" y="13583"/>
                  </a:cubicBezTo>
                  <a:cubicBezTo>
                    <a:pt x="14221" y="24822"/>
                    <a:pt x="55037" y="32512"/>
                    <a:pt x="55037" y="32512"/>
                  </a:cubicBezTo>
                  <a:cubicBezTo>
                    <a:pt x="55037" y="32512"/>
                    <a:pt x="53410" y="38871"/>
                    <a:pt x="56072" y="39388"/>
                  </a:cubicBezTo>
                  <a:cubicBezTo>
                    <a:pt x="56281" y="39435"/>
                    <a:pt x="56476" y="39457"/>
                    <a:pt x="56660" y="39457"/>
                  </a:cubicBezTo>
                  <a:cubicBezTo>
                    <a:pt x="59662" y="39457"/>
                    <a:pt x="59399" y="33548"/>
                    <a:pt x="59399" y="33547"/>
                  </a:cubicBezTo>
                  <a:lnTo>
                    <a:pt x="59399" y="33547"/>
                  </a:lnTo>
                  <a:cubicBezTo>
                    <a:pt x="59399" y="33548"/>
                    <a:pt x="60934" y="39494"/>
                    <a:pt x="63528" y="39494"/>
                  </a:cubicBezTo>
                  <a:cubicBezTo>
                    <a:pt x="63723" y="39494"/>
                    <a:pt x="63924" y="39461"/>
                    <a:pt x="64131" y="39388"/>
                  </a:cubicBezTo>
                  <a:cubicBezTo>
                    <a:pt x="67089" y="38353"/>
                    <a:pt x="63245" y="31773"/>
                    <a:pt x="63244" y="31772"/>
                  </a:cubicBezTo>
                  <a:lnTo>
                    <a:pt x="63244" y="31772"/>
                  </a:lnTo>
                  <a:cubicBezTo>
                    <a:pt x="63245" y="31773"/>
                    <a:pt x="66434" y="35600"/>
                    <a:pt x="68879" y="35600"/>
                  </a:cubicBezTo>
                  <a:cubicBezTo>
                    <a:pt x="69548" y="35600"/>
                    <a:pt x="70161" y="35313"/>
                    <a:pt x="70638" y="34582"/>
                  </a:cubicBezTo>
                  <a:cubicBezTo>
                    <a:pt x="73447" y="30369"/>
                    <a:pt x="63102" y="26746"/>
                    <a:pt x="63096" y="26744"/>
                  </a:cubicBezTo>
                  <a:lnTo>
                    <a:pt x="63096" y="26744"/>
                  </a:lnTo>
                  <a:cubicBezTo>
                    <a:pt x="63100" y="26746"/>
                    <a:pt x="66826" y="28039"/>
                    <a:pt x="69868" y="28039"/>
                  </a:cubicBezTo>
                  <a:cubicBezTo>
                    <a:pt x="71969" y="28039"/>
                    <a:pt x="73744" y="27422"/>
                    <a:pt x="73744" y="25339"/>
                  </a:cubicBezTo>
                  <a:cubicBezTo>
                    <a:pt x="73744" y="22828"/>
                    <a:pt x="70451" y="22283"/>
                    <a:pt x="67593" y="22283"/>
                  </a:cubicBezTo>
                  <a:cubicBezTo>
                    <a:pt x="65402" y="22283"/>
                    <a:pt x="63466" y="22604"/>
                    <a:pt x="63466" y="22604"/>
                  </a:cubicBezTo>
                  <a:cubicBezTo>
                    <a:pt x="63466" y="22604"/>
                    <a:pt x="71526" y="18167"/>
                    <a:pt x="67755" y="14322"/>
                  </a:cubicBezTo>
                  <a:cubicBezTo>
                    <a:pt x="67564" y="14131"/>
                    <a:pt x="67313" y="14047"/>
                    <a:pt x="67019" y="14047"/>
                  </a:cubicBezTo>
                  <a:cubicBezTo>
                    <a:pt x="64691" y="14047"/>
                    <a:pt x="59621" y="19350"/>
                    <a:pt x="59621" y="19350"/>
                  </a:cubicBezTo>
                  <a:cubicBezTo>
                    <a:pt x="59621" y="19350"/>
                    <a:pt x="30488" y="11512"/>
                    <a:pt x="10302" y="199"/>
                  </a:cubicBezTo>
                  <a:cubicBezTo>
                    <a:pt x="10068" y="64"/>
                    <a:pt x="9814" y="0"/>
                    <a:pt x="954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2" name="Google Shape;632;p31"/>
            <p:cNvSpPr/>
            <p:nvPr/>
          </p:nvSpPr>
          <p:spPr>
            <a:xfrm>
              <a:off x="3993925" y="3469350"/>
              <a:ext cx="700600" cy="654400"/>
            </a:xfrm>
            <a:custGeom>
              <a:rect l="l" t="t" r="r" b="b"/>
              <a:pathLst>
                <a:path w="28024" h="26176" extrusionOk="0">
                  <a:moveTo>
                    <a:pt x="10500" y="1"/>
                  </a:moveTo>
                  <a:lnTo>
                    <a:pt x="0" y="12275"/>
                  </a:lnTo>
                  <a:lnTo>
                    <a:pt x="15010" y="26176"/>
                  </a:lnTo>
                  <a:cubicBezTo>
                    <a:pt x="27654" y="21813"/>
                    <a:pt x="28024" y="8282"/>
                    <a:pt x="28024" y="8282"/>
                  </a:cubicBezTo>
                  <a:lnTo>
                    <a:pt x="1050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3" name="Google Shape;633;p31"/>
            <p:cNvSpPr/>
            <p:nvPr/>
          </p:nvSpPr>
          <p:spPr>
            <a:xfrm>
              <a:off x="2348945" y="3177298"/>
              <a:ext cx="2224968" cy="1843687"/>
            </a:xfrm>
            <a:custGeom>
              <a:rect l="l" t="t" r="r" b="b"/>
              <a:pathLst>
                <a:path w="102851" h="89914" extrusionOk="0">
                  <a:moveTo>
                    <a:pt x="62332" y="1"/>
                  </a:moveTo>
                  <a:cubicBezTo>
                    <a:pt x="16045" y="20409"/>
                    <a:pt x="0" y="89914"/>
                    <a:pt x="0" y="89914"/>
                  </a:cubicBezTo>
                  <a:cubicBezTo>
                    <a:pt x="49023" y="89914"/>
                    <a:pt x="85846" y="89840"/>
                    <a:pt x="85846" y="89840"/>
                  </a:cubicBezTo>
                  <a:cubicBezTo>
                    <a:pt x="102852" y="50799"/>
                    <a:pt x="79117" y="4585"/>
                    <a:pt x="79487" y="3920"/>
                  </a:cubicBezTo>
                  <a:lnTo>
                    <a:pt x="6233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4" name="Google Shape;634;p31"/>
            <p:cNvSpPr/>
            <p:nvPr/>
          </p:nvSpPr>
          <p:spPr>
            <a:xfrm>
              <a:off x="1577150" y="3312750"/>
              <a:ext cx="1878375" cy="872400"/>
            </a:xfrm>
            <a:custGeom>
              <a:rect l="l" t="t" r="r" b="b"/>
              <a:pathLst>
                <a:path w="75135" h="34896" extrusionOk="0">
                  <a:moveTo>
                    <a:pt x="66448" y="1"/>
                  </a:moveTo>
                  <a:cubicBezTo>
                    <a:pt x="66238" y="1"/>
                    <a:pt x="66034" y="41"/>
                    <a:pt x="65838" y="127"/>
                  </a:cubicBezTo>
                  <a:cubicBezTo>
                    <a:pt x="44691" y="9518"/>
                    <a:pt x="14966" y="14546"/>
                    <a:pt x="14966" y="14546"/>
                  </a:cubicBezTo>
                  <a:cubicBezTo>
                    <a:pt x="14966" y="14546"/>
                    <a:pt x="10217" y="8580"/>
                    <a:pt x="7957" y="8580"/>
                  </a:cubicBezTo>
                  <a:cubicBezTo>
                    <a:pt x="7726" y="8580"/>
                    <a:pt x="7522" y="8642"/>
                    <a:pt x="7350" y="8779"/>
                  </a:cubicBezTo>
                  <a:cubicBezTo>
                    <a:pt x="3210" y="12254"/>
                    <a:pt x="10826" y="17430"/>
                    <a:pt x="10826" y="17430"/>
                  </a:cubicBezTo>
                  <a:cubicBezTo>
                    <a:pt x="10826" y="17430"/>
                    <a:pt x="7812" y="16638"/>
                    <a:pt x="5000" y="16638"/>
                  </a:cubicBezTo>
                  <a:cubicBezTo>
                    <a:pt x="2657" y="16638"/>
                    <a:pt x="454" y="17188"/>
                    <a:pt x="252" y="19204"/>
                  </a:cubicBezTo>
                  <a:cubicBezTo>
                    <a:pt x="1" y="21647"/>
                    <a:pt x="2453" y="22275"/>
                    <a:pt x="5042" y="22275"/>
                  </a:cubicBezTo>
                  <a:cubicBezTo>
                    <a:pt x="7783" y="22275"/>
                    <a:pt x="10677" y="21571"/>
                    <a:pt x="10678" y="21570"/>
                  </a:cubicBezTo>
                  <a:lnTo>
                    <a:pt x="10678" y="21570"/>
                  </a:lnTo>
                  <a:cubicBezTo>
                    <a:pt x="10676" y="21571"/>
                    <a:pt x="104" y="24233"/>
                    <a:pt x="2470" y="28595"/>
                  </a:cubicBezTo>
                  <a:cubicBezTo>
                    <a:pt x="2934" y="29469"/>
                    <a:pt x="3622" y="29801"/>
                    <a:pt x="4399" y="29801"/>
                  </a:cubicBezTo>
                  <a:cubicBezTo>
                    <a:pt x="6841" y="29801"/>
                    <a:pt x="10160" y="26525"/>
                    <a:pt x="10160" y="26525"/>
                  </a:cubicBezTo>
                  <a:lnTo>
                    <a:pt x="10160" y="26525"/>
                  </a:lnTo>
                  <a:cubicBezTo>
                    <a:pt x="10160" y="26525"/>
                    <a:pt x="5650" y="32736"/>
                    <a:pt x="8607" y="34067"/>
                  </a:cubicBezTo>
                  <a:cubicBezTo>
                    <a:pt x="8869" y="34188"/>
                    <a:pt x="9127" y="34243"/>
                    <a:pt x="9380" y="34243"/>
                  </a:cubicBezTo>
                  <a:cubicBezTo>
                    <a:pt x="11902" y="34243"/>
                    <a:pt x="13857" y="28743"/>
                    <a:pt x="13857" y="28743"/>
                  </a:cubicBezTo>
                  <a:lnTo>
                    <a:pt x="13857" y="28743"/>
                  </a:lnTo>
                  <a:cubicBezTo>
                    <a:pt x="13857" y="28743"/>
                    <a:pt x="12948" y="34895"/>
                    <a:pt x="16297" y="34895"/>
                  </a:cubicBezTo>
                  <a:cubicBezTo>
                    <a:pt x="16392" y="34895"/>
                    <a:pt x="16491" y="34890"/>
                    <a:pt x="16593" y="34880"/>
                  </a:cubicBezTo>
                  <a:cubicBezTo>
                    <a:pt x="19329" y="34510"/>
                    <a:pt x="18294" y="28077"/>
                    <a:pt x="18294" y="28077"/>
                  </a:cubicBezTo>
                  <a:cubicBezTo>
                    <a:pt x="18294" y="28077"/>
                    <a:pt x="59701" y="24306"/>
                    <a:pt x="72271" y="14176"/>
                  </a:cubicBezTo>
                  <a:cubicBezTo>
                    <a:pt x="75134" y="11872"/>
                    <a:pt x="70015" y="1"/>
                    <a:pt x="6644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5" name="Google Shape;635;p31"/>
            <p:cNvSpPr/>
            <p:nvPr/>
          </p:nvSpPr>
          <p:spPr>
            <a:xfrm>
              <a:off x="2821950" y="3210175"/>
              <a:ext cx="863275" cy="704700"/>
            </a:xfrm>
            <a:custGeom>
              <a:rect l="l" t="t" r="r" b="b"/>
              <a:pathLst>
                <a:path w="34531" h="28188" extrusionOk="0">
                  <a:moveTo>
                    <a:pt x="23101" y="0"/>
                  </a:moveTo>
                  <a:cubicBezTo>
                    <a:pt x="14042" y="0"/>
                    <a:pt x="2441" y="5192"/>
                    <a:pt x="2441" y="5192"/>
                  </a:cubicBezTo>
                  <a:cubicBezTo>
                    <a:pt x="2441" y="5192"/>
                    <a:pt x="1" y="22642"/>
                    <a:pt x="12275" y="28188"/>
                  </a:cubicBezTo>
                  <a:cubicBezTo>
                    <a:pt x="12275" y="28188"/>
                    <a:pt x="34531" y="22494"/>
                    <a:pt x="31647" y="5709"/>
                  </a:cubicBezTo>
                  <a:cubicBezTo>
                    <a:pt x="31204" y="3269"/>
                    <a:pt x="27211" y="386"/>
                    <a:pt x="25067" y="90"/>
                  </a:cubicBezTo>
                  <a:cubicBezTo>
                    <a:pt x="24429" y="29"/>
                    <a:pt x="23772" y="0"/>
                    <a:pt x="2310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6" name="Google Shape;636;p31"/>
            <p:cNvSpPr/>
            <p:nvPr/>
          </p:nvSpPr>
          <p:spPr>
            <a:xfrm>
              <a:off x="3361725" y="3176875"/>
              <a:ext cx="944875" cy="481575"/>
            </a:xfrm>
            <a:custGeom>
              <a:rect l="l" t="t" r="r" b="b"/>
              <a:pathLst>
                <a:path w="37795" h="19263" extrusionOk="0">
                  <a:moveTo>
                    <a:pt x="12336" y="0"/>
                  </a:moveTo>
                  <a:cubicBezTo>
                    <a:pt x="7230" y="0"/>
                    <a:pt x="4329" y="1457"/>
                    <a:pt x="2662" y="3270"/>
                  </a:cubicBezTo>
                  <a:cubicBezTo>
                    <a:pt x="0" y="6154"/>
                    <a:pt x="1257" y="12365"/>
                    <a:pt x="5842" y="14288"/>
                  </a:cubicBezTo>
                  <a:cubicBezTo>
                    <a:pt x="8598" y="15492"/>
                    <a:pt x="10926" y="15906"/>
                    <a:pt x="12824" y="15906"/>
                  </a:cubicBezTo>
                  <a:cubicBezTo>
                    <a:pt x="16985" y="15906"/>
                    <a:pt x="19077" y="13918"/>
                    <a:pt x="19077" y="13918"/>
                  </a:cubicBezTo>
                  <a:cubicBezTo>
                    <a:pt x="23625" y="17849"/>
                    <a:pt x="27316" y="19262"/>
                    <a:pt x="30152" y="19262"/>
                  </a:cubicBezTo>
                  <a:cubicBezTo>
                    <a:pt x="35479" y="19262"/>
                    <a:pt x="37794" y="14279"/>
                    <a:pt x="37119" y="11626"/>
                  </a:cubicBezTo>
                  <a:cubicBezTo>
                    <a:pt x="34974" y="3270"/>
                    <a:pt x="21961" y="1274"/>
                    <a:pt x="21961" y="1274"/>
                  </a:cubicBezTo>
                  <a:cubicBezTo>
                    <a:pt x="18098" y="377"/>
                    <a:pt x="14932" y="0"/>
                    <a:pt x="123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7" name="Google Shape;637;p31"/>
            <p:cNvSpPr/>
            <p:nvPr/>
          </p:nvSpPr>
          <p:spPr>
            <a:xfrm>
              <a:off x="3714800" y="1478400"/>
              <a:ext cx="598925" cy="652700"/>
            </a:xfrm>
            <a:custGeom>
              <a:rect l="l" t="t" r="r" b="b"/>
              <a:pathLst>
                <a:path w="23957" h="26108" extrusionOk="0">
                  <a:moveTo>
                    <a:pt x="11930" y="1"/>
                  </a:moveTo>
                  <a:cubicBezTo>
                    <a:pt x="11848" y="1"/>
                    <a:pt x="11765" y="2"/>
                    <a:pt x="11683" y="4"/>
                  </a:cubicBezTo>
                  <a:cubicBezTo>
                    <a:pt x="5176" y="152"/>
                    <a:pt x="0" y="6067"/>
                    <a:pt x="148" y="13313"/>
                  </a:cubicBezTo>
                  <a:cubicBezTo>
                    <a:pt x="294" y="20395"/>
                    <a:pt x="5631" y="26108"/>
                    <a:pt x="12030" y="26108"/>
                  </a:cubicBezTo>
                  <a:cubicBezTo>
                    <a:pt x="12111" y="26108"/>
                    <a:pt x="12193" y="26107"/>
                    <a:pt x="12274" y="26105"/>
                  </a:cubicBezTo>
                  <a:cubicBezTo>
                    <a:pt x="18781" y="25957"/>
                    <a:pt x="23957" y="19968"/>
                    <a:pt x="23735" y="12722"/>
                  </a:cubicBezTo>
                  <a:cubicBezTo>
                    <a:pt x="23589" y="5641"/>
                    <a:pt x="18326" y="1"/>
                    <a:pt x="119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8" name="Google Shape;638;p31"/>
            <p:cNvSpPr/>
            <p:nvPr/>
          </p:nvSpPr>
          <p:spPr>
            <a:xfrm>
              <a:off x="3918550" y="1535650"/>
              <a:ext cx="397025" cy="337450"/>
            </a:xfrm>
            <a:custGeom>
              <a:rect l="l" t="t" r="r" b="b"/>
              <a:pathLst>
                <a:path w="15881" h="13498" extrusionOk="0">
                  <a:moveTo>
                    <a:pt x="6884" y="0"/>
                  </a:moveTo>
                  <a:cubicBezTo>
                    <a:pt x="3304" y="0"/>
                    <a:pt x="278" y="2834"/>
                    <a:pt x="205" y="6513"/>
                  </a:cubicBezTo>
                  <a:cubicBezTo>
                    <a:pt x="1" y="10661"/>
                    <a:pt x="3378" y="13497"/>
                    <a:pt x="6924" y="13497"/>
                  </a:cubicBezTo>
                  <a:cubicBezTo>
                    <a:pt x="8497" y="13497"/>
                    <a:pt x="10104" y="12939"/>
                    <a:pt x="11444" y="11689"/>
                  </a:cubicBezTo>
                  <a:cubicBezTo>
                    <a:pt x="15881" y="7622"/>
                    <a:pt x="13145" y="228"/>
                    <a:pt x="7156" y="6"/>
                  </a:cubicBezTo>
                  <a:cubicBezTo>
                    <a:pt x="7065" y="2"/>
                    <a:pt x="6974" y="0"/>
                    <a:pt x="688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9" name="Google Shape;639;p31"/>
            <p:cNvSpPr/>
            <p:nvPr/>
          </p:nvSpPr>
          <p:spPr>
            <a:xfrm>
              <a:off x="3976550" y="1559750"/>
              <a:ext cx="200400" cy="169925"/>
            </a:xfrm>
            <a:custGeom>
              <a:rect l="l" t="t" r="r" b="b"/>
              <a:pathLst>
                <a:path w="8016" h="6797" extrusionOk="0">
                  <a:moveTo>
                    <a:pt x="3446" y="0"/>
                  </a:moveTo>
                  <a:cubicBezTo>
                    <a:pt x="1657" y="0"/>
                    <a:pt x="176" y="1452"/>
                    <a:pt x="104" y="3257"/>
                  </a:cubicBezTo>
                  <a:cubicBezTo>
                    <a:pt x="1" y="5367"/>
                    <a:pt x="1726" y="6797"/>
                    <a:pt x="3532" y="6797"/>
                  </a:cubicBezTo>
                  <a:cubicBezTo>
                    <a:pt x="4320" y="6797"/>
                    <a:pt x="5123" y="6525"/>
                    <a:pt x="5797" y="5918"/>
                  </a:cubicBezTo>
                  <a:cubicBezTo>
                    <a:pt x="8015" y="3848"/>
                    <a:pt x="6610" y="151"/>
                    <a:pt x="3579" y="3"/>
                  </a:cubicBezTo>
                  <a:cubicBezTo>
                    <a:pt x="3534" y="1"/>
                    <a:pt x="3490" y="0"/>
                    <a:pt x="344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0" name="Google Shape;640;p31"/>
            <p:cNvSpPr/>
            <p:nvPr/>
          </p:nvSpPr>
          <p:spPr>
            <a:xfrm>
              <a:off x="4977325" y="1526050"/>
              <a:ext cx="419650" cy="651275"/>
            </a:xfrm>
            <a:custGeom>
              <a:rect l="l" t="t" r="r" b="b"/>
              <a:pathLst>
                <a:path w="16786" h="26051" extrusionOk="0">
                  <a:moveTo>
                    <a:pt x="12194" y="1"/>
                  </a:moveTo>
                  <a:cubicBezTo>
                    <a:pt x="12024" y="1"/>
                    <a:pt x="11854" y="7"/>
                    <a:pt x="11683" y="20"/>
                  </a:cubicBezTo>
                  <a:cubicBezTo>
                    <a:pt x="5177" y="168"/>
                    <a:pt x="1" y="6083"/>
                    <a:pt x="149" y="13330"/>
                  </a:cubicBezTo>
                  <a:cubicBezTo>
                    <a:pt x="295" y="20411"/>
                    <a:pt x="5630" y="26050"/>
                    <a:pt x="12027" y="26050"/>
                  </a:cubicBezTo>
                  <a:cubicBezTo>
                    <a:pt x="12110" y="26050"/>
                    <a:pt x="12192" y="26049"/>
                    <a:pt x="12275" y="26048"/>
                  </a:cubicBezTo>
                  <a:cubicBezTo>
                    <a:pt x="13680" y="26048"/>
                    <a:pt x="15011" y="25678"/>
                    <a:pt x="16342" y="25160"/>
                  </a:cubicBezTo>
                  <a:cubicBezTo>
                    <a:pt x="16490" y="23681"/>
                    <a:pt x="16564" y="22277"/>
                    <a:pt x="16638" y="20798"/>
                  </a:cubicBezTo>
                  <a:cubicBezTo>
                    <a:pt x="16785" y="18579"/>
                    <a:pt x="16785" y="16435"/>
                    <a:pt x="16564" y="14365"/>
                  </a:cubicBezTo>
                  <a:cubicBezTo>
                    <a:pt x="16490" y="11925"/>
                    <a:pt x="16268" y="9559"/>
                    <a:pt x="15898" y="7192"/>
                  </a:cubicBezTo>
                  <a:cubicBezTo>
                    <a:pt x="15750" y="5935"/>
                    <a:pt x="15528" y="4678"/>
                    <a:pt x="15233" y="3495"/>
                  </a:cubicBezTo>
                  <a:cubicBezTo>
                    <a:pt x="15159" y="2830"/>
                    <a:pt x="15011" y="2164"/>
                    <a:pt x="14789" y="1499"/>
                  </a:cubicBezTo>
                  <a:cubicBezTo>
                    <a:pt x="14715" y="1129"/>
                    <a:pt x="14641" y="686"/>
                    <a:pt x="14493" y="316"/>
                  </a:cubicBezTo>
                  <a:cubicBezTo>
                    <a:pt x="13763" y="133"/>
                    <a:pt x="12983" y="1"/>
                    <a:pt x="1219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1" name="Google Shape;641;p31"/>
            <p:cNvSpPr/>
            <p:nvPr/>
          </p:nvSpPr>
          <p:spPr>
            <a:xfrm>
              <a:off x="5142025" y="1559800"/>
              <a:ext cx="251250" cy="337400"/>
            </a:xfrm>
            <a:custGeom>
              <a:rect l="l" t="t" r="r" b="b"/>
              <a:pathLst>
                <a:path w="10050" h="13496" extrusionOk="0">
                  <a:moveTo>
                    <a:pt x="7486" y="0"/>
                  </a:moveTo>
                  <a:cubicBezTo>
                    <a:pt x="3186" y="0"/>
                    <a:pt x="1" y="3812"/>
                    <a:pt x="733" y="7987"/>
                  </a:cubicBezTo>
                  <a:cubicBezTo>
                    <a:pt x="1366" y="11323"/>
                    <a:pt x="4236" y="13496"/>
                    <a:pt x="7359" y="13496"/>
                  </a:cubicBezTo>
                  <a:cubicBezTo>
                    <a:pt x="8250" y="13496"/>
                    <a:pt x="9163" y="13319"/>
                    <a:pt x="10050" y="12941"/>
                  </a:cubicBezTo>
                  <a:cubicBezTo>
                    <a:pt x="9902" y="10575"/>
                    <a:pt x="9680" y="8209"/>
                    <a:pt x="9310" y="5769"/>
                  </a:cubicBezTo>
                  <a:lnTo>
                    <a:pt x="8645" y="2071"/>
                  </a:lnTo>
                  <a:cubicBezTo>
                    <a:pt x="8571" y="1406"/>
                    <a:pt x="8423" y="741"/>
                    <a:pt x="8201" y="75"/>
                  </a:cubicBezTo>
                  <a:lnTo>
                    <a:pt x="7609" y="1"/>
                  </a:lnTo>
                  <a:cubicBezTo>
                    <a:pt x="7568" y="0"/>
                    <a:pt x="7527" y="0"/>
                    <a:pt x="74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2" name="Google Shape;642;p31"/>
            <p:cNvSpPr/>
            <p:nvPr/>
          </p:nvSpPr>
          <p:spPr>
            <a:xfrm>
              <a:off x="5190375" y="1585650"/>
              <a:ext cx="184425" cy="169200"/>
            </a:xfrm>
            <a:custGeom>
              <a:rect l="l" t="t" r="r" b="b"/>
              <a:pathLst>
                <a:path w="7377" h="6766" extrusionOk="0">
                  <a:moveTo>
                    <a:pt x="4318" y="1"/>
                  </a:moveTo>
                  <a:cubicBezTo>
                    <a:pt x="1641" y="1"/>
                    <a:pt x="0" y="2914"/>
                    <a:pt x="1461" y="5178"/>
                  </a:cubicBezTo>
                  <a:cubicBezTo>
                    <a:pt x="2115" y="6245"/>
                    <a:pt x="3217" y="6767"/>
                    <a:pt x="4313" y="6767"/>
                  </a:cubicBezTo>
                  <a:cubicBezTo>
                    <a:pt x="5572" y="6767"/>
                    <a:pt x="6823" y="6078"/>
                    <a:pt x="7376" y="4735"/>
                  </a:cubicBezTo>
                  <a:lnTo>
                    <a:pt x="6711" y="1037"/>
                  </a:lnTo>
                  <a:cubicBezTo>
                    <a:pt x="6119" y="446"/>
                    <a:pt x="5306" y="76"/>
                    <a:pt x="4418" y="2"/>
                  </a:cubicBezTo>
                  <a:cubicBezTo>
                    <a:pt x="4385" y="1"/>
                    <a:pt x="4351" y="1"/>
                    <a:pt x="43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3" name="Google Shape;643;p31"/>
            <p:cNvSpPr/>
            <p:nvPr/>
          </p:nvSpPr>
          <p:spPr>
            <a:xfrm>
              <a:off x="4295275" y="2314025"/>
              <a:ext cx="622925" cy="382700"/>
            </a:xfrm>
            <a:custGeom>
              <a:rect l="l" t="t" r="r" b="b"/>
              <a:pathLst>
                <a:path w="24917" h="15308" extrusionOk="0">
                  <a:moveTo>
                    <a:pt x="146" y="0"/>
                  </a:moveTo>
                  <a:cubicBezTo>
                    <a:pt x="146" y="1"/>
                    <a:pt x="0" y="15307"/>
                    <a:pt x="11807" y="15307"/>
                  </a:cubicBezTo>
                  <a:cubicBezTo>
                    <a:pt x="11863" y="15307"/>
                    <a:pt x="11920" y="15307"/>
                    <a:pt x="11977" y="15306"/>
                  </a:cubicBezTo>
                  <a:cubicBezTo>
                    <a:pt x="11977" y="15306"/>
                    <a:pt x="11982" y="15306"/>
                    <a:pt x="11991" y="15306"/>
                  </a:cubicBezTo>
                  <a:cubicBezTo>
                    <a:pt x="12432" y="15306"/>
                    <a:pt x="23540" y="15164"/>
                    <a:pt x="24917" y="888"/>
                  </a:cubicBezTo>
                  <a:lnTo>
                    <a:pt x="24917" y="888"/>
                  </a:lnTo>
                  <a:cubicBezTo>
                    <a:pt x="24916" y="888"/>
                    <a:pt x="19930" y="2783"/>
                    <a:pt x="13216" y="2783"/>
                  </a:cubicBezTo>
                  <a:cubicBezTo>
                    <a:pt x="9240" y="2783"/>
                    <a:pt x="4657" y="2118"/>
                    <a:pt x="1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4" name="Google Shape;644;p31"/>
            <p:cNvSpPr/>
            <p:nvPr/>
          </p:nvSpPr>
          <p:spPr>
            <a:xfrm>
              <a:off x="4291525" y="2314025"/>
              <a:ext cx="578625" cy="224125"/>
            </a:xfrm>
            <a:custGeom>
              <a:rect l="l" t="t" r="r" b="b"/>
              <a:pathLst>
                <a:path w="23145" h="8965" extrusionOk="0">
                  <a:moveTo>
                    <a:pt x="222" y="0"/>
                  </a:moveTo>
                  <a:cubicBezTo>
                    <a:pt x="1" y="2292"/>
                    <a:pt x="444" y="4585"/>
                    <a:pt x="1332" y="6729"/>
                  </a:cubicBezTo>
                  <a:cubicBezTo>
                    <a:pt x="4526" y="7927"/>
                    <a:pt x="8838" y="8965"/>
                    <a:pt x="13039" y="8965"/>
                  </a:cubicBezTo>
                  <a:cubicBezTo>
                    <a:pt x="15839" y="8965"/>
                    <a:pt x="18589" y="8503"/>
                    <a:pt x="20926" y="7320"/>
                  </a:cubicBezTo>
                  <a:cubicBezTo>
                    <a:pt x="22331" y="6655"/>
                    <a:pt x="22922" y="4215"/>
                    <a:pt x="23144" y="1479"/>
                  </a:cubicBezTo>
                  <a:lnTo>
                    <a:pt x="23144" y="1479"/>
                  </a:lnTo>
                  <a:cubicBezTo>
                    <a:pt x="21133" y="2048"/>
                    <a:pt x="17602" y="2793"/>
                    <a:pt x="13381" y="2793"/>
                  </a:cubicBezTo>
                  <a:cubicBezTo>
                    <a:pt x="9379" y="2793"/>
                    <a:pt x="4757" y="2124"/>
                    <a:pt x="2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5" name="Google Shape;645;p31"/>
            <p:cNvSpPr/>
            <p:nvPr/>
          </p:nvSpPr>
          <p:spPr>
            <a:xfrm>
              <a:off x="4836850" y="2312550"/>
              <a:ext cx="135575" cy="101325"/>
            </a:xfrm>
            <a:custGeom>
              <a:rect l="l" t="t" r="r" b="b"/>
              <a:pathLst>
                <a:path w="5423" h="4052" extrusionOk="0">
                  <a:moveTo>
                    <a:pt x="2023" y="1"/>
                  </a:moveTo>
                  <a:cubicBezTo>
                    <a:pt x="1472" y="1"/>
                    <a:pt x="805" y="107"/>
                    <a:pt x="0" y="355"/>
                  </a:cubicBezTo>
                  <a:cubicBezTo>
                    <a:pt x="0" y="355"/>
                    <a:pt x="268" y="309"/>
                    <a:pt x="673" y="309"/>
                  </a:cubicBezTo>
                  <a:cubicBezTo>
                    <a:pt x="1886" y="309"/>
                    <a:pt x="4326" y="725"/>
                    <a:pt x="4437" y="4052"/>
                  </a:cubicBezTo>
                  <a:cubicBezTo>
                    <a:pt x="4437" y="4052"/>
                    <a:pt x="5422" y="1"/>
                    <a:pt x="202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6" name="Google Shape;646;p31"/>
            <p:cNvSpPr/>
            <p:nvPr/>
          </p:nvSpPr>
          <p:spPr>
            <a:xfrm>
              <a:off x="4258250" y="2283225"/>
              <a:ext cx="120175" cy="101050"/>
            </a:xfrm>
            <a:custGeom>
              <a:rect l="l" t="t" r="r" b="b"/>
              <a:pathLst>
                <a:path w="4807" h="4042" extrusionOk="0">
                  <a:moveTo>
                    <a:pt x="2820" y="1"/>
                  </a:moveTo>
                  <a:cubicBezTo>
                    <a:pt x="1533" y="1"/>
                    <a:pt x="82" y="742"/>
                    <a:pt x="1" y="4042"/>
                  </a:cubicBezTo>
                  <a:cubicBezTo>
                    <a:pt x="198" y="1939"/>
                    <a:pt x="1972" y="420"/>
                    <a:pt x="4026" y="420"/>
                  </a:cubicBezTo>
                  <a:cubicBezTo>
                    <a:pt x="4283" y="420"/>
                    <a:pt x="4544" y="444"/>
                    <a:pt x="4807" y="493"/>
                  </a:cubicBezTo>
                  <a:cubicBezTo>
                    <a:pt x="4807" y="493"/>
                    <a:pt x="3868" y="1"/>
                    <a:pt x="282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7" name="Google Shape;647;p31"/>
            <p:cNvSpPr/>
            <p:nvPr/>
          </p:nvSpPr>
          <p:spPr>
            <a:xfrm>
              <a:off x="4450500" y="2792675"/>
              <a:ext cx="201525" cy="51900"/>
            </a:xfrm>
            <a:custGeom>
              <a:rect l="l" t="t" r="r" b="b"/>
              <a:pathLst>
                <a:path w="8061" h="2076" extrusionOk="0">
                  <a:moveTo>
                    <a:pt x="3830" y="1"/>
                  </a:moveTo>
                  <a:cubicBezTo>
                    <a:pt x="2741" y="1"/>
                    <a:pt x="1458" y="333"/>
                    <a:pt x="1" y="1262"/>
                  </a:cubicBezTo>
                  <a:cubicBezTo>
                    <a:pt x="1" y="1262"/>
                    <a:pt x="1338" y="1086"/>
                    <a:pt x="2991" y="1086"/>
                  </a:cubicBezTo>
                  <a:cubicBezTo>
                    <a:pt x="4726" y="1086"/>
                    <a:pt x="6810" y="1280"/>
                    <a:pt x="8060" y="2075"/>
                  </a:cubicBezTo>
                  <a:cubicBezTo>
                    <a:pt x="8060" y="2075"/>
                    <a:pt x="6551" y="1"/>
                    <a:pt x="383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8" name="Google Shape;648;p31"/>
            <p:cNvSpPr/>
            <p:nvPr/>
          </p:nvSpPr>
          <p:spPr>
            <a:xfrm>
              <a:off x="2781275" y="238775"/>
              <a:ext cx="2843750" cy="1620525"/>
            </a:xfrm>
            <a:custGeom>
              <a:rect l="l" t="t" r="r" b="b"/>
              <a:pathLst>
                <a:path w="113749" h="64821" extrusionOk="0">
                  <a:moveTo>
                    <a:pt x="61372" y="1"/>
                  </a:moveTo>
                  <a:cubicBezTo>
                    <a:pt x="57859" y="1"/>
                    <a:pt x="54117" y="181"/>
                    <a:pt x="50133" y="566"/>
                  </a:cubicBezTo>
                  <a:cubicBezTo>
                    <a:pt x="35493" y="1970"/>
                    <a:pt x="2737" y="13579"/>
                    <a:pt x="371" y="47814"/>
                  </a:cubicBezTo>
                  <a:cubicBezTo>
                    <a:pt x="1" y="53360"/>
                    <a:pt x="297" y="58905"/>
                    <a:pt x="1332" y="64377"/>
                  </a:cubicBezTo>
                  <a:lnTo>
                    <a:pt x="2515" y="64821"/>
                  </a:lnTo>
                  <a:cubicBezTo>
                    <a:pt x="5325" y="62676"/>
                    <a:pt x="6656" y="62750"/>
                    <a:pt x="10353" y="62233"/>
                  </a:cubicBezTo>
                  <a:lnTo>
                    <a:pt x="11240" y="61345"/>
                  </a:lnTo>
                  <a:cubicBezTo>
                    <a:pt x="11092" y="60680"/>
                    <a:pt x="11979" y="59275"/>
                    <a:pt x="11831" y="58536"/>
                  </a:cubicBezTo>
                  <a:lnTo>
                    <a:pt x="11831" y="58536"/>
                  </a:lnTo>
                  <a:lnTo>
                    <a:pt x="12201" y="60384"/>
                  </a:lnTo>
                  <a:cubicBezTo>
                    <a:pt x="25880" y="56983"/>
                    <a:pt x="23144" y="38498"/>
                    <a:pt x="23144" y="38497"/>
                  </a:cubicBezTo>
                  <a:lnTo>
                    <a:pt x="23144" y="38497"/>
                  </a:lnTo>
                  <a:cubicBezTo>
                    <a:pt x="27440" y="40503"/>
                    <a:pt x="31844" y="41342"/>
                    <a:pt x="36138" y="41342"/>
                  </a:cubicBezTo>
                  <a:cubicBezTo>
                    <a:pt x="51948" y="41342"/>
                    <a:pt x="66271" y="29973"/>
                    <a:pt x="68248" y="23635"/>
                  </a:cubicBezTo>
                  <a:cubicBezTo>
                    <a:pt x="75657" y="37872"/>
                    <a:pt x="89345" y="42404"/>
                    <a:pt x="98720" y="42404"/>
                  </a:cubicBezTo>
                  <a:cubicBezTo>
                    <a:pt x="103660" y="42404"/>
                    <a:pt x="107403" y="41146"/>
                    <a:pt x="108398" y="39385"/>
                  </a:cubicBezTo>
                  <a:cubicBezTo>
                    <a:pt x="113749" y="29781"/>
                    <a:pt x="106498" y="1"/>
                    <a:pt x="613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9" name="Google Shape;649;p31"/>
            <p:cNvSpPr/>
            <p:nvPr/>
          </p:nvSpPr>
          <p:spPr>
            <a:xfrm>
              <a:off x="3710650" y="1238500"/>
              <a:ext cx="398600" cy="142475"/>
            </a:xfrm>
            <a:custGeom>
              <a:rect l="l" t="t" r="r" b="b"/>
              <a:pathLst>
                <a:path w="15943" h="5699" extrusionOk="0">
                  <a:moveTo>
                    <a:pt x="13414" y="1"/>
                  </a:moveTo>
                  <a:cubicBezTo>
                    <a:pt x="9312" y="1"/>
                    <a:pt x="0" y="4621"/>
                    <a:pt x="240" y="5459"/>
                  </a:cubicBezTo>
                  <a:cubicBezTo>
                    <a:pt x="284" y="5623"/>
                    <a:pt x="661" y="5698"/>
                    <a:pt x="1269" y="5698"/>
                  </a:cubicBezTo>
                  <a:cubicBezTo>
                    <a:pt x="4771" y="5698"/>
                    <a:pt x="15943" y="3206"/>
                    <a:pt x="15250" y="875"/>
                  </a:cubicBezTo>
                  <a:cubicBezTo>
                    <a:pt x="15053" y="256"/>
                    <a:pt x="14377" y="1"/>
                    <a:pt x="134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0" name="Google Shape;650;p31"/>
            <p:cNvSpPr/>
            <p:nvPr/>
          </p:nvSpPr>
          <p:spPr>
            <a:xfrm>
              <a:off x="4899325" y="1299925"/>
              <a:ext cx="398325" cy="109700"/>
            </a:xfrm>
            <a:custGeom>
              <a:rect l="l" t="t" r="r" b="b"/>
              <a:pathLst>
                <a:path w="15933" h="4388" extrusionOk="0">
                  <a:moveTo>
                    <a:pt x="2956" y="1"/>
                  </a:moveTo>
                  <a:cubicBezTo>
                    <a:pt x="1529" y="1"/>
                    <a:pt x="529" y="325"/>
                    <a:pt x="385" y="1153"/>
                  </a:cubicBezTo>
                  <a:cubicBezTo>
                    <a:pt x="1" y="3239"/>
                    <a:pt x="8538" y="4388"/>
                    <a:pt x="13055" y="4388"/>
                  </a:cubicBezTo>
                  <a:cubicBezTo>
                    <a:pt x="14624" y="4388"/>
                    <a:pt x="15708" y="4249"/>
                    <a:pt x="15765" y="3963"/>
                  </a:cubicBezTo>
                  <a:cubicBezTo>
                    <a:pt x="15932" y="3124"/>
                    <a:pt x="7386" y="1"/>
                    <a:pt x="295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1" name="Google Shape;651;p31"/>
            <p:cNvSpPr/>
            <p:nvPr/>
          </p:nvSpPr>
          <p:spPr>
            <a:xfrm>
              <a:off x="2858175" y="1839200"/>
              <a:ext cx="274350" cy="223450"/>
            </a:xfrm>
            <a:custGeom>
              <a:rect l="l" t="t" r="r" b="b"/>
              <a:pathLst>
                <a:path w="10974" h="8938" extrusionOk="0">
                  <a:moveTo>
                    <a:pt x="6821" y="1"/>
                  </a:moveTo>
                  <a:cubicBezTo>
                    <a:pt x="0" y="1"/>
                    <a:pt x="2316" y="8938"/>
                    <a:pt x="2396" y="8938"/>
                  </a:cubicBezTo>
                  <a:cubicBezTo>
                    <a:pt x="2396" y="8938"/>
                    <a:pt x="2396" y="8937"/>
                    <a:pt x="2396" y="8937"/>
                  </a:cubicBezTo>
                  <a:cubicBezTo>
                    <a:pt x="1893" y="1602"/>
                    <a:pt x="7070" y="712"/>
                    <a:pt x="9613" y="712"/>
                  </a:cubicBezTo>
                  <a:cubicBezTo>
                    <a:pt x="10429" y="712"/>
                    <a:pt x="10974" y="804"/>
                    <a:pt x="10974" y="804"/>
                  </a:cubicBezTo>
                  <a:cubicBezTo>
                    <a:pt x="9309" y="242"/>
                    <a:pt x="7942" y="1"/>
                    <a:pt x="682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2" name="Google Shape;652;p31"/>
            <p:cNvSpPr/>
            <p:nvPr/>
          </p:nvSpPr>
          <p:spPr>
            <a:xfrm>
              <a:off x="2903275" y="1874075"/>
              <a:ext cx="203375" cy="221850"/>
            </a:xfrm>
            <a:custGeom>
              <a:rect l="l" t="t" r="r" b="b"/>
              <a:pathLst>
                <a:path w="8135" h="8874" extrusionOk="0">
                  <a:moveTo>
                    <a:pt x="3032" y="0"/>
                  </a:moveTo>
                  <a:cubicBezTo>
                    <a:pt x="1" y="7172"/>
                    <a:pt x="8134" y="8873"/>
                    <a:pt x="8134" y="8873"/>
                  </a:cubicBezTo>
                  <a:cubicBezTo>
                    <a:pt x="3624" y="7025"/>
                    <a:pt x="3033" y="1"/>
                    <a:pt x="30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3" name="Google Shape;653;p31"/>
            <p:cNvSpPr/>
            <p:nvPr/>
          </p:nvSpPr>
          <p:spPr>
            <a:xfrm>
              <a:off x="4637200" y="1957250"/>
              <a:ext cx="189525" cy="232950"/>
            </a:xfrm>
            <a:custGeom>
              <a:rect l="l" t="t" r="r" b="b"/>
              <a:pathLst>
                <a:path w="7581" h="9318" extrusionOk="0">
                  <a:moveTo>
                    <a:pt x="86" y="0"/>
                  </a:moveTo>
                  <a:cubicBezTo>
                    <a:pt x="57" y="0"/>
                    <a:pt x="29" y="0"/>
                    <a:pt x="1" y="1"/>
                  </a:cubicBezTo>
                  <a:cubicBezTo>
                    <a:pt x="7394" y="2050"/>
                    <a:pt x="3917" y="8955"/>
                    <a:pt x="762" y="9308"/>
                  </a:cubicBezTo>
                  <a:lnTo>
                    <a:pt x="762" y="9308"/>
                  </a:lnTo>
                  <a:cubicBezTo>
                    <a:pt x="7580" y="8647"/>
                    <a:pt x="6779" y="0"/>
                    <a:pt x="86" y="0"/>
                  </a:cubicBezTo>
                  <a:close/>
                  <a:moveTo>
                    <a:pt x="762" y="9308"/>
                  </a:moveTo>
                  <a:lnTo>
                    <a:pt x="762" y="9308"/>
                  </a:lnTo>
                  <a:cubicBezTo>
                    <a:pt x="730" y="9312"/>
                    <a:pt x="698" y="9314"/>
                    <a:pt x="666" y="9317"/>
                  </a:cubicBezTo>
                  <a:cubicBezTo>
                    <a:pt x="698" y="9315"/>
                    <a:pt x="730" y="9312"/>
                    <a:pt x="762" y="9308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4" name="Google Shape;654;p31"/>
            <p:cNvSpPr/>
            <p:nvPr/>
          </p:nvSpPr>
          <p:spPr>
            <a:xfrm>
              <a:off x="3768950" y="3648575"/>
              <a:ext cx="145500" cy="123725"/>
            </a:xfrm>
            <a:custGeom>
              <a:rect l="l" t="t" r="r" b="b"/>
              <a:pathLst>
                <a:path w="5820" h="4949" extrusionOk="0">
                  <a:moveTo>
                    <a:pt x="2499" y="0"/>
                  </a:moveTo>
                  <a:cubicBezTo>
                    <a:pt x="1162" y="0"/>
                    <a:pt x="124" y="1013"/>
                    <a:pt x="52" y="2370"/>
                  </a:cubicBezTo>
                  <a:cubicBezTo>
                    <a:pt x="1" y="3908"/>
                    <a:pt x="1230" y="4949"/>
                    <a:pt x="2531" y="4949"/>
                  </a:cubicBezTo>
                  <a:cubicBezTo>
                    <a:pt x="3106" y="4949"/>
                    <a:pt x="3694" y="4746"/>
                    <a:pt x="4193" y="4293"/>
                  </a:cubicBezTo>
                  <a:cubicBezTo>
                    <a:pt x="5820" y="2814"/>
                    <a:pt x="4858" y="78"/>
                    <a:pt x="2640" y="4"/>
                  </a:cubicBezTo>
                  <a:cubicBezTo>
                    <a:pt x="2593" y="1"/>
                    <a:pt x="2546" y="0"/>
                    <a:pt x="24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5" name="Google Shape;655;p31"/>
            <p:cNvSpPr/>
            <p:nvPr/>
          </p:nvSpPr>
          <p:spPr>
            <a:xfrm>
              <a:off x="3737525" y="3955425"/>
              <a:ext cx="145500" cy="123750"/>
            </a:xfrm>
            <a:custGeom>
              <a:rect l="l" t="t" r="r" b="b"/>
              <a:pathLst>
                <a:path w="5820" h="4950" extrusionOk="0">
                  <a:moveTo>
                    <a:pt x="2499" y="0"/>
                  </a:moveTo>
                  <a:cubicBezTo>
                    <a:pt x="1157" y="0"/>
                    <a:pt x="52" y="1013"/>
                    <a:pt x="52" y="2370"/>
                  </a:cubicBezTo>
                  <a:cubicBezTo>
                    <a:pt x="1" y="3909"/>
                    <a:pt x="1230" y="4949"/>
                    <a:pt x="2531" y="4949"/>
                  </a:cubicBezTo>
                  <a:cubicBezTo>
                    <a:pt x="3106" y="4949"/>
                    <a:pt x="3694" y="4746"/>
                    <a:pt x="4193" y="4293"/>
                  </a:cubicBezTo>
                  <a:cubicBezTo>
                    <a:pt x="5820" y="2814"/>
                    <a:pt x="4858" y="78"/>
                    <a:pt x="2640" y="4"/>
                  </a:cubicBezTo>
                  <a:cubicBezTo>
                    <a:pt x="2593" y="2"/>
                    <a:pt x="2546" y="0"/>
                    <a:pt x="249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56" name="Google Shape;656;p31"/>
            <p:cNvSpPr/>
            <p:nvPr/>
          </p:nvSpPr>
          <p:spPr>
            <a:xfrm>
              <a:off x="4295225" y="2314025"/>
              <a:ext cx="574925" cy="116550"/>
            </a:xfrm>
            <a:custGeom>
              <a:rect l="l" t="t" r="r" b="b"/>
              <a:pathLst>
                <a:path w="22997" h="4662" extrusionOk="0">
                  <a:moveTo>
                    <a:pt x="148" y="0"/>
                  </a:moveTo>
                  <a:cubicBezTo>
                    <a:pt x="74" y="444"/>
                    <a:pt x="1" y="888"/>
                    <a:pt x="74" y="1405"/>
                  </a:cubicBezTo>
                  <a:cubicBezTo>
                    <a:pt x="4120" y="3530"/>
                    <a:pt x="8573" y="4662"/>
                    <a:pt x="12908" y="4662"/>
                  </a:cubicBezTo>
                  <a:cubicBezTo>
                    <a:pt x="16416" y="4662"/>
                    <a:pt x="19847" y="3921"/>
                    <a:pt x="22922" y="2366"/>
                  </a:cubicBezTo>
                  <a:cubicBezTo>
                    <a:pt x="22922" y="2071"/>
                    <a:pt x="22996" y="1775"/>
                    <a:pt x="22996" y="1479"/>
                  </a:cubicBezTo>
                  <a:lnTo>
                    <a:pt x="22996" y="1479"/>
                  </a:lnTo>
                  <a:cubicBezTo>
                    <a:pt x="20985" y="2048"/>
                    <a:pt x="17473" y="2793"/>
                    <a:pt x="13271" y="2793"/>
                  </a:cubicBezTo>
                  <a:cubicBezTo>
                    <a:pt x="9287" y="2793"/>
                    <a:pt x="4683" y="2124"/>
                    <a:pt x="1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660"/>
        <p:cNvGrpSpPr/>
        <p:nvPr/>
      </p:nvGrpSpPr>
      <p:grpSpPr>
        <a:xfrm>
          <a:off x="0" y="0"/>
          <a:ext cx="0" cy="0"/>
        </a:xfrm>
      </p:grpSpPr>
      <p:sp>
        <p:nvSpPr>
          <p:cNvPr id="661" name="Google Shape;661;p32"/>
          <p:cNvSpPr/>
          <p:nvPr/>
        </p:nvSpPr>
        <p:spPr>
          <a:xfrm>
            <a:off x="1241913" y="1884523"/>
            <a:ext cx="3248100" cy="23106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662" name="Google Shape;662;p32"/>
          <p:cNvSpPr/>
          <p:nvPr/>
        </p:nvSpPr>
        <p:spPr>
          <a:xfrm>
            <a:off x="4746163" y="1884523"/>
            <a:ext cx="3248100" cy="23106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663" name="Google Shape;663;p32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How Does It Work?</a:t>
            </a:r>
            <a:endParaRPr/>
          </a:p>
        </p:txBody>
      </p:sp>
      <p:sp>
        <p:nvSpPr>
          <p:cNvPr id="664" name="Google Shape;664;p32"/>
          <p:cNvSpPr txBox="1">
            <a:spLocks noGrp="1"/>
          </p:cNvSpPr>
          <p:nvPr>
            <p:ph type="body" idx="1"/>
          </p:nvPr>
        </p:nvSpPr>
        <p:spPr>
          <a:xfrm>
            <a:off x="1315725" y="2872899"/>
            <a:ext cx="3100500" cy="11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Mercury is the closest planet to the Sun and the smallest one in the Solar System—it’s only a bit larger than the Moon</a:t>
            </a:r>
            <a:endParaRPr/>
          </a:p>
        </p:txBody>
      </p:sp>
      <p:sp>
        <p:nvSpPr>
          <p:cNvPr id="665" name="Google Shape;665;p32"/>
          <p:cNvSpPr txBox="1">
            <a:spLocks noGrp="1"/>
          </p:cNvSpPr>
          <p:nvPr>
            <p:ph type="body" idx="2"/>
          </p:nvPr>
        </p:nvSpPr>
        <p:spPr>
          <a:xfrm>
            <a:off x="4819975" y="2872899"/>
            <a:ext cx="3100500" cy="119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Venus has a beautiful name and is the  second planet from the Sun. It’s terribly hot—even hotter than Mercury</a:t>
            </a:r>
            <a:endParaRPr/>
          </a:p>
        </p:txBody>
      </p:sp>
      <p:sp>
        <p:nvSpPr>
          <p:cNvPr id="666" name="Google Shape;666;p32"/>
          <p:cNvSpPr txBox="1">
            <a:spLocks noGrp="1"/>
          </p:cNvSpPr>
          <p:nvPr>
            <p:ph type="title" idx="3"/>
          </p:nvPr>
        </p:nvSpPr>
        <p:spPr>
          <a:xfrm>
            <a:off x="4819974" y="2519325"/>
            <a:ext cx="31005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Reflect</a:t>
            </a:r>
            <a:endParaRPr/>
          </a:p>
        </p:txBody>
      </p:sp>
      <p:sp>
        <p:nvSpPr>
          <p:cNvPr id="667" name="Google Shape;667;p32"/>
          <p:cNvSpPr txBox="1">
            <a:spLocks noGrp="1"/>
          </p:cNvSpPr>
          <p:nvPr>
            <p:ph type="title" idx="4"/>
          </p:nvPr>
        </p:nvSpPr>
        <p:spPr>
          <a:xfrm>
            <a:off x="1315724" y="2519325"/>
            <a:ext cx="3100500" cy="51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Ask</a:t>
            </a:r>
            <a:endParaRPr/>
          </a:p>
        </p:txBody>
      </p:sp>
      <p:grpSp>
        <p:nvGrpSpPr>
          <p:cNvPr id="668" name="Google Shape;668;p32"/>
          <p:cNvGrpSpPr/>
          <p:nvPr/>
        </p:nvGrpSpPr>
        <p:grpSpPr>
          <a:xfrm>
            <a:off x="2706636" y="2096204"/>
            <a:ext cx="318928" cy="319185"/>
            <a:chOff x="3111775" y="1993516"/>
            <a:chExt cx="318928" cy="319217"/>
          </a:xfrm>
        </p:grpSpPr>
        <p:sp>
          <p:nvSpPr>
            <p:cNvPr id="669" name="Google Shape;669;p32"/>
            <p:cNvSpPr/>
            <p:nvPr/>
          </p:nvSpPr>
          <p:spPr>
            <a:xfrm>
              <a:off x="3204263" y="2013894"/>
              <a:ext cx="154067" cy="140964"/>
            </a:xfrm>
            <a:custGeom>
              <a:rect l="l" t="t" r="r" b="b"/>
              <a:pathLst>
                <a:path w="5867" h="5368" extrusionOk="0">
                  <a:moveTo>
                    <a:pt x="584" y="0"/>
                  </a:moveTo>
                  <a:cubicBezTo>
                    <a:pt x="268" y="0"/>
                    <a:pt x="0" y="268"/>
                    <a:pt x="0" y="594"/>
                  </a:cubicBezTo>
                  <a:lnTo>
                    <a:pt x="0" y="3713"/>
                  </a:lnTo>
                  <a:cubicBezTo>
                    <a:pt x="0" y="4039"/>
                    <a:pt x="268" y="4307"/>
                    <a:pt x="584" y="4307"/>
                  </a:cubicBezTo>
                  <a:lnTo>
                    <a:pt x="2153" y="4307"/>
                  </a:lnTo>
                  <a:lnTo>
                    <a:pt x="3723" y="5350"/>
                  </a:lnTo>
                  <a:cubicBezTo>
                    <a:pt x="3740" y="5362"/>
                    <a:pt x="3758" y="5367"/>
                    <a:pt x="3777" y="5367"/>
                  </a:cubicBezTo>
                  <a:cubicBezTo>
                    <a:pt x="3831" y="5367"/>
                    <a:pt x="3883" y="5319"/>
                    <a:pt x="3876" y="5254"/>
                  </a:cubicBezTo>
                  <a:lnTo>
                    <a:pt x="3713" y="4307"/>
                  </a:lnTo>
                  <a:lnTo>
                    <a:pt x="5283" y="4307"/>
                  </a:lnTo>
                  <a:cubicBezTo>
                    <a:pt x="5599" y="4307"/>
                    <a:pt x="5867" y="4039"/>
                    <a:pt x="5867" y="3713"/>
                  </a:cubicBezTo>
                  <a:lnTo>
                    <a:pt x="5867" y="594"/>
                  </a:lnTo>
                  <a:cubicBezTo>
                    <a:pt x="5867" y="268"/>
                    <a:pt x="5608" y="0"/>
                    <a:pt x="528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0" name="Google Shape;670;p32"/>
            <p:cNvSpPr/>
            <p:nvPr/>
          </p:nvSpPr>
          <p:spPr>
            <a:xfrm>
              <a:off x="3204263" y="2013894"/>
              <a:ext cx="143773" cy="102808"/>
            </a:xfrm>
            <a:custGeom>
              <a:rect l="l" t="t" r="r" b="b"/>
              <a:pathLst>
                <a:path w="5475" h="3915" extrusionOk="0">
                  <a:moveTo>
                    <a:pt x="584" y="0"/>
                  </a:moveTo>
                  <a:cubicBezTo>
                    <a:pt x="259" y="0"/>
                    <a:pt x="0" y="268"/>
                    <a:pt x="0" y="594"/>
                  </a:cubicBezTo>
                  <a:lnTo>
                    <a:pt x="0" y="3723"/>
                  </a:lnTo>
                  <a:cubicBezTo>
                    <a:pt x="0" y="3780"/>
                    <a:pt x="10" y="3847"/>
                    <a:pt x="38" y="3914"/>
                  </a:cubicBezTo>
                  <a:lnTo>
                    <a:pt x="4498" y="3914"/>
                  </a:lnTo>
                  <a:cubicBezTo>
                    <a:pt x="5034" y="3914"/>
                    <a:pt x="5474" y="3474"/>
                    <a:pt x="5474" y="2938"/>
                  </a:cubicBezTo>
                  <a:lnTo>
                    <a:pt x="5474" y="38"/>
                  </a:lnTo>
                  <a:cubicBezTo>
                    <a:pt x="5417" y="19"/>
                    <a:pt x="5350" y="0"/>
                    <a:pt x="52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1" name="Google Shape;671;p32"/>
            <p:cNvSpPr/>
            <p:nvPr/>
          </p:nvSpPr>
          <p:spPr>
            <a:xfrm>
              <a:off x="3112773" y="2137788"/>
              <a:ext cx="112865" cy="113102"/>
            </a:xfrm>
            <a:custGeom>
              <a:rect l="l" t="t" r="r" b="b"/>
              <a:pathLst>
                <a:path w="4298" h="4307" extrusionOk="0">
                  <a:moveTo>
                    <a:pt x="2144" y="0"/>
                  </a:moveTo>
                  <a:cubicBezTo>
                    <a:pt x="1206" y="0"/>
                    <a:pt x="508" y="756"/>
                    <a:pt x="441" y="1675"/>
                  </a:cubicBezTo>
                  <a:cubicBezTo>
                    <a:pt x="383" y="2345"/>
                    <a:pt x="249" y="2996"/>
                    <a:pt x="39" y="3637"/>
                  </a:cubicBezTo>
                  <a:cubicBezTo>
                    <a:pt x="1" y="3752"/>
                    <a:pt x="48" y="3886"/>
                    <a:pt x="163" y="3934"/>
                  </a:cubicBezTo>
                  <a:cubicBezTo>
                    <a:pt x="556" y="4116"/>
                    <a:pt x="986" y="4240"/>
                    <a:pt x="1417" y="4307"/>
                  </a:cubicBezTo>
                  <a:lnTo>
                    <a:pt x="2872" y="4307"/>
                  </a:lnTo>
                  <a:cubicBezTo>
                    <a:pt x="3302" y="4240"/>
                    <a:pt x="3723" y="4125"/>
                    <a:pt x="4116" y="3943"/>
                  </a:cubicBezTo>
                  <a:cubicBezTo>
                    <a:pt x="4240" y="3895"/>
                    <a:pt x="4298" y="3752"/>
                    <a:pt x="4240" y="3637"/>
                  </a:cubicBezTo>
                  <a:cubicBezTo>
                    <a:pt x="4039" y="2996"/>
                    <a:pt x="3905" y="2345"/>
                    <a:pt x="3848" y="1675"/>
                  </a:cubicBezTo>
                  <a:cubicBezTo>
                    <a:pt x="3781" y="756"/>
                    <a:pt x="3082" y="0"/>
                    <a:pt x="214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2" name="Google Shape;672;p32"/>
            <p:cNvSpPr/>
            <p:nvPr/>
          </p:nvSpPr>
          <p:spPr>
            <a:xfrm>
              <a:off x="3143182" y="2138025"/>
              <a:ext cx="82220" cy="112865"/>
            </a:xfrm>
            <a:custGeom>
              <a:rect l="l" t="t" r="r" b="b"/>
              <a:pathLst>
                <a:path w="3131" h="4298" extrusionOk="0">
                  <a:moveTo>
                    <a:pt x="977" y="1"/>
                  </a:moveTo>
                  <a:cubicBezTo>
                    <a:pt x="259" y="1"/>
                    <a:pt x="1" y="987"/>
                    <a:pt x="613" y="1350"/>
                  </a:cubicBezTo>
                  <a:cubicBezTo>
                    <a:pt x="632" y="1360"/>
                    <a:pt x="651" y="1379"/>
                    <a:pt x="680" y="1389"/>
                  </a:cubicBezTo>
                  <a:lnTo>
                    <a:pt x="1226" y="4298"/>
                  </a:lnTo>
                  <a:lnTo>
                    <a:pt x="1714" y="4298"/>
                  </a:lnTo>
                  <a:cubicBezTo>
                    <a:pt x="2144" y="4231"/>
                    <a:pt x="2565" y="4116"/>
                    <a:pt x="2958" y="3934"/>
                  </a:cubicBezTo>
                  <a:cubicBezTo>
                    <a:pt x="3073" y="3877"/>
                    <a:pt x="3130" y="3743"/>
                    <a:pt x="3082" y="3628"/>
                  </a:cubicBezTo>
                  <a:cubicBezTo>
                    <a:pt x="2872" y="2996"/>
                    <a:pt x="2738" y="2336"/>
                    <a:pt x="2680" y="1676"/>
                  </a:cubicBezTo>
                  <a:cubicBezTo>
                    <a:pt x="2613" y="757"/>
                    <a:pt x="1924" y="1"/>
                    <a:pt x="97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3" name="Google Shape;673;p32"/>
            <p:cNvSpPr/>
            <p:nvPr/>
          </p:nvSpPr>
          <p:spPr>
            <a:xfrm>
              <a:off x="3111775" y="2223238"/>
              <a:ext cx="113102" cy="89231"/>
            </a:xfrm>
            <a:custGeom>
              <a:rect l="l" t="t" r="r" b="b"/>
              <a:pathLst>
                <a:path w="4307" h="3398" extrusionOk="0">
                  <a:moveTo>
                    <a:pt x="1436" y="0"/>
                  </a:moveTo>
                  <a:lnTo>
                    <a:pt x="1436" y="718"/>
                  </a:lnTo>
                  <a:cubicBezTo>
                    <a:pt x="1436" y="890"/>
                    <a:pt x="1331" y="1062"/>
                    <a:pt x="1168" y="1139"/>
                  </a:cubicBezTo>
                  <a:lnTo>
                    <a:pt x="402" y="1531"/>
                  </a:lnTo>
                  <a:cubicBezTo>
                    <a:pt x="153" y="1646"/>
                    <a:pt x="0" y="1895"/>
                    <a:pt x="0" y="2173"/>
                  </a:cubicBezTo>
                  <a:lnTo>
                    <a:pt x="0" y="3158"/>
                  </a:lnTo>
                  <a:cubicBezTo>
                    <a:pt x="0" y="3283"/>
                    <a:pt x="115" y="3398"/>
                    <a:pt x="240" y="3398"/>
                  </a:cubicBezTo>
                  <a:lnTo>
                    <a:pt x="4068" y="3398"/>
                  </a:lnTo>
                  <a:cubicBezTo>
                    <a:pt x="4202" y="3398"/>
                    <a:pt x="4307" y="3283"/>
                    <a:pt x="4307" y="3158"/>
                  </a:cubicBezTo>
                  <a:lnTo>
                    <a:pt x="4307" y="2173"/>
                  </a:lnTo>
                  <a:cubicBezTo>
                    <a:pt x="4307" y="1895"/>
                    <a:pt x="4154" y="1646"/>
                    <a:pt x="3905" y="1531"/>
                  </a:cubicBezTo>
                  <a:lnTo>
                    <a:pt x="3139" y="1139"/>
                  </a:lnTo>
                  <a:cubicBezTo>
                    <a:pt x="2977" y="1062"/>
                    <a:pt x="2871" y="890"/>
                    <a:pt x="2871" y="718"/>
                  </a:cubicBezTo>
                  <a:lnTo>
                    <a:pt x="287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4" name="Google Shape;674;p32"/>
            <p:cNvSpPr/>
            <p:nvPr/>
          </p:nvSpPr>
          <p:spPr>
            <a:xfrm>
              <a:off x="3149222" y="2223238"/>
              <a:ext cx="38208" cy="25157"/>
            </a:xfrm>
            <a:custGeom>
              <a:rect l="l" t="t" r="r" b="b"/>
              <a:pathLst>
                <a:path w="1455" h="958" extrusionOk="0">
                  <a:moveTo>
                    <a:pt x="10" y="0"/>
                  </a:moveTo>
                  <a:lnTo>
                    <a:pt x="10" y="718"/>
                  </a:lnTo>
                  <a:cubicBezTo>
                    <a:pt x="10" y="747"/>
                    <a:pt x="0" y="785"/>
                    <a:pt x="0" y="814"/>
                  </a:cubicBezTo>
                  <a:cubicBezTo>
                    <a:pt x="230" y="909"/>
                    <a:pt x="479" y="957"/>
                    <a:pt x="728" y="957"/>
                  </a:cubicBezTo>
                  <a:cubicBezTo>
                    <a:pt x="976" y="957"/>
                    <a:pt x="1225" y="909"/>
                    <a:pt x="1455" y="814"/>
                  </a:cubicBezTo>
                  <a:cubicBezTo>
                    <a:pt x="1455" y="785"/>
                    <a:pt x="1445" y="747"/>
                    <a:pt x="1445" y="718"/>
                  </a:cubicBezTo>
                  <a:lnTo>
                    <a:pt x="1445" y="0"/>
                  </a:lnTo>
                  <a:close/>
                </a:path>
              </a:pathLst>
            </a:custGeom>
            <a:solidFill>
              <a:srgbClr val="FFCD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5" name="Google Shape;675;p32"/>
            <p:cNvSpPr/>
            <p:nvPr/>
          </p:nvSpPr>
          <p:spPr>
            <a:xfrm>
              <a:off x="3112011" y="2256142"/>
              <a:ext cx="113128" cy="56328"/>
            </a:xfrm>
            <a:custGeom>
              <a:rect l="l" t="t" r="r" b="b"/>
              <a:pathLst>
                <a:path w="4308" h="2145" extrusionOk="0">
                  <a:moveTo>
                    <a:pt x="939" y="1"/>
                  </a:moveTo>
                  <a:lnTo>
                    <a:pt x="393" y="278"/>
                  </a:lnTo>
                  <a:cubicBezTo>
                    <a:pt x="154" y="393"/>
                    <a:pt x="1" y="642"/>
                    <a:pt x="1" y="920"/>
                  </a:cubicBezTo>
                  <a:lnTo>
                    <a:pt x="1" y="1905"/>
                  </a:lnTo>
                  <a:cubicBezTo>
                    <a:pt x="1" y="2030"/>
                    <a:pt x="106" y="2145"/>
                    <a:pt x="240" y="2145"/>
                  </a:cubicBezTo>
                  <a:lnTo>
                    <a:pt x="4068" y="2145"/>
                  </a:lnTo>
                  <a:cubicBezTo>
                    <a:pt x="4193" y="2145"/>
                    <a:pt x="4307" y="2030"/>
                    <a:pt x="4307" y="1905"/>
                  </a:cubicBezTo>
                  <a:lnTo>
                    <a:pt x="4307" y="920"/>
                  </a:lnTo>
                  <a:cubicBezTo>
                    <a:pt x="4298" y="642"/>
                    <a:pt x="4145" y="393"/>
                    <a:pt x="3896" y="278"/>
                  </a:cubicBezTo>
                  <a:lnTo>
                    <a:pt x="3350" y="1"/>
                  </a:lnTo>
                  <a:cubicBezTo>
                    <a:pt x="3068" y="436"/>
                    <a:pt x="2609" y="654"/>
                    <a:pt x="2148" y="654"/>
                  </a:cubicBezTo>
                  <a:cubicBezTo>
                    <a:pt x="1688" y="654"/>
                    <a:pt x="1226" y="436"/>
                    <a:pt x="93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6" name="Google Shape;676;p32"/>
            <p:cNvSpPr/>
            <p:nvPr/>
          </p:nvSpPr>
          <p:spPr>
            <a:xfrm>
              <a:off x="3130629" y="2174106"/>
              <a:ext cx="75419" cy="61711"/>
            </a:xfrm>
            <a:custGeom>
              <a:rect l="l" t="t" r="r" b="b"/>
              <a:pathLst>
                <a:path w="2872" h="2350" extrusionOk="0">
                  <a:moveTo>
                    <a:pt x="1112" y="1"/>
                  </a:moveTo>
                  <a:cubicBezTo>
                    <a:pt x="1021" y="1"/>
                    <a:pt x="931" y="49"/>
                    <a:pt x="890" y="139"/>
                  </a:cubicBezTo>
                  <a:cubicBezTo>
                    <a:pt x="814" y="302"/>
                    <a:pt x="699" y="445"/>
                    <a:pt x="565" y="570"/>
                  </a:cubicBezTo>
                  <a:cubicBezTo>
                    <a:pt x="440" y="684"/>
                    <a:pt x="297" y="780"/>
                    <a:pt x="144" y="857"/>
                  </a:cubicBezTo>
                  <a:cubicBezTo>
                    <a:pt x="48" y="905"/>
                    <a:pt x="0" y="1000"/>
                    <a:pt x="19" y="1106"/>
                  </a:cubicBezTo>
                  <a:cubicBezTo>
                    <a:pt x="105" y="1814"/>
                    <a:pt x="718" y="2350"/>
                    <a:pt x="1436" y="2350"/>
                  </a:cubicBezTo>
                  <a:cubicBezTo>
                    <a:pt x="2182" y="2350"/>
                    <a:pt x="2804" y="1775"/>
                    <a:pt x="2871" y="1029"/>
                  </a:cubicBezTo>
                  <a:cubicBezTo>
                    <a:pt x="2871" y="962"/>
                    <a:pt x="2842" y="885"/>
                    <a:pt x="2785" y="838"/>
                  </a:cubicBezTo>
                  <a:cubicBezTo>
                    <a:pt x="2316" y="445"/>
                    <a:pt x="1761" y="158"/>
                    <a:pt x="1158" y="5"/>
                  </a:cubicBezTo>
                  <a:cubicBezTo>
                    <a:pt x="1143" y="2"/>
                    <a:pt x="1127" y="1"/>
                    <a:pt x="111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7" name="Google Shape;677;p32"/>
            <p:cNvSpPr/>
            <p:nvPr/>
          </p:nvSpPr>
          <p:spPr>
            <a:xfrm>
              <a:off x="3130629" y="2174106"/>
              <a:ext cx="75419" cy="61212"/>
            </a:xfrm>
            <a:custGeom>
              <a:rect l="l" t="t" r="r" b="b"/>
              <a:pathLst>
                <a:path w="2872" h="2331" extrusionOk="0">
                  <a:moveTo>
                    <a:pt x="1112" y="1"/>
                  </a:moveTo>
                  <a:cubicBezTo>
                    <a:pt x="1021" y="1"/>
                    <a:pt x="931" y="49"/>
                    <a:pt x="890" y="139"/>
                  </a:cubicBezTo>
                  <a:cubicBezTo>
                    <a:pt x="833" y="254"/>
                    <a:pt x="766" y="359"/>
                    <a:pt x="670" y="455"/>
                  </a:cubicBezTo>
                  <a:cubicBezTo>
                    <a:pt x="641" y="493"/>
                    <a:pt x="603" y="531"/>
                    <a:pt x="565" y="570"/>
                  </a:cubicBezTo>
                  <a:cubicBezTo>
                    <a:pt x="440" y="675"/>
                    <a:pt x="297" y="771"/>
                    <a:pt x="144" y="857"/>
                  </a:cubicBezTo>
                  <a:cubicBezTo>
                    <a:pt x="48" y="895"/>
                    <a:pt x="0" y="1000"/>
                    <a:pt x="10" y="1106"/>
                  </a:cubicBezTo>
                  <a:cubicBezTo>
                    <a:pt x="96" y="1728"/>
                    <a:pt x="584" y="2235"/>
                    <a:pt x="1215" y="2331"/>
                  </a:cubicBezTo>
                  <a:cubicBezTo>
                    <a:pt x="890" y="2130"/>
                    <a:pt x="699" y="1775"/>
                    <a:pt x="718" y="1393"/>
                  </a:cubicBezTo>
                  <a:lnTo>
                    <a:pt x="718" y="1048"/>
                  </a:lnTo>
                  <a:cubicBezTo>
                    <a:pt x="775" y="1010"/>
                    <a:pt x="823" y="972"/>
                    <a:pt x="881" y="924"/>
                  </a:cubicBezTo>
                  <a:cubicBezTo>
                    <a:pt x="1014" y="809"/>
                    <a:pt x="1129" y="665"/>
                    <a:pt x="1225" y="522"/>
                  </a:cubicBezTo>
                  <a:cubicBezTo>
                    <a:pt x="1684" y="665"/>
                    <a:pt x="2106" y="895"/>
                    <a:pt x="2469" y="1201"/>
                  </a:cubicBezTo>
                  <a:cubicBezTo>
                    <a:pt x="2517" y="1240"/>
                    <a:pt x="2632" y="1345"/>
                    <a:pt x="2756" y="1460"/>
                  </a:cubicBezTo>
                  <a:cubicBezTo>
                    <a:pt x="2814" y="1326"/>
                    <a:pt x="2852" y="1182"/>
                    <a:pt x="2862" y="1029"/>
                  </a:cubicBezTo>
                  <a:cubicBezTo>
                    <a:pt x="2871" y="952"/>
                    <a:pt x="2842" y="885"/>
                    <a:pt x="2785" y="838"/>
                  </a:cubicBezTo>
                  <a:cubicBezTo>
                    <a:pt x="2316" y="445"/>
                    <a:pt x="1761" y="158"/>
                    <a:pt x="1158" y="5"/>
                  </a:cubicBezTo>
                  <a:cubicBezTo>
                    <a:pt x="1143" y="2"/>
                    <a:pt x="1127" y="1"/>
                    <a:pt x="111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8" name="Google Shape;678;p32"/>
            <p:cNvSpPr/>
            <p:nvPr/>
          </p:nvSpPr>
          <p:spPr>
            <a:xfrm>
              <a:off x="3111775" y="2268957"/>
              <a:ext cx="25157" cy="43513"/>
            </a:xfrm>
            <a:custGeom>
              <a:rect l="l" t="t" r="r" b="b"/>
              <a:pathLst>
                <a:path w="958" h="1657" extrusionOk="0">
                  <a:moveTo>
                    <a:pt x="153" y="1"/>
                  </a:moveTo>
                  <a:cubicBezTo>
                    <a:pt x="58" y="125"/>
                    <a:pt x="0" y="279"/>
                    <a:pt x="0" y="432"/>
                  </a:cubicBezTo>
                  <a:lnTo>
                    <a:pt x="0" y="1417"/>
                  </a:lnTo>
                  <a:cubicBezTo>
                    <a:pt x="0" y="1551"/>
                    <a:pt x="115" y="1657"/>
                    <a:pt x="240" y="1657"/>
                  </a:cubicBezTo>
                  <a:lnTo>
                    <a:pt x="957" y="1657"/>
                  </a:lnTo>
                  <a:lnTo>
                    <a:pt x="957" y="881"/>
                  </a:lnTo>
                  <a:cubicBezTo>
                    <a:pt x="957" y="738"/>
                    <a:pt x="890" y="594"/>
                    <a:pt x="785" y="508"/>
                  </a:cubicBezTo>
                  <a:lnTo>
                    <a:pt x="15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9" name="Google Shape;679;p32"/>
            <p:cNvSpPr/>
            <p:nvPr/>
          </p:nvSpPr>
          <p:spPr>
            <a:xfrm>
              <a:off x="3199720" y="2268957"/>
              <a:ext cx="25157" cy="43513"/>
            </a:xfrm>
            <a:custGeom>
              <a:rect l="l" t="t" r="r" b="b"/>
              <a:pathLst>
                <a:path w="958" h="1657" extrusionOk="0">
                  <a:moveTo>
                    <a:pt x="814" y="1"/>
                  </a:moveTo>
                  <a:lnTo>
                    <a:pt x="183" y="508"/>
                  </a:lnTo>
                  <a:cubicBezTo>
                    <a:pt x="68" y="594"/>
                    <a:pt x="1" y="738"/>
                    <a:pt x="1" y="881"/>
                  </a:cubicBezTo>
                  <a:lnTo>
                    <a:pt x="1" y="1657"/>
                  </a:lnTo>
                  <a:lnTo>
                    <a:pt x="719" y="1657"/>
                  </a:lnTo>
                  <a:cubicBezTo>
                    <a:pt x="853" y="1657"/>
                    <a:pt x="958" y="1551"/>
                    <a:pt x="958" y="1417"/>
                  </a:cubicBezTo>
                  <a:lnTo>
                    <a:pt x="958" y="432"/>
                  </a:lnTo>
                  <a:cubicBezTo>
                    <a:pt x="958" y="279"/>
                    <a:pt x="900" y="125"/>
                    <a:pt x="8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0" name="Google Shape;680;p32"/>
            <p:cNvSpPr/>
            <p:nvPr/>
          </p:nvSpPr>
          <p:spPr>
            <a:xfrm>
              <a:off x="3325636" y="2149343"/>
              <a:ext cx="30934" cy="67882"/>
            </a:xfrm>
            <a:custGeom>
              <a:rect l="l" t="t" r="r" b="b"/>
              <a:pathLst>
                <a:path w="1178" h="2585" extrusionOk="0">
                  <a:moveTo>
                    <a:pt x="699" y="1"/>
                  </a:moveTo>
                  <a:cubicBezTo>
                    <a:pt x="316" y="1"/>
                    <a:pt x="1" y="316"/>
                    <a:pt x="1" y="699"/>
                  </a:cubicBezTo>
                  <a:lnTo>
                    <a:pt x="1" y="862"/>
                  </a:lnTo>
                  <a:cubicBezTo>
                    <a:pt x="1" y="1063"/>
                    <a:pt x="29" y="1273"/>
                    <a:pt x="96" y="1465"/>
                  </a:cubicBezTo>
                  <a:lnTo>
                    <a:pt x="470" y="2585"/>
                  </a:lnTo>
                  <a:lnTo>
                    <a:pt x="1178" y="2585"/>
                  </a:lnTo>
                  <a:lnTo>
                    <a:pt x="117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1" name="Google Shape;681;p32"/>
            <p:cNvSpPr/>
            <p:nvPr/>
          </p:nvSpPr>
          <p:spPr>
            <a:xfrm>
              <a:off x="3337952" y="2143067"/>
              <a:ext cx="73922" cy="73896"/>
            </a:xfrm>
            <a:custGeom>
              <a:rect l="l" t="t" r="r" b="b"/>
              <a:pathLst>
                <a:path w="2815" h="2814" extrusionOk="0">
                  <a:moveTo>
                    <a:pt x="709" y="0"/>
                  </a:moveTo>
                  <a:cubicBezTo>
                    <a:pt x="316" y="0"/>
                    <a:pt x="1" y="316"/>
                    <a:pt x="1" y="708"/>
                  </a:cubicBezTo>
                  <a:cubicBezTo>
                    <a:pt x="1" y="967"/>
                    <a:pt x="211" y="1177"/>
                    <a:pt x="469" y="1177"/>
                  </a:cubicBezTo>
                  <a:lnTo>
                    <a:pt x="2345" y="2814"/>
                  </a:lnTo>
                  <a:lnTo>
                    <a:pt x="2747" y="1426"/>
                  </a:lnTo>
                  <a:cubicBezTo>
                    <a:pt x="2795" y="1254"/>
                    <a:pt x="2814" y="1082"/>
                    <a:pt x="2814" y="909"/>
                  </a:cubicBezTo>
                  <a:lnTo>
                    <a:pt x="2814" y="469"/>
                  </a:lnTo>
                  <a:cubicBezTo>
                    <a:pt x="2814" y="211"/>
                    <a:pt x="2604" y="0"/>
                    <a:pt x="23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2" name="Google Shape;682;p32"/>
            <p:cNvSpPr/>
            <p:nvPr/>
          </p:nvSpPr>
          <p:spPr>
            <a:xfrm>
              <a:off x="3350268" y="2235554"/>
              <a:ext cx="36974" cy="27153"/>
            </a:xfrm>
            <a:custGeom>
              <a:rect l="l" t="t" r="r" b="b"/>
              <a:pathLst>
                <a:path w="1408" h="1034" extrusionOk="0">
                  <a:moveTo>
                    <a:pt x="0" y="0"/>
                  </a:moveTo>
                  <a:lnTo>
                    <a:pt x="0" y="1034"/>
                  </a:lnTo>
                  <a:lnTo>
                    <a:pt x="1407" y="1034"/>
                  </a:lnTo>
                  <a:lnTo>
                    <a:pt x="140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3" name="Google Shape;683;p32"/>
            <p:cNvSpPr/>
            <p:nvPr/>
          </p:nvSpPr>
          <p:spPr>
            <a:xfrm>
              <a:off x="3350268" y="2235554"/>
              <a:ext cx="36974" cy="14916"/>
            </a:xfrm>
            <a:custGeom>
              <a:rect l="l" t="t" r="r" b="b"/>
              <a:pathLst>
                <a:path w="1408" h="568" extrusionOk="0">
                  <a:moveTo>
                    <a:pt x="0" y="0"/>
                  </a:moveTo>
                  <a:lnTo>
                    <a:pt x="0" y="431"/>
                  </a:lnTo>
                  <a:cubicBezTo>
                    <a:pt x="225" y="522"/>
                    <a:pt x="465" y="567"/>
                    <a:pt x="704" y="567"/>
                  </a:cubicBezTo>
                  <a:cubicBezTo>
                    <a:pt x="943" y="567"/>
                    <a:pt x="1182" y="522"/>
                    <a:pt x="1407" y="431"/>
                  </a:cubicBezTo>
                  <a:lnTo>
                    <a:pt x="1407" y="0"/>
                  </a:lnTo>
                  <a:close/>
                </a:path>
              </a:pathLst>
            </a:custGeom>
            <a:solidFill>
              <a:srgbClr val="FFCD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4" name="Google Shape;684;p32"/>
            <p:cNvSpPr/>
            <p:nvPr/>
          </p:nvSpPr>
          <p:spPr>
            <a:xfrm>
              <a:off x="3307044" y="2250365"/>
              <a:ext cx="123658" cy="62367"/>
            </a:xfrm>
            <a:custGeom>
              <a:rect l="l" t="t" r="r" b="b"/>
              <a:pathLst>
                <a:path w="4709" h="2375" extrusionOk="0">
                  <a:moveTo>
                    <a:pt x="1646" y="1"/>
                  </a:moveTo>
                  <a:lnTo>
                    <a:pt x="517" y="326"/>
                  </a:lnTo>
                  <a:cubicBezTo>
                    <a:pt x="211" y="412"/>
                    <a:pt x="0" y="690"/>
                    <a:pt x="0" y="1006"/>
                  </a:cubicBezTo>
                  <a:lnTo>
                    <a:pt x="0" y="2135"/>
                  </a:lnTo>
                  <a:cubicBezTo>
                    <a:pt x="0" y="2269"/>
                    <a:pt x="115" y="2374"/>
                    <a:pt x="240" y="2374"/>
                  </a:cubicBezTo>
                  <a:lnTo>
                    <a:pt x="4470" y="2374"/>
                  </a:lnTo>
                  <a:cubicBezTo>
                    <a:pt x="4594" y="2374"/>
                    <a:pt x="4709" y="2269"/>
                    <a:pt x="4709" y="2135"/>
                  </a:cubicBezTo>
                  <a:lnTo>
                    <a:pt x="4709" y="1006"/>
                  </a:lnTo>
                  <a:cubicBezTo>
                    <a:pt x="4709" y="690"/>
                    <a:pt x="4489" y="412"/>
                    <a:pt x="4183" y="326"/>
                  </a:cubicBezTo>
                  <a:lnTo>
                    <a:pt x="3053" y="1"/>
                  </a:lnTo>
                  <a:lnTo>
                    <a:pt x="2355" y="470"/>
                  </a:lnTo>
                  <a:lnTo>
                    <a:pt x="164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5" name="Google Shape;685;p32"/>
            <p:cNvSpPr/>
            <p:nvPr/>
          </p:nvSpPr>
          <p:spPr>
            <a:xfrm>
              <a:off x="3362584" y="2262681"/>
              <a:ext cx="12342" cy="49789"/>
            </a:xfrm>
            <a:custGeom>
              <a:rect l="l" t="t" r="r" b="b"/>
              <a:pathLst>
                <a:path w="470" h="1895" extrusionOk="0">
                  <a:moveTo>
                    <a:pt x="115" y="1"/>
                  </a:moveTo>
                  <a:lnTo>
                    <a:pt x="0" y="1896"/>
                  </a:lnTo>
                  <a:lnTo>
                    <a:pt x="469" y="1896"/>
                  </a:lnTo>
                  <a:lnTo>
                    <a:pt x="3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6" name="Google Shape;686;p32"/>
            <p:cNvSpPr/>
            <p:nvPr/>
          </p:nvSpPr>
          <p:spPr>
            <a:xfrm>
              <a:off x="3331676" y="2173948"/>
              <a:ext cx="74158" cy="67646"/>
            </a:xfrm>
            <a:custGeom>
              <a:rect l="l" t="t" r="r" b="b"/>
              <a:pathLst>
                <a:path w="2824" h="2576" extrusionOk="0">
                  <a:moveTo>
                    <a:pt x="878" y="0"/>
                  </a:moveTo>
                  <a:cubicBezTo>
                    <a:pt x="764" y="0"/>
                    <a:pt x="653" y="48"/>
                    <a:pt x="565" y="135"/>
                  </a:cubicBezTo>
                  <a:lnTo>
                    <a:pt x="144" y="556"/>
                  </a:lnTo>
                  <a:cubicBezTo>
                    <a:pt x="58" y="652"/>
                    <a:pt x="0" y="767"/>
                    <a:pt x="0" y="891"/>
                  </a:cubicBezTo>
                  <a:lnTo>
                    <a:pt x="0" y="1169"/>
                  </a:lnTo>
                  <a:cubicBezTo>
                    <a:pt x="0" y="1944"/>
                    <a:pt x="632" y="2576"/>
                    <a:pt x="1417" y="2576"/>
                  </a:cubicBezTo>
                  <a:cubicBezTo>
                    <a:pt x="2192" y="2576"/>
                    <a:pt x="2824" y="1944"/>
                    <a:pt x="2824" y="1169"/>
                  </a:cubicBezTo>
                  <a:lnTo>
                    <a:pt x="2824" y="872"/>
                  </a:lnTo>
                  <a:cubicBezTo>
                    <a:pt x="2824" y="738"/>
                    <a:pt x="2776" y="623"/>
                    <a:pt x="2690" y="537"/>
                  </a:cubicBezTo>
                  <a:cubicBezTo>
                    <a:pt x="2326" y="183"/>
                    <a:pt x="1656" y="21"/>
                    <a:pt x="909" y="1"/>
                  </a:cubicBezTo>
                  <a:cubicBezTo>
                    <a:pt x="899" y="1"/>
                    <a:pt x="889" y="0"/>
                    <a:pt x="87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7" name="Google Shape;687;p32"/>
            <p:cNvSpPr/>
            <p:nvPr/>
          </p:nvSpPr>
          <p:spPr>
            <a:xfrm>
              <a:off x="3331676" y="2173975"/>
              <a:ext cx="73896" cy="66123"/>
            </a:xfrm>
            <a:custGeom>
              <a:rect l="l" t="t" r="r" b="b"/>
              <a:pathLst>
                <a:path w="2814" h="2518" extrusionOk="0">
                  <a:moveTo>
                    <a:pt x="909" y="0"/>
                  </a:moveTo>
                  <a:cubicBezTo>
                    <a:pt x="785" y="0"/>
                    <a:pt x="661" y="48"/>
                    <a:pt x="565" y="134"/>
                  </a:cubicBezTo>
                  <a:lnTo>
                    <a:pt x="144" y="565"/>
                  </a:lnTo>
                  <a:cubicBezTo>
                    <a:pt x="58" y="651"/>
                    <a:pt x="0" y="766"/>
                    <a:pt x="0" y="890"/>
                  </a:cubicBezTo>
                  <a:lnTo>
                    <a:pt x="0" y="1168"/>
                  </a:lnTo>
                  <a:cubicBezTo>
                    <a:pt x="0" y="1800"/>
                    <a:pt x="421" y="2345"/>
                    <a:pt x="1024" y="2517"/>
                  </a:cubicBezTo>
                  <a:cubicBezTo>
                    <a:pt x="823" y="2269"/>
                    <a:pt x="708" y="1962"/>
                    <a:pt x="708" y="1637"/>
                  </a:cubicBezTo>
                  <a:lnTo>
                    <a:pt x="708" y="957"/>
                  </a:lnTo>
                  <a:cubicBezTo>
                    <a:pt x="708" y="692"/>
                    <a:pt x="919" y="487"/>
                    <a:pt x="1172" y="487"/>
                  </a:cubicBezTo>
                  <a:cubicBezTo>
                    <a:pt x="1184" y="487"/>
                    <a:pt x="1195" y="488"/>
                    <a:pt x="1206" y="489"/>
                  </a:cubicBezTo>
                  <a:cubicBezTo>
                    <a:pt x="1685" y="517"/>
                    <a:pt x="2383" y="594"/>
                    <a:pt x="2814" y="804"/>
                  </a:cubicBezTo>
                  <a:cubicBezTo>
                    <a:pt x="2804" y="699"/>
                    <a:pt x="2757" y="613"/>
                    <a:pt x="2690" y="536"/>
                  </a:cubicBezTo>
                  <a:cubicBezTo>
                    <a:pt x="2326" y="182"/>
                    <a:pt x="1656" y="20"/>
                    <a:pt x="90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8" name="Google Shape;688;p32"/>
            <p:cNvSpPr/>
            <p:nvPr/>
          </p:nvSpPr>
          <p:spPr>
            <a:xfrm>
              <a:off x="3307281" y="2266200"/>
              <a:ext cx="24921" cy="46533"/>
            </a:xfrm>
            <a:custGeom>
              <a:rect l="l" t="t" r="r" b="b"/>
              <a:pathLst>
                <a:path w="949" h="1771" extrusionOk="0">
                  <a:moveTo>
                    <a:pt x="125" y="1"/>
                  </a:moveTo>
                  <a:cubicBezTo>
                    <a:pt x="49" y="125"/>
                    <a:pt x="1" y="259"/>
                    <a:pt x="1" y="403"/>
                  </a:cubicBezTo>
                  <a:lnTo>
                    <a:pt x="1" y="1532"/>
                  </a:lnTo>
                  <a:cubicBezTo>
                    <a:pt x="1" y="1666"/>
                    <a:pt x="106" y="1771"/>
                    <a:pt x="240" y="1771"/>
                  </a:cubicBezTo>
                  <a:lnTo>
                    <a:pt x="948" y="1771"/>
                  </a:lnTo>
                  <a:lnTo>
                    <a:pt x="948" y="1101"/>
                  </a:lnTo>
                  <a:lnTo>
                    <a:pt x="929" y="1101"/>
                  </a:lnTo>
                  <a:cubicBezTo>
                    <a:pt x="929" y="910"/>
                    <a:pt x="862" y="738"/>
                    <a:pt x="728" y="604"/>
                  </a:cubicBezTo>
                  <a:lnTo>
                    <a:pt x="12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9" name="Google Shape;689;p32"/>
            <p:cNvSpPr/>
            <p:nvPr/>
          </p:nvSpPr>
          <p:spPr>
            <a:xfrm>
              <a:off x="3405545" y="2266200"/>
              <a:ext cx="24658" cy="46533"/>
            </a:xfrm>
            <a:custGeom>
              <a:rect l="l" t="t" r="r" b="b"/>
              <a:pathLst>
                <a:path w="939" h="1771" extrusionOk="0">
                  <a:moveTo>
                    <a:pt x="814" y="1"/>
                  </a:moveTo>
                  <a:lnTo>
                    <a:pt x="211" y="604"/>
                  </a:lnTo>
                  <a:cubicBezTo>
                    <a:pt x="78" y="738"/>
                    <a:pt x="11" y="910"/>
                    <a:pt x="11" y="1101"/>
                  </a:cubicBezTo>
                  <a:lnTo>
                    <a:pt x="1" y="1101"/>
                  </a:lnTo>
                  <a:lnTo>
                    <a:pt x="1" y="1771"/>
                  </a:lnTo>
                  <a:lnTo>
                    <a:pt x="700" y="1771"/>
                  </a:lnTo>
                  <a:cubicBezTo>
                    <a:pt x="834" y="1771"/>
                    <a:pt x="939" y="1666"/>
                    <a:pt x="939" y="1532"/>
                  </a:cubicBezTo>
                  <a:lnTo>
                    <a:pt x="939" y="403"/>
                  </a:lnTo>
                  <a:cubicBezTo>
                    <a:pt x="939" y="259"/>
                    <a:pt x="891" y="125"/>
                    <a:pt x="8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0" name="Google Shape;690;p32"/>
            <p:cNvSpPr/>
            <p:nvPr/>
          </p:nvSpPr>
          <p:spPr>
            <a:xfrm>
              <a:off x="3362584" y="2262681"/>
              <a:ext cx="12342" cy="12342"/>
            </a:xfrm>
            <a:custGeom>
              <a:rect l="l" t="t" r="r" b="b"/>
              <a:pathLst>
                <a:path w="470" h="470" extrusionOk="0">
                  <a:moveTo>
                    <a:pt x="0" y="1"/>
                  </a:moveTo>
                  <a:lnTo>
                    <a:pt x="0" y="374"/>
                  </a:lnTo>
                  <a:cubicBezTo>
                    <a:pt x="0" y="431"/>
                    <a:pt x="39" y="470"/>
                    <a:pt x="96" y="470"/>
                  </a:cubicBezTo>
                  <a:lnTo>
                    <a:pt x="374" y="470"/>
                  </a:lnTo>
                  <a:cubicBezTo>
                    <a:pt x="422" y="470"/>
                    <a:pt x="469" y="431"/>
                    <a:pt x="469" y="374"/>
                  </a:cubicBezTo>
                  <a:lnTo>
                    <a:pt x="46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1" name="Google Shape;691;p32"/>
            <p:cNvSpPr/>
            <p:nvPr/>
          </p:nvSpPr>
          <p:spPr>
            <a:xfrm>
              <a:off x="3343493" y="2245481"/>
              <a:ext cx="25393" cy="25971"/>
            </a:xfrm>
            <a:custGeom>
              <a:rect l="l" t="t" r="r" b="b"/>
              <a:pathLst>
                <a:path w="965" h="989" extrusionOk="0">
                  <a:moveTo>
                    <a:pt x="221" y="0"/>
                  </a:moveTo>
                  <a:cubicBezTo>
                    <a:pt x="190" y="0"/>
                    <a:pt x="160" y="15"/>
                    <a:pt x="144" y="43"/>
                  </a:cubicBezTo>
                  <a:lnTo>
                    <a:pt x="0" y="263"/>
                  </a:lnTo>
                  <a:lnTo>
                    <a:pt x="354" y="914"/>
                  </a:lnTo>
                  <a:cubicBezTo>
                    <a:pt x="378" y="963"/>
                    <a:pt x="430" y="988"/>
                    <a:pt x="481" y="988"/>
                  </a:cubicBezTo>
                  <a:cubicBezTo>
                    <a:pt x="510" y="988"/>
                    <a:pt x="540" y="980"/>
                    <a:pt x="565" y="962"/>
                  </a:cubicBezTo>
                  <a:lnTo>
                    <a:pt x="967" y="656"/>
                  </a:lnTo>
                  <a:lnTo>
                    <a:pt x="287" y="24"/>
                  </a:lnTo>
                  <a:cubicBezTo>
                    <a:pt x="267" y="8"/>
                    <a:pt x="244" y="0"/>
                    <a:pt x="22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2" name="Google Shape;692;p32"/>
            <p:cNvSpPr/>
            <p:nvPr/>
          </p:nvSpPr>
          <p:spPr>
            <a:xfrm>
              <a:off x="3368860" y="2245559"/>
              <a:ext cx="25420" cy="26076"/>
            </a:xfrm>
            <a:custGeom>
              <a:rect l="l" t="t" r="r" b="b"/>
              <a:pathLst>
                <a:path w="966" h="993" extrusionOk="0">
                  <a:moveTo>
                    <a:pt x="748" y="0"/>
                  </a:moveTo>
                  <a:cubicBezTo>
                    <a:pt x="725" y="0"/>
                    <a:pt x="701" y="10"/>
                    <a:pt x="680" y="31"/>
                  </a:cubicBezTo>
                  <a:lnTo>
                    <a:pt x="1" y="653"/>
                  </a:lnTo>
                  <a:lnTo>
                    <a:pt x="393" y="959"/>
                  </a:lnTo>
                  <a:cubicBezTo>
                    <a:pt x="419" y="982"/>
                    <a:pt x="452" y="992"/>
                    <a:pt x="484" y="992"/>
                  </a:cubicBezTo>
                  <a:cubicBezTo>
                    <a:pt x="534" y="992"/>
                    <a:pt x="584" y="967"/>
                    <a:pt x="613" y="921"/>
                  </a:cubicBezTo>
                  <a:lnTo>
                    <a:pt x="967" y="260"/>
                  </a:lnTo>
                  <a:lnTo>
                    <a:pt x="824" y="50"/>
                  </a:lnTo>
                  <a:cubicBezTo>
                    <a:pt x="807" y="17"/>
                    <a:pt x="779" y="0"/>
                    <a:pt x="7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3" name="Google Shape;693;p32"/>
            <p:cNvSpPr/>
            <p:nvPr/>
          </p:nvSpPr>
          <p:spPr>
            <a:xfrm>
              <a:off x="3163297" y="1993516"/>
              <a:ext cx="174419" cy="150233"/>
            </a:xfrm>
            <a:custGeom>
              <a:rect l="l" t="t" r="r" b="b"/>
              <a:pathLst>
                <a:path w="6640" h="5721" extrusionOk="0">
                  <a:moveTo>
                    <a:pt x="584" y="1"/>
                  </a:moveTo>
                  <a:cubicBezTo>
                    <a:pt x="259" y="1"/>
                    <a:pt x="0" y="259"/>
                    <a:pt x="0" y="585"/>
                  </a:cubicBezTo>
                  <a:lnTo>
                    <a:pt x="0" y="3714"/>
                  </a:lnTo>
                  <a:cubicBezTo>
                    <a:pt x="0" y="4040"/>
                    <a:pt x="259" y="4298"/>
                    <a:pt x="584" y="4298"/>
                  </a:cubicBezTo>
                  <a:lnTo>
                    <a:pt x="2737" y="4298"/>
                  </a:lnTo>
                  <a:lnTo>
                    <a:pt x="2412" y="5600"/>
                  </a:lnTo>
                  <a:cubicBezTo>
                    <a:pt x="2397" y="5666"/>
                    <a:pt x="2450" y="5721"/>
                    <a:pt x="2511" y="5721"/>
                  </a:cubicBezTo>
                  <a:cubicBezTo>
                    <a:pt x="2529" y="5721"/>
                    <a:pt x="2547" y="5716"/>
                    <a:pt x="2565" y="5705"/>
                  </a:cubicBezTo>
                  <a:lnTo>
                    <a:pt x="4489" y="4298"/>
                  </a:lnTo>
                  <a:lnTo>
                    <a:pt x="6049" y="4298"/>
                  </a:lnTo>
                  <a:cubicBezTo>
                    <a:pt x="6374" y="4288"/>
                    <a:pt x="6642" y="4030"/>
                    <a:pt x="6642" y="3705"/>
                  </a:cubicBezTo>
                  <a:lnTo>
                    <a:pt x="6642" y="585"/>
                  </a:lnTo>
                  <a:cubicBezTo>
                    <a:pt x="6642" y="259"/>
                    <a:pt x="6384" y="1"/>
                    <a:pt x="60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4" name="Google Shape;694;p32"/>
            <p:cNvSpPr/>
            <p:nvPr/>
          </p:nvSpPr>
          <p:spPr>
            <a:xfrm>
              <a:off x="3192446" y="2019172"/>
              <a:ext cx="28912" cy="10320"/>
            </a:xfrm>
            <a:custGeom>
              <a:rect l="l" t="t" r="r" b="b"/>
              <a:pathLst>
                <a:path w="1101" h="393" extrusionOk="0">
                  <a:moveTo>
                    <a:pt x="259" y="0"/>
                  </a:moveTo>
                  <a:cubicBezTo>
                    <a:pt x="0" y="0"/>
                    <a:pt x="0" y="393"/>
                    <a:pt x="259" y="393"/>
                  </a:cubicBezTo>
                  <a:lnTo>
                    <a:pt x="843" y="393"/>
                  </a:lnTo>
                  <a:cubicBezTo>
                    <a:pt x="1101" y="393"/>
                    <a:pt x="1101" y="0"/>
                    <a:pt x="8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5" name="Google Shape;695;p32"/>
            <p:cNvSpPr/>
            <p:nvPr/>
          </p:nvSpPr>
          <p:spPr>
            <a:xfrm>
              <a:off x="3228133" y="2019172"/>
              <a:ext cx="80434" cy="10320"/>
            </a:xfrm>
            <a:custGeom>
              <a:rect l="l" t="t" r="r" b="b"/>
              <a:pathLst>
                <a:path w="3063" h="393" extrusionOk="0">
                  <a:moveTo>
                    <a:pt x="268" y="0"/>
                  </a:moveTo>
                  <a:cubicBezTo>
                    <a:pt x="0" y="0"/>
                    <a:pt x="0" y="393"/>
                    <a:pt x="268" y="393"/>
                  </a:cubicBezTo>
                  <a:lnTo>
                    <a:pt x="2804" y="393"/>
                  </a:lnTo>
                  <a:cubicBezTo>
                    <a:pt x="3063" y="393"/>
                    <a:pt x="3063" y="0"/>
                    <a:pt x="28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6" name="Google Shape;696;p32"/>
            <p:cNvSpPr/>
            <p:nvPr/>
          </p:nvSpPr>
          <p:spPr>
            <a:xfrm>
              <a:off x="3192183" y="2044802"/>
              <a:ext cx="116384" cy="10320"/>
            </a:xfrm>
            <a:custGeom>
              <a:rect l="l" t="t" r="r" b="b"/>
              <a:pathLst>
                <a:path w="4432" h="393" extrusionOk="0">
                  <a:moveTo>
                    <a:pt x="269" y="0"/>
                  </a:moveTo>
                  <a:cubicBezTo>
                    <a:pt x="1" y="0"/>
                    <a:pt x="1" y="393"/>
                    <a:pt x="269" y="393"/>
                  </a:cubicBezTo>
                  <a:lnTo>
                    <a:pt x="4173" y="393"/>
                  </a:lnTo>
                  <a:cubicBezTo>
                    <a:pt x="4432" y="393"/>
                    <a:pt x="4432" y="0"/>
                    <a:pt x="4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7" name="Google Shape;697;p32"/>
            <p:cNvSpPr/>
            <p:nvPr/>
          </p:nvSpPr>
          <p:spPr>
            <a:xfrm>
              <a:off x="3192183" y="2070431"/>
              <a:ext cx="80461" cy="10320"/>
            </a:xfrm>
            <a:custGeom>
              <a:rect l="l" t="t" r="r" b="b"/>
              <a:pathLst>
                <a:path w="3064" h="393" extrusionOk="0">
                  <a:moveTo>
                    <a:pt x="269" y="0"/>
                  </a:moveTo>
                  <a:cubicBezTo>
                    <a:pt x="1" y="0"/>
                    <a:pt x="1" y="393"/>
                    <a:pt x="269" y="393"/>
                  </a:cubicBezTo>
                  <a:lnTo>
                    <a:pt x="2805" y="393"/>
                  </a:lnTo>
                  <a:cubicBezTo>
                    <a:pt x="3063" y="393"/>
                    <a:pt x="3063" y="0"/>
                    <a:pt x="280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8" name="Google Shape;698;p32"/>
            <p:cNvSpPr/>
            <p:nvPr/>
          </p:nvSpPr>
          <p:spPr>
            <a:xfrm>
              <a:off x="3279655" y="2070431"/>
              <a:ext cx="28912" cy="10320"/>
            </a:xfrm>
            <a:custGeom>
              <a:rect l="l" t="t" r="r" b="b"/>
              <a:pathLst>
                <a:path w="1101" h="393" extrusionOk="0">
                  <a:moveTo>
                    <a:pt x="259" y="0"/>
                  </a:moveTo>
                  <a:cubicBezTo>
                    <a:pt x="0" y="0"/>
                    <a:pt x="0" y="393"/>
                    <a:pt x="259" y="393"/>
                  </a:cubicBezTo>
                  <a:lnTo>
                    <a:pt x="842" y="393"/>
                  </a:lnTo>
                  <a:cubicBezTo>
                    <a:pt x="1101" y="393"/>
                    <a:pt x="1101" y="0"/>
                    <a:pt x="8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699" name="Google Shape;699;p32"/>
          <p:cNvGrpSpPr/>
          <p:nvPr/>
        </p:nvGrpSpPr>
        <p:grpSpPr>
          <a:xfrm>
            <a:off x="6182989" y="2080931"/>
            <a:ext cx="374768" cy="350361"/>
            <a:chOff x="1737326" y="2900773"/>
            <a:chExt cx="374730" cy="350361"/>
          </a:xfrm>
        </p:grpSpPr>
        <p:sp>
          <p:nvSpPr>
            <p:cNvPr id="700" name="Google Shape;700;p32"/>
            <p:cNvSpPr/>
            <p:nvPr/>
          </p:nvSpPr>
          <p:spPr>
            <a:xfrm>
              <a:off x="1942890" y="2936723"/>
              <a:ext cx="169167" cy="176966"/>
            </a:xfrm>
            <a:custGeom>
              <a:rect l="l" t="t" r="r" b="b"/>
              <a:pathLst>
                <a:path w="6442" h="6739" extrusionOk="0">
                  <a:moveTo>
                    <a:pt x="690" y="0"/>
                  </a:moveTo>
                  <a:cubicBezTo>
                    <a:pt x="307" y="0"/>
                    <a:pt x="1" y="316"/>
                    <a:pt x="1" y="689"/>
                  </a:cubicBezTo>
                  <a:lnTo>
                    <a:pt x="1" y="4374"/>
                  </a:lnTo>
                  <a:cubicBezTo>
                    <a:pt x="1" y="4757"/>
                    <a:pt x="307" y="5063"/>
                    <a:pt x="690" y="5063"/>
                  </a:cubicBezTo>
                  <a:lnTo>
                    <a:pt x="1379" y="5063"/>
                  </a:lnTo>
                  <a:lnTo>
                    <a:pt x="996" y="6604"/>
                  </a:lnTo>
                  <a:cubicBezTo>
                    <a:pt x="982" y="6676"/>
                    <a:pt x="1039" y="6738"/>
                    <a:pt x="1110" y="6738"/>
                  </a:cubicBezTo>
                  <a:cubicBezTo>
                    <a:pt x="1132" y="6738"/>
                    <a:pt x="1155" y="6732"/>
                    <a:pt x="1178" y="6718"/>
                  </a:cubicBezTo>
                  <a:lnTo>
                    <a:pt x="3446" y="5063"/>
                  </a:lnTo>
                  <a:lnTo>
                    <a:pt x="5753" y="5063"/>
                  </a:lnTo>
                  <a:cubicBezTo>
                    <a:pt x="6126" y="5063"/>
                    <a:pt x="6442" y="4757"/>
                    <a:pt x="6442" y="4374"/>
                  </a:cubicBezTo>
                  <a:lnTo>
                    <a:pt x="6442" y="689"/>
                  </a:lnTo>
                  <a:cubicBezTo>
                    <a:pt x="6442" y="316"/>
                    <a:pt x="6135" y="10"/>
                    <a:pt x="57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1" name="Google Shape;701;p32"/>
            <p:cNvSpPr/>
            <p:nvPr/>
          </p:nvSpPr>
          <p:spPr>
            <a:xfrm>
              <a:off x="2003209" y="2936723"/>
              <a:ext cx="48528" cy="114861"/>
            </a:xfrm>
            <a:custGeom>
              <a:rect l="l" t="t" r="r" b="b"/>
              <a:pathLst>
                <a:path w="1848" h="4374" extrusionOk="0">
                  <a:moveTo>
                    <a:pt x="1" y="0"/>
                  </a:moveTo>
                  <a:lnTo>
                    <a:pt x="1" y="3455"/>
                  </a:lnTo>
                  <a:cubicBezTo>
                    <a:pt x="1" y="3962"/>
                    <a:pt x="412" y="4374"/>
                    <a:pt x="919" y="4374"/>
                  </a:cubicBezTo>
                  <a:cubicBezTo>
                    <a:pt x="1427" y="4374"/>
                    <a:pt x="1848" y="3962"/>
                    <a:pt x="1848" y="3455"/>
                  </a:cubicBezTo>
                  <a:lnTo>
                    <a:pt x="18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2" name="Google Shape;702;p32"/>
            <p:cNvSpPr/>
            <p:nvPr/>
          </p:nvSpPr>
          <p:spPr>
            <a:xfrm>
              <a:off x="2015525" y="2900773"/>
              <a:ext cx="23660" cy="96532"/>
            </a:xfrm>
            <a:custGeom>
              <a:rect l="l" t="t" r="r" b="b"/>
              <a:pathLst>
                <a:path w="901" h="3676" extrusionOk="0">
                  <a:moveTo>
                    <a:pt x="224" y="0"/>
                  </a:moveTo>
                  <a:cubicBezTo>
                    <a:pt x="98" y="0"/>
                    <a:pt x="1" y="111"/>
                    <a:pt x="10" y="240"/>
                  </a:cubicBezTo>
                  <a:lnTo>
                    <a:pt x="211" y="3455"/>
                  </a:lnTo>
                  <a:cubicBezTo>
                    <a:pt x="211" y="3580"/>
                    <a:pt x="316" y="3676"/>
                    <a:pt x="441" y="3676"/>
                  </a:cubicBezTo>
                  <a:lnTo>
                    <a:pt x="470" y="3676"/>
                  </a:lnTo>
                  <a:cubicBezTo>
                    <a:pt x="584" y="3676"/>
                    <a:pt x="690" y="3580"/>
                    <a:pt x="699" y="3455"/>
                  </a:cubicBezTo>
                  <a:lnTo>
                    <a:pt x="900" y="240"/>
                  </a:lnTo>
                  <a:cubicBezTo>
                    <a:pt x="900" y="111"/>
                    <a:pt x="803" y="0"/>
                    <a:pt x="685" y="0"/>
                  </a:cubicBezTo>
                  <a:cubicBezTo>
                    <a:pt x="680" y="0"/>
                    <a:pt x="675" y="0"/>
                    <a:pt x="671" y="1"/>
                  </a:cubicBezTo>
                  <a:lnTo>
                    <a:pt x="240" y="1"/>
                  </a:lnTo>
                  <a:cubicBezTo>
                    <a:pt x="235" y="0"/>
                    <a:pt x="229" y="0"/>
                    <a:pt x="2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3" name="Google Shape;703;p32"/>
            <p:cNvSpPr/>
            <p:nvPr/>
          </p:nvSpPr>
          <p:spPr>
            <a:xfrm>
              <a:off x="2015289" y="3015371"/>
              <a:ext cx="24396" cy="24159"/>
            </a:xfrm>
            <a:custGeom>
              <a:rect l="l" t="t" r="r" b="b"/>
              <a:pathLst>
                <a:path w="929" h="920" extrusionOk="0">
                  <a:moveTo>
                    <a:pt x="459" y="1"/>
                  </a:moveTo>
                  <a:cubicBezTo>
                    <a:pt x="211" y="1"/>
                    <a:pt x="0" y="211"/>
                    <a:pt x="0" y="460"/>
                  </a:cubicBezTo>
                  <a:cubicBezTo>
                    <a:pt x="0" y="718"/>
                    <a:pt x="211" y="919"/>
                    <a:pt x="459" y="919"/>
                  </a:cubicBezTo>
                  <a:cubicBezTo>
                    <a:pt x="718" y="919"/>
                    <a:pt x="928" y="718"/>
                    <a:pt x="928" y="460"/>
                  </a:cubicBezTo>
                  <a:cubicBezTo>
                    <a:pt x="928" y="211"/>
                    <a:pt x="718" y="1"/>
                    <a:pt x="45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4" name="Google Shape;704;p32"/>
            <p:cNvSpPr/>
            <p:nvPr/>
          </p:nvSpPr>
          <p:spPr>
            <a:xfrm>
              <a:off x="1737326" y="3166419"/>
              <a:ext cx="205353" cy="84715"/>
            </a:xfrm>
            <a:custGeom>
              <a:rect l="l" t="t" r="r" b="b"/>
              <a:pathLst>
                <a:path w="7819" h="3226" extrusionOk="0">
                  <a:moveTo>
                    <a:pt x="2527" y="0"/>
                  </a:moveTo>
                  <a:lnTo>
                    <a:pt x="603" y="709"/>
                  </a:lnTo>
                  <a:cubicBezTo>
                    <a:pt x="240" y="833"/>
                    <a:pt x="0" y="1177"/>
                    <a:pt x="0" y="1570"/>
                  </a:cubicBezTo>
                  <a:lnTo>
                    <a:pt x="0" y="2996"/>
                  </a:lnTo>
                  <a:cubicBezTo>
                    <a:pt x="0" y="3120"/>
                    <a:pt x="96" y="3226"/>
                    <a:pt x="230" y="3226"/>
                  </a:cubicBezTo>
                  <a:lnTo>
                    <a:pt x="7590" y="3226"/>
                  </a:lnTo>
                  <a:cubicBezTo>
                    <a:pt x="7714" y="3226"/>
                    <a:pt x="7819" y="3120"/>
                    <a:pt x="7819" y="2996"/>
                  </a:cubicBezTo>
                  <a:lnTo>
                    <a:pt x="7819" y="1570"/>
                  </a:lnTo>
                  <a:cubicBezTo>
                    <a:pt x="7819" y="1187"/>
                    <a:pt x="7580" y="843"/>
                    <a:pt x="7216" y="709"/>
                  </a:cubicBezTo>
                  <a:lnTo>
                    <a:pt x="5293" y="0"/>
                  </a:lnTo>
                  <a:lnTo>
                    <a:pt x="3915" y="460"/>
                  </a:lnTo>
                  <a:lnTo>
                    <a:pt x="252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5" name="Google Shape;705;p32"/>
            <p:cNvSpPr/>
            <p:nvPr/>
          </p:nvSpPr>
          <p:spPr>
            <a:xfrm>
              <a:off x="1827792" y="3190788"/>
              <a:ext cx="24396" cy="60345"/>
            </a:xfrm>
            <a:custGeom>
              <a:rect l="l" t="t" r="r" b="b"/>
              <a:pathLst>
                <a:path w="929" h="2298" extrusionOk="0">
                  <a:moveTo>
                    <a:pt x="221" y="1"/>
                  </a:moveTo>
                  <a:lnTo>
                    <a:pt x="1" y="2298"/>
                  </a:lnTo>
                  <a:lnTo>
                    <a:pt x="929" y="2298"/>
                  </a:lnTo>
                  <a:lnTo>
                    <a:pt x="70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6" name="Google Shape;706;p32"/>
            <p:cNvSpPr/>
            <p:nvPr/>
          </p:nvSpPr>
          <p:spPr>
            <a:xfrm>
              <a:off x="1829552" y="3178472"/>
              <a:ext cx="21139" cy="20640"/>
            </a:xfrm>
            <a:custGeom>
              <a:rect l="l" t="t" r="r" b="b"/>
              <a:pathLst>
                <a:path w="805" h="786" extrusionOk="0">
                  <a:moveTo>
                    <a:pt x="1" y="1"/>
                  </a:moveTo>
                  <a:lnTo>
                    <a:pt x="1" y="623"/>
                  </a:lnTo>
                  <a:cubicBezTo>
                    <a:pt x="1" y="709"/>
                    <a:pt x="77" y="785"/>
                    <a:pt x="163" y="785"/>
                  </a:cubicBezTo>
                  <a:lnTo>
                    <a:pt x="642" y="785"/>
                  </a:lnTo>
                  <a:cubicBezTo>
                    <a:pt x="728" y="785"/>
                    <a:pt x="805" y="709"/>
                    <a:pt x="805" y="623"/>
                  </a:cubicBezTo>
                  <a:lnTo>
                    <a:pt x="80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7" name="Google Shape;707;p32"/>
            <p:cNvSpPr/>
            <p:nvPr/>
          </p:nvSpPr>
          <p:spPr>
            <a:xfrm>
              <a:off x="1906703" y="3191051"/>
              <a:ext cx="36213" cy="60083"/>
            </a:xfrm>
            <a:custGeom>
              <a:rect l="l" t="t" r="r" b="b"/>
              <a:pathLst>
                <a:path w="1379" h="2288" extrusionOk="0">
                  <a:moveTo>
                    <a:pt x="1130" y="0"/>
                  </a:moveTo>
                  <a:lnTo>
                    <a:pt x="269" y="862"/>
                  </a:lnTo>
                  <a:cubicBezTo>
                    <a:pt x="96" y="1043"/>
                    <a:pt x="1" y="1273"/>
                    <a:pt x="1" y="1522"/>
                  </a:cubicBezTo>
                  <a:lnTo>
                    <a:pt x="1" y="2288"/>
                  </a:lnTo>
                  <a:lnTo>
                    <a:pt x="1149" y="2288"/>
                  </a:lnTo>
                  <a:cubicBezTo>
                    <a:pt x="1274" y="2288"/>
                    <a:pt x="1379" y="2182"/>
                    <a:pt x="1379" y="2058"/>
                  </a:cubicBezTo>
                  <a:lnTo>
                    <a:pt x="1379" y="632"/>
                  </a:lnTo>
                  <a:cubicBezTo>
                    <a:pt x="1379" y="402"/>
                    <a:pt x="1283" y="173"/>
                    <a:pt x="113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8" name="Google Shape;708;p32"/>
            <p:cNvSpPr/>
            <p:nvPr/>
          </p:nvSpPr>
          <p:spPr>
            <a:xfrm>
              <a:off x="1773513" y="2979185"/>
              <a:ext cx="132981" cy="96794"/>
            </a:xfrm>
            <a:custGeom>
              <a:rect l="l" t="t" r="r" b="b"/>
              <a:pathLst>
                <a:path w="5064" h="3686" extrusionOk="0">
                  <a:moveTo>
                    <a:pt x="1847" y="1"/>
                  </a:moveTo>
                  <a:cubicBezTo>
                    <a:pt x="823" y="1"/>
                    <a:pt x="0" y="824"/>
                    <a:pt x="0" y="1838"/>
                  </a:cubicBezTo>
                  <a:lnTo>
                    <a:pt x="0" y="2384"/>
                  </a:lnTo>
                  <a:cubicBezTo>
                    <a:pt x="0" y="2632"/>
                    <a:pt x="39" y="2881"/>
                    <a:pt x="125" y="3111"/>
                  </a:cubicBezTo>
                  <a:lnTo>
                    <a:pt x="201" y="3341"/>
                  </a:lnTo>
                  <a:cubicBezTo>
                    <a:pt x="221" y="3417"/>
                    <a:pt x="230" y="3484"/>
                    <a:pt x="230" y="3561"/>
                  </a:cubicBezTo>
                  <a:lnTo>
                    <a:pt x="230" y="3685"/>
                  </a:lnTo>
                  <a:lnTo>
                    <a:pt x="4833" y="3685"/>
                  </a:lnTo>
                  <a:lnTo>
                    <a:pt x="4833" y="3561"/>
                  </a:lnTo>
                  <a:cubicBezTo>
                    <a:pt x="4833" y="3484"/>
                    <a:pt x="4853" y="3417"/>
                    <a:pt x="4872" y="3341"/>
                  </a:cubicBezTo>
                  <a:lnTo>
                    <a:pt x="4948" y="3111"/>
                  </a:lnTo>
                  <a:cubicBezTo>
                    <a:pt x="5025" y="2881"/>
                    <a:pt x="5063" y="2632"/>
                    <a:pt x="5063" y="2384"/>
                  </a:cubicBezTo>
                  <a:lnTo>
                    <a:pt x="5063" y="460"/>
                  </a:lnTo>
                  <a:cubicBezTo>
                    <a:pt x="5063" y="201"/>
                    <a:pt x="4862" y="1"/>
                    <a:pt x="460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9" name="Google Shape;709;p32"/>
            <p:cNvSpPr/>
            <p:nvPr/>
          </p:nvSpPr>
          <p:spPr>
            <a:xfrm>
              <a:off x="1803659" y="2979185"/>
              <a:ext cx="102834" cy="96794"/>
            </a:xfrm>
            <a:custGeom>
              <a:rect l="l" t="t" r="r" b="b"/>
              <a:pathLst>
                <a:path w="3916" h="3686" extrusionOk="0">
                  <a:moveTo>
                    <a:pt x="931" y="0"/>
                  </a:moveTo>
                  <a:cubicBezTo>
                    <a:pt x="413" y="0"/>
                    <a:pt x="1" y="418"/>
                    <a:pt x="1" y="929"/>
                  </a:cubicBezTo>
                  <a:cubicBezTo>
                    <a:pt x="1" y="1446"/>
                    <a:pt x="422" y="1867"/>
                    <a:pt x="939" y="1867"/>
                  </a:cubicBezTo>
                  <a:lnTo>
                    <a:pt x="1063" y="1867"/>
                  </a:lnTo>
                  <a:lnTo>
                    <a:pt x="1130" y="3685"/>
                  </a:lnTo>
                  <a:lnTo>
                    <a:pt x="3685" y="3685"/>
                  </a:lnTo>
                  <a:lnTo>
                    <a:pt x="3685" y="3561"/>
                  </a:lnTo>
                  <a:cubicBezTo>
                    <a:pt x="3685" y="3484"/>
                    <a:pt x="3695" y="3417"/>
                    <a:pt x="3724" y="3341"/>
                  </a:cubicBezTo>
                  <a:lnTo>
                    <a:pt x="3800" y="3111"/>
                  </a:lnTo>
                  <a:cubicBezTo>
                    <a:pt x="3877" y="2881"/>
                    <a:pt x="3915" y="2632"/>
                    <a:pt x="3915" y="2384"/>
                  </a:cubicBezTo>
                  <a:lnTo>
                    <a:pt x="3915" y="460"/>
                  </a:lnTo>
                  <a:cubicBezTo>
                    <a:pt x="3915" y="201"/>
                    <a:pt x="3714" y="1"/>
                    <a:pt x="3456" y="1"/>
                  </a:cubicBezTo>
                  <a:lnTo>
                    <a:pt x="948" y="1"/>
                  </a:lnTo>
                  <a:cubicBezTo>
                    <a:pt x="942" y="0"/>
                    <a:pt x="937" y="0"/>
                    <a:pt x="9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0" name="Google Shape;710;p32"/>
            <p:cNvSpPr/>
            <p:nvPr/>
          </p:nvSpPr>
          <p:spPr>
            <a:xfrm>
              <a:off x="1803659" y="3124193"/>
              <a:ext cx="72661" cy="54306"/>
            </a:xfrm>
            <a:custGeom>
              <a:rect l="l" t="t" r="r" b="b"/>
              <a:pathLst>
                <a:path w="2767" h="2068" extrusionOk="0">
                  <a:moveTo>
                    <a:pt x="1" y="1"/>
                  </a:moveTo>
                  <a:lnTo>
                    <a:pt x="1" y="2068"/>
                  </a:lnTo>
                  <a:lnTo>
                    <a:pt x="2767" y="2068"/>
                  </a:lnTo>
                  <a:lnTo>
                    <a:pt x="276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1" name="Google Shape;711;p32"/>
            <p:cNvSpPr/>
            <p:nvPr/>
          </p:nvSpPr>
          <p:spPr>
            <a:xfrm>
              <a:off x="1803659" y="3124193"/>
              <a:ext cx="72661" cy="30173"/>
            </a:xfrm>
            <a:custGeom>
              <a:rect l="l" t="t" r="r" b="b"/>
              <a:pathLst>
                <a:path w="2767" h="1149" extrusionOk="0">
                  <a:moveTo>
                    <a:pt x="1" y="1"/>
                  </a:moveTo>
                  <a:lnTo>
                    <a:pt x="1" y="776"/>
                  </a:lnTo>
                  <a:cubicBezTo>
                    <a:pt x="427" y="1025"/>
                    <a:pt x="905" y="1149"/>
                    <a:pt x="1384" y="1149"/>
                  </a:cubicBezTo>
                  <a:cubicBezTo>
                    <a:pt x="1862" y="1149"/>
                    <a:pt x="2341" y="1025"/>
                    <a:pt x="2767" y="776"/>
                  </a:cubicBezTo>
                  <a:lnTo>
                    <a:pt x="2767" y="1"/>
                  </a:lnTo>
                  <a:close/>
                </a:path>
              </a:pathLst>
            </a:custGeom>
            <a:solidFill>
              <a:srgbClr val="FFCD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2" name="Google Shape;712;p32"/>
            <p:cNvSpPr/>
            <p:nvPr/>
          </p:nvSpPr>
          <p:spPr>
            <a:xfrm>
              <a:off x="1791606" y="3156387"/>
              <a:ext cx="48528" cy="43198"/>
            </a:xfrm>
            <a:custGeom>
              <a:rect l="l" t="t" r="r" b="b"/>
              <a:pathLst>
                <a:path w="1848" h="1645" extrusionOk="0">
                  <a:moveTo>
                    <a:pt x="406" y="1"/>
                  </a:moveTo>
                  <a:cubicBezTo>
                    <a:pt x="322" y="1"/>
                    <a:pt x="240" y="50"/>
                    <a:pt x="201" y="134"/>
                  </a:cubicBezTo>
                  <a:lnTo>
                    <a:pt x="0" y="555"/>
                  </a:lnTo>
                  <a:lnTo>
                    <a:pt x="766" y="1559"/>
                  </a:lnTo>
                  <a:cubicBezTo>
                    <a:pt x="812" y="1616"/>
                    <a:pt x="880" y="1645"/>
                    <a:pt x="948" y="1645"/>
                  </a:cubicBezTo>
                  <a:cubicBezTo>
                    <a:pt x="1007" y="1645"/>
                    <a:pt x="1066" y="1623"/>
                    <a:pt x="1111" y="1579"/>
                  </a:cubicBezTo>
                  <a:lnTo>
                    <a:pt x="1848" y="842"/>
                  </a:lnTo>
                  <a:lnTo>
                    <a:pt x="527" y="38"/>
                  </a:lnTo>
                  <a:cubicBezTo>
                    <a:pt x="489" y="13"/>
                    <a:pt x="447" y="1"/>
                    <a:pt x="40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3" name="Google Shape;713;p32"/>
            <p:cNvSpPr/>
            <p:nvPr/>
          </p:nvSpPr>
          <p:spPr>
            <a:xfrm>
              <a:off x="1840108" y="3156387"/>
              <a:ext cx="48292" cy="43198"/>
            </a:xfrm>
            <a:custGeom>
              <a:rect l="l" t="t" r="r" b="b"/>
              <a:pathLst>
                <a:path w="1839" h="1645" extrusionOk="0">
                  <a:moveTo>
                    <a:pt x="1433" y="1"/>
                  </a:moveTo>
                  <a:cubicBezTo>
                    <a:pt x="1391" y="1"/>
                    <a:pt x="1349" y="13"/>
                    <a:pt x="1312" y="38"/>
                  </a:cubicBezTo>
                  <a:lnTo>
                    <a:pt x="1" y="842"/>
                  </a:lnTo>
                  <a:lnTo>
                    <a:pt x="728" y="1579"/>
                  </a:lnTo>
                  <a:cubicBezTo>
                    <a:pt x="777" y="1623"/>
                    <a:pt x="838" y="1645"/>
                    <a:pt x="897" y="1645"/>
                  </a:cubicBezTo>
                  <a:cubicBezTo>
                    <a:pt x="966" y="1645"/>
                    <a:pt x="1031" y="1616"/>
                    <a:pt x="1072" y="1559"/>
                  </a:cubicBezTo>
                  <a:lnTo>
                    <a:pt x="1838" y="555"/>
                  </a:lnTo>
                  <a:lnTo>
                    <a:pt x="1647" y="134"/>
                  </a:lnTo>
                  <a:cubicBezTo>
                    <a:pt x="1602" y="50"/>
                    <a:pt x="1518" y="1"/>
                    <a:pt x="143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4" name="Google Shape;714;p32"/>
            <p:cNvSpPr/>
            <p:nvPr/>
          </p:nvSpPr>
          <p:spPr>
            <a:xfrm>
              <a:off x="1779552" y="3028107"/>
              <a:ext cx="121137" cy="114205"/>
            </a:xfrm>
            <a:custGeom>
              <a:rect l="l" t="t" r="r" b="b"/>
              <a:pathLst>
                <a:path w="4613" h="4349" extrusionOk="0">
                  <a:moveTo>
                    <a:pt x="1986" y="0"/>
                  </a:moveTo>
                  <a:cubicBezTo>
                    <a:pt x="1399" y="0"/>
                    <a:pt x="893" y="98"/>
                    <a:pt x="641" y="157"/>
                  </a:cubicBezTo>
                  <a:cubicBezTo>
                    <a:pt x="536" y="186"/>
                    <a:pt x="459" y="281"/>
                    <a:pt x="459" y="387"/>
                  </a:cubicBezTo>
                  <a:lnTo>
                    <a:pt x="459" y="942"/>
                  </a:lnTo>
                  <a:cubicBezTo>
                    <a:pt x="459" y="1056"/>
                    <a:pt x="412" y="1171"/>
                    <a:pt x="325" y="1267"/>
                  </a:cubicBezTo>
                  <a:lnTo>
                    <a:pt x="134" y="1449"/>
                  </a:lnTo>
                  <a:cubicBezTo>
                    <a:pt x="48" y="1535"/>
                    <a:pt x="0" y="1659"/>
                    <a:pt x="0" y="1774"/>
                  </a:cubicBezTo>
                  <a:lnTo>
                    <a:pt x="0" y="2052"/>
                  </a:lnTo>
                  <a:cubicBezTo>
                    <a:pt x="0" y="3315"/>
                    <a:pt x="1034" y="4349"/>
                    <a:pt x="2307" y="4349"/>
                  </a:cubicBezTo>
                  <a:cubicBezTo>
                    <a:pt x="3579" y="4349"/>
                    <a:pt x="4613" y="3315"/>
                    <a:pt x="4613" y="2042"/>
                  </a:cubicBezTo>
                  <a:lnTo>
                    <a:pt x="4613" y="1774"/>
                  </a:lnTo>
                  <a:cubicBezTo>
                    <a:pt x="4603" y="1650"/>
                    <a:pt x="4556" y="1535"/>
                    <a:pt x="4469" y="1449"/>
                  </a:cubicBezTo>
                  <a:lnTo>
                    <a:pt x="4288" y="1257"/>
                  </a:lnTo>
                  <a:cubicBezTo>
                    <a:pt x="4192" y="1171"/>
                    <a:pt x="4144" y="1056"/>
                    <a:pt x="4144" y="932"/>
                  </a:cubicBezTo>
                  <a:lnTo>
                    <a:pt x="4144" y="817"/>
                  </a:lnTo>
                  <a:cubicBezTo>
                    <a:pt x="4144" y="721"/>
                    <a:pt x="4106" y="635"/>
                    <a:pt x="4029" y="578"/>
                  </a:cubicBezTo>
                  <a:cubicBezTo>
                    <a:pt x="3415" y="126"/>
                    <a:pt x="2649" y="0"/>
                    <a:pt x="198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5" name="Google Shape;715;p32"/>
            <p:cNvSpPr/>
            <p:nvPr/>
          </p:nvSpPr>
          <p:spPr>
            <a:xfrm>
              <a:off x="1779552" y="3028107"/>
              <a:ext cx="108848" cy="113706"/>
            </a:xfrm>
            <a:custGeom>
              <a:rect l="l" t="t" r="r" b="b"/>
              <a:pathLst>
                <a:path w="4145" h="4330" extrusionOk="0">
                  <a:moveTo>
                    <a:pt x="1990" y="1"/>
                  </a:moveTo>
                  <a:cubicBezTo>
                    <a:pt x="1773" y="1"/>
                    <a:pt x="1566" y="14"/>
                    <a:pt x="1378" y="32"/>
                  </a:cubicBezTo>
                  <a:cubicBezTo>
                    <a:pt x="1129" y="61"/>
                    <a:pt x="881" y="99"/>
                    <a:pt x="641" y="157"/>
                  </a:cubicBezTo>
                  <a:cubicBezTo>
                    <a:pt x="536" y="186"/>
                    <a:pt x="459" y="281"/>
                    <a:pt x="459" y="387"/>
                  </a:cubicBezTo>
                  <a:lnTo>
                    <a:pt x="459" y="932"/>
                  </a:lnTo>
                  <a:cubicBezTo>
                    <a:pt x="459" y="1056"/>
                    <a:pt x="412" y="1171"/>
                    <a:pt x="325" y="1257"/>
                  </a:cubicBezTo>
                  <a:lnTo>
                    <a:pt x="134" y="1449"/>
                  </a:lnTo>
                  <a:cubicBezTo>
                    <a:pt x="48" y="1535"/>
                    <a:pt x="0" y="1650"/>
                    <a:pt x="0" y="1774"/>
                  </a:cubicBezTo>
                  <a:lnTo>
                    <a:pt x="0" y="2042"/>
                  </a:lnTo>
                  <a:cubicBezTo>
                    <a:pt x="0" y="3210"/>
                    <a:pt x="871" y="4186"/>
                    <a:pt x="2029" y="4329"/>
                  </a:cubicBezTo>
                  <a:cubicBezTo>
                    <a:pt x="1608" y="3899"/>
                    <a:pt x="1378" y="3334"/>
                    <a:pt x="1378" y="2741"/>
                  </a:cubicBezTo>
                  <a:lnTo>
                    <a:pt x="1378" y="1056"/>
                  </a:lnTo>
                  <a:cubicBezTo>
                    <a:pt x="1378" y="827"/>
                    <a:pt x="1560" y="626"/>
                    <a:pt x="1790" y="597"/>
                  </a:cubicBezTo>
                  <a:cubicBezTo>
                    <a:pt x="1971" y="575"/>
                    <a:pt x="2201" y="556"/>
                    <a:pt x="2456" y="556"/>
                  </a:cubicBezTo>
                  <a:cubicBezTo>
                    <a:pt x="2980" y="556"/>
                    <a:pt x="3610" y="636"/>
                    <a:pt x="4144" y="932"/>
                  </a:cubicBezTo>
                  <a:lnTo>
                    <a:pt x="4144" y="817"/>
                  </a:lnTo>
                  <a:cubicBezTo>
                    <a:pt x="4144" y="721"/>
                    <a:pt x="4106" y="635"/>
                    <a:pt x="4029" y="578"/>
                  </a:cubicBezTo>
                  <a:cubicBezTo>
                    <a:pt x="3416" y="123"/>
                    <a:pt x="2655" y="1"/>
                    <a:pt x="199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6" name="Google Shape;716;p32"/>
            <p:cNvSpPr/>
            <p:nvPr/>
          </p:nvSpPr>
          <p:spPr>
            <a:xfrm>
              <a:off x="1737326" y="3191051"/>
              <a:ext cx="36213" cy="60083"/>
            </a:xfrm>
            <a:custGeom>
              <a:rect l="l" t="t" r="r" b="b"/>
              <a:pathLst>
                <a:path w="1379" h="2288" extrusionOk="0">
                  <a:moveTo>
                    <a:pt x="249" y="0"/>
                  </a:moveTo>
                  <a:cubicBezTo>
                    <a:pt x="86" y="173"/>
                    <a:pt x="0" y="402"/>
                    <a:pt x="0" y="632"/>
                  </a:cubicBezTo>
                  <a:lnTo>
                    <a:pt x="0" y="2058"/>
                  </a:lnTo>
                  <a:cubicBezTo>
                    <a:pt x="0" y="2182"/>
                    <a:pt x="96" y="2288"/>
                    <a:pt x="230" y="2288"/>
                  </a:cubicBezTo>
                  <a:lnTo>
                    <a:pt x="1378" y="2288"/>
                  </a:lnTo>
                  <a:lnTo>
                    <a:pt x="1378" y="1522"/>
                  </a:lnTo>
                  <a:cubicBezTo>
                    <a:pt x="1378" y="1273"/>
                    <a:pt x="1283" y="1043"/>
                    <a:pt x="1110" y="862"/>
                  </a:cubicBezTo>
                  <a:lnTo>
                    <a:pt x="24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20"/>
        <p:cNvGrpSpPr/>
        <p:nvPr/>
      </p:nvGrpSpPr>
      <p:grpSpPr>
        <a:xfrm>
          <a:off x="0" y="0"/>
          <a:ext cx="0" cy="0"/>
        </a:xfrm>
      </p:grpSpPr>
      <p:sp>
        <p:nvSpPr>
          <p:cNvPr id="721" name="Google Shape;721;p33"/>
          <p:cNvSpPr txBox="1">
            <a:spLocks noGrp="1"/>
          </p:cNvSpPr>
          <p:nvPr>
            <p:ph type="title"/>
          </p:nvPr>
        </p:nvSpPr>
        <p:spPr>
          <a:xfrm flipH="1">
            <a:off x="713225" y="539500"/>
            <a:ext cx="3099000" cy="16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A Picture Is Worth a Thousand Words</a:t>
            </a:r>
            <a:endParaRPr/>
          </a:p>
        </p:txBody>
      </p:sp>
      <p:grpSp>
        <p:nvGrpSpPr>
          <p:cNvPr id="722" name="Google Shape;722;p33"/>
          <p:cNvGrpSpPr/>
          <p:nvPr/>
        </p:nvGrpSpPr>
        <p:grpSpPr>
          <a:xfrm rot="5400000" flipH="1">
            <a:off x="2342378" y="-1722354"/>
            <a:ext cx="4727113" cy="8440200"/>
            <a:chOff x="2141100" y="-1734775"/>
            <a:chExt cx="4727113" cy="8440200"/>
          </a:xfrm>
        </p:grpSpPr>
        <p:sp>
          <p:nvSpPr>
            <p:cNvPr id="723" name="Google Shape;723;p33"/>
            <p:cNvSpPr/>
            <p:nvPr/>
          </p:nvSpPr>
          <p:spPr>
            <a:xfrm>
              <a:off x="2658975" y="-141335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4" name="Google Shape;724;p33"/>
            <p:cNvSpPr/>
            <p:nvPr/>
          </p:nvSpPr>
          <p:spPr>
            <a:xfrm>
              <a:off x="2869575" y="65851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5" name="Google Shape;725;p33"/>
            <p:cNvSpPr/>
            <p:nvPr/>
          </p:nvSpPr>
          <p:spPr>
            <a:xfrm>
              <a:off x="6747913" y="38902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6" name="Google Shape;726;p33"/>
            <p:cNvSpPr/>
            <p:nvPr/>
          </p:nvSpPr>
          <p:spPr>
            <a:xfrm>
              <a:off x="6627600" y="5559800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7" name="Google Shape;727;p33"/>
            <p:cNvSpPr/>
            <p:nvPr/>
          </p:nvSpPr>
          <p:spPr>
            <a:xfrm>
              <a:off x="5779350" y="-17347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2141100" y="1691675"/>
              <a:ext cx="120300" cy="1203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29" name="Google Shape;729;p33"/>
          <p:cNvGrpSpPr/>
          <p:nvPr/>
        </p:nvGrpSpPr>
        <p:grpSpPr>
          <a:xfrm>
            <a:off x="307890" y="650886"/>
            <a:ext cx="4874494" cy="2231531"/>
            <a:chOff x="408165" y="622898"/>
            <a:chExt cx="4874494" cy="2231531"/>
          </a:xfrm>
        </p:grpSpPr>
        <p:sp>
          <p:nvSpPr>
            <p:cNvPr id="730" name="Google Shape;730;p33"/>
            <p:cNvSpPr/>
            <p:nvPr/>
          </p:nvSpPr>
          <p:spPr>
            <a:xfrm>
              <a:off x="4935984" y="622898"/>
              <a:ext cx="346675" cy="329903"/>
            </a:xfrm>
            <a:custGeom>
              <a:rect l="l" t="t" r="r" b="b"/>
              <a:pathLst>
                <a:path w="30571" h="29091" extrusionOk="0">
                  <a:moveTo>
                    <a:pt x="23010" y="1"/>
                  </a:moveTo>
                  <a:cubicBezTo>
                    <a:pt x="22353" y="165"/>
                    <a:pt x="21531" y="165"/>
                    <a:pt x="20874" y="494"/>
                  </a:cubicBezTo>
                  <a:cubicBezTo>
                    <a:pt x="20216" y="658"/>
                    <a:pt x="19887" y="822"/>
                    <a:pt x="19394" y="1151"/>
                  </a:cubicBezTo>
                  <a:cubicBezTo>
                    <a:pt x="19230" y="1151"/>
                    <a:pt x="19066" y="1315"/>
                    <a:pt x="18901" y="1315"/>
                  </a:cubicBezTo>
                  <a:cubicBezTo>
                    <a:pt x="18573" y="1480"/>
                    <a:pt x="18408" y="1808"/>
                    <a:pt x="18080" y="1973"/>
                  </a:cubicBezTo>
                  <a:cubicBezTo>
                    <a:pt x="17093" y="2630"/>
                    <a:pt x="16436" y="3616"/>
                    <a:pt x="15779" y="4602"/>
                  </a:cubicBezTo>
                  <a:cubicBezTo>
                    <a:pt x="15286" y="5753"/>
                    <a:pt x="14793" y="7068"/>
                    <a:pt x="14628" y="8383"/>
                  </a:cubicBezTo>
                  <a:cubicBezTo>
                    <a:pt x="14628" y="8876"/>
                    <a:pt x="14464" y="9204"/>
                    <a:pt x="14464" y="9862"/>
                  </a:cubicBezTo>
                  <a:cubicBezTo>
                    <a:pt x="14135" y="9533"/>
                    <a:pt x="13971" y="9204"/>
                    <a:pt x="13642" y="9040"/>
                  </a:cubicBezTo>
                  <a:cubicBezTo>
                    <a:pt x="12985" y="8547"/>
                    <a:pt x="12163" y="8054"/>
                    <a:pt x="11341" y="7725"/>
                  </a:cubicBezTo>
                  <a:cubicBezTo>
                    <a:pt x="10191" y="7068"/>
                    <a:pt x="8876" y="6739"/>
                    <a:pt x="7561" y="6739"/>
                  </a:cubicBezTo>
                  <a:lnTo>
                    <a:pt x="7397" y="6739"/>
                  </a:lnTo>
                  <a:cubicBezTo>
                    <a:pt x="6739" y="6739"/>
                    <a:pt x="6246" y="6739"/>
                    <a:pt x="5753" y="6903"/>
                  </a:cubicBezTo>
                  <a:cubicBezTo>
                    <a:pt x="4767" y="7068"/>
                    <a:pt x="3945" y="7396"/>
                    <a:pt x="3124" y="7890"/>
                  </a:cubicBezTo>
                  <a:lnTo>
                    <a:pt x="2630" y="8218"/>
                  </a:lnTo>
                  <a:cubicBezTo>
                    <a:pt x="2137" y="8547"/>
                    <a:pt x="1644" y="9040"/>
                    <a:pt x="1316" y="9369"/>
                  </a:cubicBezTo>
                  <a:cubicBezTo>
                    <a:pt x="658" y="10519"/>
                    <a:pt x="165" y="11670"/>
                    <a:pt x="1" y="12820"/>
                  </a:cubicBezTo>
                  <a:cubicBezTo>
                    <a:pt x="1" y="14299"/>
                    <a:pt x="165" y="15614"/>
                    <a:pt x="658" y="16929"/>
                  </a:cubicBezTo>
                  <a:cubicBezTo>
                    <a:pt x="1316" y="18408"/>
                    <a:pt x="2137" y="19887"/>
                    <a:pt x="3124" y="21038"/>
                  </a:cubicBezTo>
                  <a:cubicBezTo>
                    <a:pt x="4274" y="22353"/>
                    <a:pt x="5589" y="23339"/>
                    <a:pt x="6904" y="24325"/>
                  </a:cubicBezTo>
                  <a:cubicBezTo>
                    <a:pt x="9369" y="25968"/>
                    <a:pt x="11999" y="27283"/>
                    <a:pt x="14793" y="28105"/>
                  </a:cubicBezTo>
                  <a:cubicBezTo>
                    <a:pt x="17093" y="28762"/>
                    <a:pt x="19559" y="29091"/>
                    <a:pt x="22024" y="29091"/>
                  </a:cubicBezTo>
                  <a:lnTo>
                    <a:pt x="23339" y="29091"/>
                  </a:lnTo>
                  <a:cubicBezTo>
                    <a:pt x="24489" y="27941"/>
                    <a:pt x="25311" y="26626"/>
                    <a:pt x="26133" y="25147"/>
                  </a:cubicBezTo>
                  <a:cubicBezTo>
                    <a:pt x="26955" y="23667"/>
                    <a:pt x="27776" y="22024"/>
                    <a:pt x="28434" y="20380"/>
                  </a:cubicBezTo>
                  <a:cubicBezTo>
                    <a:pt x="29091" y="18737"/>
                    <a:pt x="29584" y="16929"/>
                    <a:pt x="29913" y="15285"/>
                  </a:cubicBezTo>
                  <a:cubicBezTo>
                    <a:pt x="30242" y="13642"/>
                    <a:pt x="30406" y="11834"/>
                    <a:pt x="30570" y="10190"/>
                  </a:cubicBezTo>
                  <a:cubicBezTo>
                    <a:pt x="30570" y="8547"/>
                    <a:pt x="30570" y="7068"/>
                    <a:pt x="30077" y="5589"/>
                  </a:cubicBezTo>
                  <a:cubicBezTo>
                    <a:pt x="29584" y="4274"/>
                    <a:pt x="28927" y="2959"/>
                    <a:pt x="27776" y="1973"/>
                  </a:cubicBezTo>
                  <a:cubicBezTo>
                    <a:pt x="26955" y="1151"/>
                    <a:pt x="25804" y="658"/>
                    <a:pt x="24489" y="329"/>
                  </a:cubicBezTo>
                  <a:cubicBezTo>
                    <a:pt x="23996" y="329"/>
                    <a:pt x="23503" y="165"/>
                    <a:pt x="23010" y="165"/>
                  </a:cubicBezTo>
                  <a:lnTo>
                    <a:pt x="230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1" name="Google Shape;731;p33"/>
            <p:cNvSpPr/>
            <p:nvPr/>
          </p:nvSpPr>
          <p:spPr>
            <a:xfrm>
              <a:off x="408165" y="2580444"/>
              <a:ext cx="298219" cy="273986"/>
            </a:xfrm>
            <a:custGeom>
              <a:rect l="l" t="t" r="r" b="b"/>
              <a:pathLst>
                <a:path w="26298" h="24161" extrusionOk="0">
                  <a:moveTo>
                    <a:pt x="6246" y="0"/>
                  </a:moveTo>
                  <a:cubicBezTo>
                    <a:pt x="5424" y="0"/>
                    <a:pt x="4767" y="165"/>
                    <a:pt x="3945" y="493"/>
                  </a:cubicBezTo>
                  <a:cubicBezTo>
                    <a:pt x="2959" y="822"/>
                    <a:pt x="2137" y="1479"/>
                    <a:pt x="1315" y="2301"/>
                  </a:cubicBezTo>
                  <a:cubicBezTo>
                    <a:pt x="658" y="3287"/>
                    <a:pt x="165" y="4438"/>
                    <a:pt x="1" y="5588"/>
                  </a:cubicBezTo>
                  <a:cubicBezTo>
                    <a:pt x="1" y="6903"/>
                    <a:pt x="1" y="8218"/>
                    <a:pt x="329" y="9533"/>
                  </a:cubicBezTo>
                  <a:cubicBezTo>
                    <a:pt x="658" y="10848"/>
                    <a:pt x="987" y="12162"/>
                    <a:pt x="1644" y="13642"/>
                  </a:cubicBezTo>
                  <a:cubicBezTo>
                    <a:pt x="2137" y="14956"/>
                    <a:pt x="2795" y="16436"/>
                    <a:pt x="3616" y="17750"/>
                  </a:cubicBezTo>
                  <a:cubicBezTo>
                    <a:pt x="4438" y="18901"/>
                    <a:pt x="5260" y="20216"/>
                    <a:pt x="6082" y="21366"/>
                  </a:cubicBezTo>
                  <a:cubicBezTo>
                    <a:pt x="6903" y="22352"/>
                    <a:pt x="7890" y="23338"/>
                    <a:pt x="8876" y="24160"/>
                  </a:cubicBezTo>
                  <a:lnTo>
                    <a:pt x="9204" y="24160"/>
                  </a:lnTo>
                  <a:cubicBezTo>
                    <a:pt x="11670" y="23831"/>
                    <a:pt x="13806" y="23174"/>
                    <a:pt x="15943" y="22024"/>
                  </a:cubicBezTo>
                  <a:cubicBezTo>
                    <a:pt x="18079" y="21037"/>
                    <a:pt x="20216" y="19723"/>
                    <a:pt x="21860" y="17915"/>
                  </a:cubicBezTo>
                  <a:cubicBezTo>
                    <a:pt x="22846" y="17093"/>
                    <a:pt x="23832" y="15943"/>
                    <a:pt x="24489" y="14792"/>
                  </a:cubicBezTo>
                  <a:cubicBezTo>
                    <a:pt x="25147" y="13477"/>
                    <a:pt x="25640" y="12327"/>
                    <a:pt x="25968" y="11012"/>
                  </a:cubicBezTo>
                  <a:cubicBezTo>
                    <a:pt x="26297" y="9861"/>
                    <a:pt x="26297" y="8547"/>
                    <a:pt x="25968" y="7561"/>
                  </a:cubicBezTo>
                  <a:cubicBezTo>
                    <a:pt x="25804" y="6574"/>
                    <a:pt x="25147" y="5588"/>
                    <a:pt x="24489" y="4931"/>
                  </a:cubicBezTo>
                  <a:cubicBezTo>
                    <a:pt x="24161" y="4602"/>
                    <a:pt x="23667" y="4438"/>
                    <a:pt x="23339" y="4109"/>
                  </a:cubicBezTo>
                  <a:lnTo>
                    <a:pt x="22846" y="3945"/>
                  </a:lnTo>
                  <a:cubicBezTo>
                    <a:pt x="22517" y="3780"/>
                    <a:pt x="22188" y="3780"/>
                    <a:pt x="21860" y="3616"/>
                  </a:cubicBezTo>
                  <a:cubicBezTo>
                    <a:pt x="21531" y="3452"/>
                    <a:pt x="21038" y="3452"/>
                    <a:pt x="20545" y="3452"/>
                  </a:cubicBezTo>
                  <a:lnTo>
                    <a:pt x="19066" y="3452"/>
                  </a:lnTo>
                  <a:cubicBezTo>
                    <a:pt x="17915" y="3616"/>
                    <a:pt x="16929" y="4109"/>
                    <a:pt x="15943" y="4767"/>
                  </a:cubicBezTo>
                  <a:cubicBezTo>
                    <a:pt x="15450" y="5260"/>
                    <a:pt x="14792" y="5753"/>
                    <a:pt x="14299" y="6246"/>
                  </a:cubicBezTo>
                  <a:cubicBezTo>
                    <a:pt x="14135" y="6410"/>
                    <a:pt x="13971" y="6739"/>
                    <a:pt x="13642" y="6903"/>
                  </a:cubicBezTo>
                  <a:cubicBezTo>
                    <a:pt x="13642" y="6574"/>
                    <a:pt x="13642" y="6246"/>
                    <a:pt x="13478" y="5917"/>
                  </a:cubicBezTo>
                  <a:cubicBezTo>
                    <a:pt x="13149" y="4767"/>
                    <a:pt x="12656" y="3780"/>
                    <a:pt x="11834" y="2794"/>
                  </a:cubicBezTo>
                  <a:cubicBezTo>
                    <a:pt x="11670" y="2466"/>
                    <a:pt x="11177" y="2137"/>
                    <a:pt x="10848" y="1808"/>
                  </a:cubicBezTo>
                  <a:cubicBezTo>
                    <a:pt x="10519" y="1479"/>
                    <a:pt x="10191" y="1151"/>
                    <a:pt x="9697" y="986"/>
                  </a:cubicBezTo>
                  <a:lnTo>
                    <a:pt x="9040" y="658"/>
                  </a:lnTo>
                  <a:lnTo>
                    <a:pt x="8547" y="493"/>
                  </a:lnTo>
                  <a:cubicBezTo>
                    <a:pt x="7890" y="165"/>
                    <a:pt x="7232" y="0"/>
                    <a:pt x="65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732" name="Google Shape;732;p33"/>
          <p:cNvSpPr/>
          <p:nvPr/>
        </p:nvSpPr>
        <p:spPr>
          <a:xfrm rot="-2700000">
            <a:off x="6776662" y="4269445"/>
            <a:ext cx="346745" cy="336678"/>
          </a:xfrm>
          <a:custGeom>
            <a:rect l="l" t="t" r="r" b="b"/>
            <a:pathLst>
              <a:path w="39610" h="38460" extrusionOk="0">
                <a:moveTo>
                  <a:pt x="26954" y="1"/>
                </a:moveTo>
                <a:cubicBezTo>
                  <a:pt x="26132" y="1"/>
                  <a:pt x="25310" y="165"/>
                  <a:pt x="24653" y="494"/>
                </a:cubicBezTo>
                <a:cubicBezTo>
                  <a:pt x="23667" y="987"/>
                  <a:pt x="22681" y="1644"/>
                  <a:pt x="21859" y="2301"/>
                </a:cubicBezTo>
                <a:cubicBezTo>
                  <a:pt x="20873" y="2959"/>
                  <a:pt x="20051" y="3616"/>
                  <a:pt x="19394" y="4438"/>
                </a:cubicBezTo>
                <a:cubicBezTo>
                  <a:pt x="18408" y="5260"/>
                  <a:pt x="17586" y="6082"/>
                  <a:pt x="16764" y="7068"/>
                </a:cubicBezTo>
                <a:lnTo>
                  <a:pt x="16600" y="7068"/>
                </a:lnTo>
                <a:lnTo>
                  <a:pt x="15942" y="6739"/>
                </a:lnTo>
                <a:lnTo>
                  <a:pt x="15285" y="6410"/>
                </a:lnTo>
                <a:cubicBezTo>
                  <a:pt x="14299" y="5917"/>
                  <a:pt x="13313" y="5424"/>
                  <a:pt x="12326" y="5095"/>
                </a:cubicBezTo>
                <a:cubicBezTo>
                  <a:pt x="11505" y="4767"/>
                  <a:pt x="10847" y="4438"/>
                  <a:pt x="10190" y="4274"/>
                </a:cubicBezTo>
                <a:cubicBezTo>
                  <a:pt x="9861" y="4274"/>
                  <a:pt x="9368" y="4109"/>
                  <a:pt x="9039" y="4109"/>
                </a:cubicBezTo>
                <a:lnTo>
                  <a:pt x="8218" y="4109"/>
                </a:lnTo>
                <a:cubicBezTo>
                  <a:pt x="7396" y="4109"/>
                  <a:pt x="6574" y="4274"/>
                  <a:pt x="5917" y="4767"/>
                </a:cubicBezTo>
                <a:cubicBezTo>
                  <a:pt x="5424" y="4931"/>
                  <a:pt x="5095" y="5260"/>
                  <a:pt x="4766" y="5589"/>
                </a:cubicBezTo>
                <a:cubicBezTo>
                  <a:pt x="4438" y="5917"/>
                  <a:pt x="4273" y="6246"/>
                  <a:pt x="4109" y="6575"/>
                </a:cubicBezTo>
                <a:cubicBezTo>
                  <a:pt x="3944" y="7396"/>
                  <a:pt x="3944" y="8218"/>
                  <a:pt x="4109" y="9040"/>
                </a:cubicBezTo>
                <a:cubicBezTo>
                  <a:pt x="4273" y="10026"/>
                  <a:pt x="4602" y="11012"/>
                  <a:pt x="5095" y="11834"/>
                </a:cubicBezTo>
                <a:cubicBezTo>
                  <a:pt x="5588" y="12656"/>
                  <a:pt x="6081" y="13477"/>
                  <a:pt x="6574" y="14299"/>
                </a:cubicBezTo>
                <a:cubicBezTo>
                  <a:pt x="6903" y="14792"/>
                  <a:pt x="7396" y="15450"/>
                  <a:pt x="7725" y="15778"/>
                </a:cubicBezTo>
                <a:cubicBezTo>
                  <a:pt x="7067" y="16271"/>
                  <a:pt x="6245" y="16765"/>
                  <a:pt x="5752" y="17258"/>
                </a:cubicBezTo>
                <a:cubicBezTo>
                  <a:pt x="5095" y="17751"/>
                  <a:pt x="4602" y="18244"/>
                  <a:pt x="4109" y="18572"/>
                </a:cubicBezTo>
                <a:cubicBezTo>
                  <a:pt x="3287" y="19394"/>
                  <a:pt x="2630" y="20052"/>
                  <a:pt x="1972" y="20873"/>
                </a:cubicBezTo>
                <a:cubicBezTo>
                  <a:pt x="1315" y="21695"/>
                  <a:pt x="822" y="22681"/>
                  <a:pt x="493" y="23667"/>
                </a:cubicBezTo>
                <a:cubicBezTo>
                  <a:pt x="0" y="24489"/>
                  <a:pt x="0" y="25475"/>
                  <a:pt x="164" y="26297"/>
                </a:cubicBezTo>
                <a:cubicBezTo>
                  <a:pt x="164" y="26790"/>
                  <a:pt x="493" y="27283"/>
                  <a:pt x="657" y="27612"/>
                </a:cubicBezTo>
                <a:cubicBezTo>
                  <a:pt x="986" y="28105"/>
                  <a:pt x="1479" y="28434"/>
                  <a:pt x="1808" y="28762"/>
                </a:cubicBezTo>
                <a:cubicBezTo>
                  <a:pt x="2465" y="29091"/>
                  <a:pt x="2958" y="29255"/>
                  <a:pt x="3780" y="29420"/>
                </a:cubicBezTo>
                <a:cubicBezTo>
                  <a:pt x="4109" y="29584"/>
                  <a:pt x="4438" y="29584"/>
                  <a:pt x="4766" y="29584"/>
                </a:cubicBezTo>
                <a:lnTo>
                  <a:pt x="5588" y="29584"/>
                </a:lnTo>
                <a:cubicBezTo>
                  <a:pt x="6410" y="29584"/>
                  <a:pt x="7396" y="29584"/>
                  <a:pt x="8218" y="29420"/>
                </a:cubicBezTo>
                <a:cubicBezTo>
                  <a:pt x="9368" y="29091"/>
                  <a:pt x="10519" y="28762"/>
                  <a:pt x="11505" y="28269"/>
                </a:cubicBezTo>
                <a:cubicBezTo>
                  <a:pt x="12326" y="27941"/>
                  <a:pt x="13148" y="27612"/>
                  <a:pt x="13806" y="27283"/>
                </a:cubicBezTo>
                <a:cubicBezTo>
                  <a:pt x="13806" y="28762"/>
                  <a:pt x="13970" y="30077"/>
                  <a:pt x="14463" y="31556"/>
                </a:cubicBezTo>
                <a:cubicBezTo>
                  <a:pt x="14627" y="32378"/>
                  <a:pt x="14792" y="33200"/>
                  <a:pt x="15120" y="34022"/>
                </a:cubicBezTo>
                <a:cubicBezTo>
                  <a:pt x="15449" y="34843"/>
                  <a:pt x="15942" y="35501"/>
                  <a:pt x="16435" y="36158"/>
                </a:cubicBezTo>
                <a:cubicBezTo>
                  <a:pt x="16928" y="36980"/>
                  <a:pt x="17586" y="37637"/>
                  <a:pt x="18572" y="37966"/>
                </a:cubicBezTo>
                <a:cubicBezTo>
                  <a:pt x="18736" y="38130"/>
                  <a:pt x="19065" y="38295"/>
                  <a:pt x="19394" y="38295"/>
                </a:cubicBezTo>
                <a:cubicBezTo>
                  <a:pt x="19887" y="38459"/>
                  <a:pt x="20215" y="38459"/>
                  <a:pt x="20544" y="38459"/>
                </a:cubicBezTo>
                <a:lnTo>
                  <a:pt x="21037" y="38459"/>
                </a:lnTo>
                <a:cubicBezTo>
                  <a:pt x="21695" y="38295"/>
                  <a:pt x="22352" y="38130"/>
                  <a:pt x="23009" y="37637"/>
                </a:cubicBezTo>
                <a:cubicBezTo>
                  <a:pt x="23667" y="37144"/>
                  <a:pt x="24160" y="36651"/>
                  <a:pt x="24653" y="35994"/>
                </a:cubicBezTo>
                <a:cubicBezTo>
                  <a:pt x="25146" y="35336"/>
                  <a:pt x="25475" y="34679"/>
                  <a:pt x="25968" y="33857"/>
                </a:cubicBezTo>
                <a:cubicBezTo>
                  <a:pt x="26296" y="33035"/>
                  <a:pt x="26625" y="32214"/>
                  <a:pt x="26790" y="31392"/>
                </a:cubicBezTo>
                <a:cubicBezTo>
                  <a:pt x="27283" y="30077"/>
                  <a:pt x="27611" y="28762"/>
                  <a:pt x="27776" y="27776"/>
                </a:cubicBezTo>
                <a:lnTo>
                  <a:pt x="29090" y="27776"/>
                </a:lnTo>
                <a:cubicBezTo>
                  <a:pt x="30077" y="27776"/>
                  <a:pt x="31063" y="27776"/>
                  <a:pt x="32049" y="27612"/>
                </a:cubicBezTo>
                <a:cubicBezTo>
                  <a:pt x="33035" y="27447"/>
                  <a:pt x="34021" y="27283"/>
                  <a:pt x="35007" y="26954"/>
                </a:cubicBezTo>
                <a:cubicBezTo>
                  <a:pt x="35829" y="26790"/>
                  <a:pt x="36651" y="26461"/>
                  <a:pt x="37472" y="25968"/>
                </a:cubicBezTo>
                <a:cubicBezTo>
                  <a:pt x="38130" y="25475"/>
                  <a:pt x="38623" y="24982"/>
                  <a:pt x="39116" y="24325"/>
                </a:cubicBezTo>
                <a:cubicBezTo>
                  <a:pt x="39445" y="23503"/>
                  <a:pt x="39609" y="22681"/>
                  <a:pt x="39609" y="21859"/>
                </a:cubicBezTo>
                <a:cubicBezTo>
                  <a:pt x="39445" y="20873"/>
                  <a:pt x="39116" y="20052"/>
                  <a:pt x="38459" y="19394"/>
                </a:cubicBezTo>
                <a:cubicBezTo>
                  <a:pt x="37801" y="18737"/>
                  <a:pt x="37144" y="18079"/>
                  <a:pt x="36322" y="17586"/>
                </a:cubicBezTo>
                <a:cubicBezTo>
                  <a:pt x="35500" y="17093"/>
                  <a:pt x="34678" y="16600"/>
                  <a:pt x="33692" y="16271"/>
                </a:cubicBezTo>
                <a:lnTo>
                  <a:pt x="33364" y="16107"/>
                </a:lnTo>
                <a:lnTo>
                  <a:pt x="32706" y="15614"/>
                </a:lnTo>
                <a:lnTo>
                  <a:pt x="31884" y="15285"/>
                </a:lnTo>
                <a:lnTo>
                  <a:pt x="31227" y="14957"/>
                </a:lnTo>
                <a:cubicBezTo>
                  <a:pt x="31391" y="14957"/>
                  <a:pt x="31391" y="14792"/>
                  <a:pt x="31227" y="14792"/>
                </a:cubicBezTo>
                <a:cubicBezTo>
                  <a:pt x="31227" y="14299"/>
                  <a:pt x="31391" y="13806"/>
                  <a:pt x="31556" y="13313"/>
                </a:cubicBezTo>
                <a:lnTo>
                  <a:pt x="31720" y="11998"/>
                </a:lnTo>
                <a:cubicBezTo>
                  <a:pt x="31884" y="11177"/>
                  <a:pt x="31884" y="10026"/>
                  <a:pt x="32049" y="8711"/>
                </a:cubicBezTo>
                <a:cubicBezTo>
                  <a:pt x="32049" y="7889"/>
                  <a:pt x="32049" y="6903"/>
                  <a:pt x="32049" y="5917"/>
                </a:cubicBezTo>
                <a:cubicBezTo>
                  <a:pt x="31884" y="5095"/>
                  <a:pt x="31720" y="4109"/>
                  <a:pt x="31391" y="3288"/>
                </a:cubicBezTo>
                <a:cubicBezTo>
                  <a:pt x="31227" y="2630"/>
                  <a:pt x="30734" y="1808"/>
                  <a:pt x="30077" y="1315"/>
                </a:cubicBezTo>
                <a:cubicBezTo>
                  <a:pt x="29748" y="987"/>
                  <a:pt x="29419" y="822"/>
                  <a:pt x="29090" y="494"/>
                </a:cubicBezTo>
                <a:cubicBezTo>
                  <a:pt x="28926" y="494"/>
                  <a:pt x="28597" y="329"/>
                  <a:pt x="28433" y="329"/>
                </a:cubicBezTo>
                <a:lnTo>
                  <a:pt x="26954" y="329"/>
                </a:lnTo>
                <a:lnTo>
                  <a:pt x="2695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733" name="Google Shape;733;p33"/>
          <p:cNvGrpSpPr/>
          <p:nvPr/>
        </p:nvGrpSpPr>
        <p:grpSpPr>
          <a:xfrm>
            <a:off x="3237501" y="197322"/>
            <a:ext cx="5688533" cy="3133987"/>
            <a:chOff x="3581876" y="959322"/>
            <a:chExt cx="5688533" cy="3133987"/>
          </a:xfrm>
        </p:grpSpPr>
        <p:sp>
          <p:nvSpPr>
            <p:cNvPr id="734" name="Google Shape;734;p33"/>
            <p:cNvSpPr/>
            <p:nvPr/>
          </p:nvSpPr>
          <p:spPr>
            <a:xfrm>
              <a:off x="8690106" y="3722554"/>
              <a:ext cx="580303" cy="370755"/>
            </a:xfrm>
            <a:custGeom>
              <a:rect l="l" t="t" r="r" b="b"/>
              <a:pathLst>
                <a:path w="53251" h="34022" extrusionOk="0">
                  <a:moveTo>
                    <a:pt x="23667" y="1"/>
                  </a:moveTo>
                  <a:cubicBezTo>
                    <a:pt x="22846" y="1"/>
                    <a:pt x="21859" y="165"/>
                    <a:pt x="20873" y="330"/>
                  </a:cubicBezTo>
                  <a:cubicBezTo>
                    <a:pt x="19230" y="823"/>
                    <a:pt x="17586" y="1644"/>
                    <a:pt x="16107" y="2631"/>
                  </a:cubicBezTo>
                  <a:cubicBezTo>
                    <a:pt x="14628" y="3781"/>
                    <a:pt x="13313" y="4931"/>
                    <a:pt x="12327" y="6411"/>
                  </a:cubicBezTo>
                  <a:cubicBezTo>
                    <a:pt x="11341" y="7725"/>
                    <a:pt x="10519" y="9040"/>
                    <a:pt x="10026" y="10519"/>
                  </a:cubicBezTo>
                  <a:cubicBezTo>
                    <a:pt x="9369" y="11999"/>
                    <a:pt x="9040" y="13642"/>
                    <a:pt x="8876" y="15121"/>
                  </a:cubicBezTo>
                  <a:cubicBezTo>
                    <a:pt x="8547" y="17422"/>
                    <a:pt x="8876" y="19723"/>
                    <a:pt x="9533" y="21860"/>
                  </a:cubicBezTo>
                  <a:cubicBezTo>
                    <a:pt x="9040" y="21367"/>
                    <a:pt x="8383" y="21202"/>
                    <a:pt x="7725" y="21202"/>
                  </a:cubicBezTo>
                  <a:lnTo>
                    <a:pt x="7068" y="21202"/>
                  </a:lnTo>
                  <a:cubicBezTo>
                    <a:pt x="6575" y="21202"/>
                    <a:pt x="6082" y="21202"/>
                    <a:pt x="5589" y="21367"/>
                  </a:cubicBezTo>
                  <a:cubicBezTo>
                    <a:pt x="4931" y="21531"/>
                    <a:pt x="4274" y="21695"/>
                    <a:pt x="3781" y="22189"/>
                  </a:cubicBezTo>
                  <a:cubicBezTo>
                    <a:pt x="2630" y="22846"/>
                    <a:pt x="1644" y="23996"/>
                    <a:pt x="987" y="25311"/>
                  </a:cubicBezTo>
                  <a:cubicBezTo>
                    <a:pt x="165" y="26626"/>
                    <a:pt x="1" y="28105"/>
                    <a:pt x="165" y="29584"/>
                  </a:cubicBezTo>
                  <a:cubicBezTo>
                    <a:pt x="165" y="30077"/>
                    <a:pt x="329" y="30406"/>
                    <a:pt x="494" y="30899"/>
                  </a:cubicBezTo>
                  <a:cubicBezTo>
                    <a:pt x="494" y="31228"/>
                    <a:pt x="658" y="31721"/>
                    <a:pt x="987" y="32050"/>
                  </a:cubicBezTo>
                  <a:cubicBezTo>
                    <a:pt x="1315" y="32707"/>
                    <a:pt x="1808" y="33365"/>
                    <a:pt x="2301" y="34022"/>
                  </a:cubicBezTo>
                  <a:lnTo>
                    <a:pt x="50621" y="34022"/>
                  </a:lnTo>
                  <a:cubicBezTo>
                    <a:pt x="51114" y="33365"/>
                    <a:pt x="51607" y="32707"/>
                    <a:pt x="52100" y="31885"/>
                  </a:cubicBezTo>
                  <a:cubicBezTo>
                    <a:pt x="52429" y="31228"/>
                    <a:pt x="52758" y="30406"/>
                    <a:pt x="52922" y="29584"/>
                  </a:cubicBezTo>
                  <a:cubicBezTo>
                    <a:pt x="53251" y="27941"/>
                    <a:pt x="53086" y="26297"/>
                    <a:pt x="52758" y="24654"/>
                  </a:cubicBezTo>
                  <a:cubicBezTo>
                    <a:pt x="52265" y="23175"/>
                    <a:pt x="51607" y="21695"/>
                    <a:pt x="50621" y="20381"/>
                  </a:cubicBezTo>
                  <a:cubicBezTo>
                    <a:pt x="49799" y="19230"/>
                    <a:pt x="48485" y="18244"/>
                    <a:pt x="47170" y="17587"/>
                  </a:cubicBezTo>
                  <a:cubicBezTo>
                    <a:pt x="46348" y="17258"/>
                    <a:pt x="45691" y="17094"/>
                    <a:pt x="44869" y="16929"/>
                  </a:cubicBezTo>
                  <a:lnTo>
                    <a:pt x="43718" y="16929"/>
                  </a:lnTo>
                  <a:cubicBezTo>
                    <a:pt x="43225" y="16929"/>
                    <a:pt x="42732" y="16929"/>
                    <a:pt x="42404" y="17094"/>
                  </a:cubicBezTo>
                  <a:cubicBezTo>
                    <a:pt x="41417" y="17258"/>
                    <a:pt x="40596" y="17587"/>
                    <a:pt x="39774" y="18080"/>
                  </a:cubicBezTo>
                  <a:lnTo>
                    <a:pt x="39117" y="18408"/>
                  </a:lnTo>
                  <a:cubicBezTo>
                    <a:pt x="40431" y="15286"/>
                    <a:pt x="40596" y="11834"/>
                    <a:pt x="39281" y="8547"/>
                  </a:cubicBezTo>
                  <a:cubicBezTo>
                    <a:pt x="38623" y="6904"/>
                    <a:pt x="37637" y="5425"/>
                    <a:pt x="36323" y="4110"/>
                  </a:cubicBezTo>
                  <a:cubicBezTo>
                    <a:pt x="35008" y="2959"/>
                    <a:pt x="33529" y="1973"/>
                    <a:pt x="31885" y="1316"/>
                  </a:cubicBezTo>
                  <a:cubicBezTo>
                    <a:pt x="30077" y="658"/>
                    <a:pt x="28269" y="165"/>
                    <a:pt x="2646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5" name="Google Shape;735;p33"/>
            <p:cNvSpPr/>
            <p:nvPr/>
          </p:nvSpPr>
          <p:spPr>
            <a:xfrm>
              <a:off x="3581876" y="959322"/>
              <a:ext cx="780851" cy="388143"/>
            </a:xfrm>
            <a:custGeom>
              <a:rect l="l" t="t" r="r" b="b"/>
              <a:pathLst>
                <a:path w="83985" h="41747" extrusionOk="0">
                  <a:moveTo>
                    <a:pt x="35665" y="1"/>
                  </a:moveTo>
                  <a:cubicBezTo>
                    <a:pt x="34022" y="1"/>
                    <a:pt x="32378" y="165"/>
                    <a:pt x="30735" y="494"/>
                  </a:cubicBezTo>
                  <a:cubicBezTo>
                    <a:pt x="28927" y="823"/>
                    <a:pt x="27119" y="1316"/>
                    <a:pt x="25311" y="2137"/>
                  </a:cubicBezTo>
                  <a:cubicBezTo>
                    <a:pt x="24489" y="2466"/>
                    <a:pt x="23503" y="2959"/>
                    <a:pt x="22681" y="3452"/>
                  </a:cubicBezTo>
                  <a:cubicBezTo>
                    <a:pt x="21859" y="3781"/>
                    <a:pt x="21202" y="4438"/>
                    <a:pt x="20380" y="4931"/>
                  </a:cubicBezTo>
                  <a:cubicBezTo>
                    <a:pt x="18901" y="6082"/>
                    <a:pt x="17586" y="7561"/>
                    <a:pt x="16436" y="9040"/>
                  </a:cubicBezTo>
                  <a:cubicBezTo>
                    <a:pt x="15285" y="10684"/>
                    <a:pt x="14299" y="12327"/>
                    <a:pt x="13642" y="14299"/>
                  </a:cubicBezTo>
                  <a:cubicBezTo>
                    <a:pt x="12984" y="16107"/>
                    <a:pt x="12491" y="18080"/>
                    <a:pt x="12491" y="20052"/>
                  </a:cubicBezTo>
                  <a:cubicBezTo>
                    <a:pt x="12327" y="21695"/>
                    <a:pt x="12491" y="23339"/>
                    <a:pt x="12984" y="24982"/>
                  </a:cubicBezTo>
                  <a:cubicBezTo>
                    <a:pt x="13313" y="25640"/>
                    <a:pt x="13642" y="26462"/>
                    <a:pt x="13971" y="27283"/>
                  </a:cubicBezTo>
                  <a:cubicBezTo>
                    <a:pt x="14135" y="27448"/>
                    <a:pt x="14299" y="27776"/>
                    <a:pt x="14464" y="27941"/>
                  </a:cubicBezTo>
                  <a:cubicBezTo>
                    <a:pt x="13806" y="27776"/>
                    <a:pt x="13313" y="27612"/>
                    <a:pt x="12820" y="27612"/>
                  </a:cubicBezTo>
                  <a:lnTo>
                    <a:pt x="11670" y="27612"/>
                  </a:lnTo>
                  <a:cubicBezTo>
                    <a:pt x="10848" y="27612"/>
                    <a:pt x="10026" y="27612"/>
                    <a:pt x="9369" y="27776"/>
                  </a:cubicBezTo>
                  <a:cubicBezTo>
                    <a:pt x="8218" y="27941"/>
                    <a:pt x="7068" y="28269"/>
                    <a:pt x="6082" y="28927"/>
                  </a:cubicBezTo>
                  <a:cubicBezTo>
                    <a:pt x="5260" y="29256"/>
                    <a:pt x="4438" y="29749"/>
                    <a:pt x="3781" y="30406"/>
                  </a:cubicBezTo>
                  <a:cubicBezTo>
                    <a:pt x="3123" y="31063"/>
                    <a:pt x="2466" y="31721"/>
                    <a:pt x="1973" y="32543"/>
                  </a:cubicBezTo>
                  <a:cubicBezTo>
                    <a:pt x="1480" y="33200"/>
                    <a:pt x="987" y="34186"/>
                    <a:pt x="658" y="35008"/>
                  </a:cubicBezTo>
                  <a:cubicBezTo>
                    <a:pt x="329" y="35830"/>
                    <a:pt x="165" y="36816"/>
                    <a:pt x="1" y="37802"/>
                  </a:cubicBezTo>
                  <a:cubicBezTo>
                    <a:pt x="1" y="38624"/>
                    <a:pt x="329" y="39610"/>
                    <a:pt x="658" y="40432"/>
                  </a:cubicBezTo>
                  <a:cubicBezTo>
                    <a:pt x="987" y="40925"/>
                    <a:pt x="1315" y="41418"/>
                    <a:pt x="1644" y="41746"/>
                  </a:cubicBezTo>
                  <a:lnTo>
                    <a:pt x="82506" y="41746"/>
                  </a:lnTo>
                  <a:cubicBezTo>
                    <a:pt x="83163" y="40925"/>
                    <a:pt x="83492" y="40103"/>
                    <a:pt x="83656" y="39117"/>
                  </a:cubicBezTo>
                  <a:cubicBezTo>
                    <a:pt x="83820" y="38624"/>
                    <a:pt x="83985" y="37966"/>
                    <a:pt x="83985" y="37473"/>
                  </a:cubicBezTo>
                  <a:cubicBezTo>
                    <a:pt x="83985" y="36980"/>
                    <a:pt x="83985" y="36323"/>
                    <a:pt x="83985" y="35830"/>
                  </a:cubicBezTo>
                  <a:cubicBezTo>
                    <a:pt x="83656" y="34022"/>
                    <a:pt x="82670" y="32378"/>
                    <a:pt x="81026" y="31392"/>
                  </a:cubicBezTo>
                  <a:cubicBezTo>
                    <a:pt x="80369" y="31063"/>
                    <a:pt x="79547" y="30735"/>
                    <a:pt x="78726" y="30570"/>
                  </a:cubicBezTo>
                  <a:cubicBezTo>
                    <a:pt x="78068" y="30406"/>
                    <a:pt x="77411" y="30406"/>
                    <a:pt x="76753" y="30406"/>
                  </a:cubicBezTo>
                  <a:lnTo>
                    <a:pt x="76260" y="30406"/>
                  </a:lnTo>
                  <a:cubicBezTo>
                    <a:pt x="74617" y="30406"/>
                    <a:pt x="72973" y="30735"/>
                    <a:pt x="71330" y="31392"/>
                  </a:cubicBezTo>
                  <a:cubicBezTo>
                    <a:pt x="72809" y="28927"/>
                    <a:pt x="73138" y="25969"/>
                    <a:pt x="72316" y="23175"/>
                  </a:cubicBezTo>
                  <a:cubicBezTo>
                    <a:pt x="71823" y="21367"/>
                    <a:pt x="70837" y="19887"/>
                    <a:pt x="69357" y="18573"/>
                  </a:cubicBezTo>
                  <a:cubicBezTo>
                    <a:pt x="68536" y="17915"/>
                    <a:pt x="67550" y="17422"/>
                    <a:pt x="66563" y="17093"/>
                  </a:cubicBezTo>
                  <a:cubicBezTo>
                    <a:pt x="65986" y="16901"/>
                    <a:pt x="65408" y="16821"/>
                    <a:pt x="64830" y="16821"/>
                  </a:cubicBezTo>
                  <a:cubicBezTo>
                    <a:pt x="64422" y="16821"/>
                    <a:pt x="64014" y="16861"/>
                    <a:pt x="63605" y="16929"/>
                  </a:cubicBezTo>
                  <a:cubicBezTo>
                    <a:pt x="61304" y="17258"/>
                    <a:pt x="59332" y="18408"/>
                    <a:pt x="57853" y="20052"/>
                  </a:cubicBezTo>
                  <a:cubicBezTo>
                    <a:pt x="57195" y="20545"/>
                    <a:pt x="56702" y="21202"/>
                    <a:pt x="56209" y="21860"/>
                  </a:cubicBezTo>
                  <a:cubicBezTo>
                    <a:pt x="56374" y="20874"/>
                    <a:pt x="56538" y="19723"/>
                    <a:pt x="56374" y="18737"/>
                  </a:cubicBezTo>
                  <a:cubicBezTo>
                    <a:pt x="56374" y="17422"/>
                    <a:pt x="56045" y="16272"/>
                    <a:pt x="55881" y="14957"/>
                  </a:cubicBezTo>
                  <a:cubicBezTo>
                    <a:pt x="55552" y="13806"/>
                    <a:pt x="55059" y="12656"/>
                    <a:pt x="54566" y="11505"/>
                  </a:cubicBezTo>
                  <a:cubicBezTo>
                    <a:pt x="53087" y="7890"/>
                    <a:pt x="50457" y="4931"/>
                    <a:pt x="47005" y="2959"/>
                  </a:cubicBezTo>
                  <a:cubicBezTo>
                    <a:pt x="43718" y="1151"/>
                    <a:pt x="40103" y="1"/>
                    <a:pt x="363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739"/>
        <p:cNvGrpSpPr/>
        <p:nvPr/>
      </p:nvGrpSpPr>
      <p:grpSpPr>
        <a:xfrm>
          <a:off x="0" y="0"/>
          <a:ext cx="0" cy="0"/>
        </a:xfrm>
      </p:grpSpPr>
      <p:sp>
        <p:nvSpPr>
          <p:cNvPr id="740" name="Google Shape;740;p34"/>
          <p:cNvSpPr txBox="1">
            <a:spLocks noGrp="1"/>
          </p:cNvSpPr>
          <p:nvPr>
            <p:ph type="title"/>
          </p:nvPr>
        </p:nvSpPr>
        <p:spPr>
          <a:xfrm>
            <a:off x="994600" y="1338450"/>
            <a:ext cx="3316200" cy="154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A Picture Always Reinforces the Concept</a:t>
            </a:r>
            <a:endParaRPr/>
          </a:p>
        </p:txBody>
      </p:sp>
      <p:sp>
        <p:nvSpPr>
          <p:cNvPr id="741" name="Google Shape;741;p34"/>
          <p:cNvSpPr txBox="1">
            <a:spLocks noGrp="1"/>
          </p:cNvSpPr>
          <p:nvPr>
            <p:ph type="subTitle" idx="1"/>
          </p:nvPr>
        </p:nvSpPr>
        <p:spPr>
          <a:xfrm>
            <a:off x="994600" y="2882850"/>
            <a:ext cx="3316200" cy="92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Images reveal large amounts of data, so remember: use an image instead of a long text</a:t>
            </a:r>
            <a:endParaRPr/>
          </a:p>
          <a:p>
            <a:pPr marL="0" lvl="0" indent="0" algn="r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pic>
        <p:nvPicPr>
          <p:cNvPr id="742" name="Google Shape;742;p34"/>
          <p:cNvPicPr preferRelativeResize="0"/>
          <p:nvPr/>
        </p:nvPicPr>
        <p:blipFill>
          <a:blip r:embed="rId3">
            <a:alphaModFix/>
          </a:blip>
          <a:srcRect l="15533" r="15643"/>
          <a:stretch>
            <a:fillRect/>
          </a:stretch>
        </p:blipFill>
        <p:spPr>
          <a:xfrm>
            <a:off x="5026775" y="1062300"/>
            <a:ext cx="3116700" cy="3018900"/>
          </a:xfrm>
          <a:prstGeom prst="roundRect">
            <a:avLst>
              <a:gd name="adj" fmla="val 6922"/>
            </a:avLst>
          </a:prstGeom>
          <a:noFill/>
          <a:ln>
            <a:noFill/>
          </a:ln>
        </p:spPr>
      </p:pic>
      <p:sp>
        <p:nvSpPr>
          <p:cNvPr id="743" name="Google Shape;743;p34"/>
          <p:cNvSpPr/>
          <p:nvPr/>
        </p:nvSpPr>
        <p:spPr>
          <a:xfrm>
            <a:off x="4783859" y="3361148"/>
            <a:ext cx="346675" cy="329903"/>
          </a:xfrm>
          <a:custGeom>
            <a:rect l="l" t="t" r="r" b="b"/>
            <a:pathLst>
              <a:path w="30571" h="29091" extrusionOk="0">
                <a:moveTo>
                  <a:pt x="23010" y="1"/>
                </a:moveTo>
                <a:cubicBezTo>
                  <a:pt x="22353" y="165"/>
                  <a:pt x="21531" y="165"/>
                  <a:pt x="20874" y="494"/>
                </a:cubicBezTo>
                <a:cubicBezTo>
                  <a:pt x="20216" y="658"/>
                  <a:pt x="19887" y="822"/>
                  <a:pt x="19394" y="1151"/>
                </a:cubicBezTo>
                <a:cubicBezTo>
                  <a:pt x="19230" y="1151"/>
                  <a:pt x="19066" y="1315"/>
                  <a:pt x="18901" y="1315"/>
                </a:cubicBezTo>
                <a:cubicBezTo>
                  <a:pt x="18573" y="1480"/>
                  <a:pt x="18408" y="1808"/>
                  <a:pt x="18080" y="1973"/>
                </a:cubicBezTo>
                <a:cubicBezTo>
                  <a:pt x="17093" y="2630"/>
                  <a:pt x="16436" y="3616"/>
                  <a:pt x="15779" y="4602"/>
                </a:cubicBezTo>
                <a:cubicBezTo>
                  <a:pt x="15286" y="5753"/>
                  <a:pt x="14793" y="7068"/>
                  <a:pt x="14628" y="8383"/>
                </a:cubicBezTo>
                <a:cubicBezTo>
                  <a:pt x="14628" y="8876"/>
                  <a:pt x="14464" y="9204"/>
                  <a:pt x="14464" y="9862"/>
                </a:cubicBezTo>
                <a:cubicBezTo>
                  <a:pt x="14135" y="9533"/>
                  <a:pt x="13971" y="9204"/>
                  <a:pt x="13642" y="9040"/>
                </a:cubicBezTo>
                <a:cubicBezTo>
                  <a:pt x="12985" y="8547"/>
                  <a:pt x="12163" y="8054"/>
                  <a:pt x="11341" y="7725"/>
                </a:cubicBezTo>
                <a:cubicBezTo>
                  <a:pt x="10191" y="7068"/>
                  <a:pt x="8876" y="6739"/>
                  <a:pt x="7561" y="6739"/>
                </a:cubicBezTo>
                <a:lnTo>
                  <a:pt x="7397" y="6739"/>
                </a:lnTo>
                <a:cubicBezTo>
                  <a:pt x="6739" y="6739"/>
                  <a:pt x="6246" y="6739"/>
                  <a:pt x="5753" y="6903"/>
                </a:cubicBezTo>
                <a:cubicBezTo>
                  <a:pt x="4767" y="7068"/>
                  <a:pt x="3945" y="7396"/>
                  <a:pt x="3124" y="7890"/>
                </a:cubicBezTo>
                <a:lnTo>
                  <a:pt x="2630" y="8218"/>
                </a:lnTo>
                <a:cubicBezTo>
                  <a:pt x="2137" y="8547"/>
                  <a:pt x="1644" y="9040"/>
                  <a:pt x="1316" y="9369"/>
                </a:cubicBezTo>
                <a:cubicBezTo>
                  <a:pt x="658" y="10519"/>
                  <a:pt x="165" y="11670"/>
                  <a:pt x="1" y="12820"/>
                </a:cubicBezTo>
                <a:cubicBezTo>
                  <a:pt x="1" y="14299"/>
                  <a:pt x="165" y="15614"/>
                  <a:pt x="658" y="16929"/>
                </a:cubicBezTo>
                <a:cubicBezTo>
                  <a:pt x="1316" y="18408"/>
                  <a:pt x="2137" y="19887"/>
                  <a:pt x="3124" y="21038"/>
                </a:cubicBezTo>
                <a:cubicBezTo>
                  <a:pt x="4274" y="22353"/>
                  <a:pt x="5589" y="23339"/>
                  <a:pt x="6904" y="24325"/>
                </a:cubicBezTo>
                <a:cubicBezTo>
                  <a:pt x="9369" y="25968"/>
                  <a:pt x="11999" y="27283"/>
                  <a:pt x="14793" y="28105"/>
                </a:cubicBezTo>
                <a:cubicBezTo>
                  <a:pt x="17093" y="28762"/>
                  <a:pt x="19559" y="29091"/>
                  <a:pt x="22024" y="29091"/>
                </a:cubicBezTo>
                <a:lnTo>
                  <a:pt x="23339" y="29091"/>
                </a:lnTo>
                <a:cubicBezTo>
                  <a:pt x="24489" y="27941"/>
                  <a:pt x="25311" y="26626"/>
                  <a:pt x="26133" y="25147"/>
                </a:cubicBezTo>
                <a:cubicBezTo>
                  <a:pt x="26955" y="23667"/>
                  <a:pt x="27776" y="22024"/>
                  <a:pt x="28434" y="20380"/>
                </a:cubicBezTo>
                <a:cubicBezTo>
                  <a:pt x="29091" y="18737"/>
                  <a:pt x="29584" y="16929"/>
                  <a:pt x="29913" y="15285"/>
                </a:cubicBezTo>
                <a:cubicBezTo>
                  <a:pt x="30242" y="13642"/>
                  <a:pt x="30406" y="11834"/>
                  <a:pt x="30570" y="10190"/>
                </a:cubicBezTo>
                <a:cubicBezTo>
                  <a:pt x="30570" y="8547"/>
                  <a:pt x="30570" y="7068"/>
                  <a:pt x="30077" y="5589"/>
                </a:cubicBezTo>
                <a:cubicBezTo>
                  <a:pt x="29584" y="4274"/>
                  <a:pt x="28927" y="2959"/>
                  <a:pt x="27776" y="1973"/>
                </a:cubicBezTo>
                <a:cubicBezTo>
                  <a:pt x="26955" y="1151"/>
                  <a:pt x="25804" y="658"/>
                  <a:pt x="24489" y="329"/>
                </a:cubicBezTo>
                <a:cubicBezTo>
                  <a:pt x="23996" y="329"/>
                  <a:pt x="23503" y="165"/>
                  <a:pt x="23010" y="165"/>
                </a:cubicBezTo>
                <a:lnTo>
                  <a:pt x="2301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744" name="Google Shape;744;p34"/>
          <p:cNvSpPr/>
          <p:nvPr/>
        </p:nvSpPr>
        <p:spPr>
          <a:xfrm flipH="1">
            <a:off x="7574658" y="885697"/>
            <a:ext cx="780851" cy="388143"/>
          </a:xfrm>
          <a:custGeom>
            <a:rect l="l" t="t" r="r" b="b"/>
            <a:pathLst>
              <a:path w="83985" h="41747" extrusionOk="0">
                <a:moveTo>
                  <a:pt x="35665" y="1"/>
                </a:moveTo>
                <a:cubicBezTo>
                  <a:pt x="34022" y="1"/>
                  <a:pt x="32378" y="165"/>
                  <a:pt x="30735" y="494"/>
                </a:cubicBezTo>
                <a:cubicBezTo>
                  <a:pt x="28927" y="823"/>
                  <a:pt x="27119" y="1316"/>
                  <a:pt x="25311" y="2137"/>
                </a:cubicBezTo>
                <a:cubicBezTo>
                  <a:pt x="24489" y="2466"/>
                  <a:pt x="23503" y="2959"/>
                  <a:pt x="22681" y="3452"/>
                </a:cubicBezTo>
                <a:cubicBezTo>
                  <a:pt x="21859" y="3781"/>
                  <a:pt x="21202" y="4438"/>
                  <a:pt x="20380" y="4931"/>
                </a:cubicBezTo>
                <a:cubicBezTo>
                  <a:pt x="18901" y="6082"/>
                  <a:pt x="17586" y="7561"/>
                  <a:pt x="16436" y="9040"/>
                </a:cubicBezTo>
                <a:cubicBezTo>
                  <a:pt x="15285" y="10684"/>
                  <a:pt x="14299" y="12327"/>
                  <a:pt x="13642" y="14299"/>
                </a:cubicBezTo>
                <a:cubicBezTo>
                  <a:pt x="12984" y="16107"/>
                  <a:pt x="12491" y="18080"/>
                  <a:pt x="12491" y="20052"/>
                </a:cubicBezTo>
                <a:cubicBezTo>
                  <a:pt x="12327" y="21695"/>
                  <a:pt x="12491" y="23339"/>
                  <a:pt x="12984" y="24982"/>
                </a:cubicBezTo>
                <a:cubicBezTo>
                  <a:pt x="13313" y="25640"/>
                  <a:pt x="13642" y="26462"/>
                  <a:pt x="13971" y="27283"/>
                </a:cubicBezTo>
                <a:cubicBezTo>
                  <a:pt x="14135" y="27448"/>
                  <a:pt x="14299" y="27776"/>
                  <a:pt x="14464" y="27941"/>
                </a:cubicBezTo>
                <a:cubicBezTo>
                  <a:pt x="13806" y="27776"/>
                  <a:pt x="13313" y="27612"/>
                  <a:pt x="12820" y="27612"/>
                </a:cubicBezTo>
                <a:lnTo>
                  <a:pt x="11670" y="27612"/>
                </a:lnTo>
                <a:cubicBezTo>
                  <a:pt x="10848" y="27612"/>
                  <a:pt x="10026" y="27612"/>
                  <a:pt x="9369" y="27776"/>
                </a:cubicBezTo>
                <a:cubicBezTo>
                  <a:pt x="8218" y="27941"/>
                  <a:pt x="7068" y="28269"/>
                  <a:pt x="6082" y="28927"/>
                </a:cubicBezTo>
                <a:cubicBezTo>
                  <a:pt x="5260" y="29256"/>
                  <a:pt x="4438" y="29749"/>
                  <a:pt x="3781" y="30406"/>
                </a:cubicBezTo>
                <a:cubicBezTo>
                  <a:pt x="3123" y="31063"/>
                  <a:pt x="2466" y="31721"/>
                  <a:pt x="1973" y="32543"/>
                </a:cubicBezTo>
                <a:cubicBezTo>
                  <a:pt x="1480" y="33200"/>
                  <a:pt x="987" y="34186"/>
                  <a:pt x="658" y="35008"/>
                </a:cubicBezTo>
                <a:cubicBezTo>
                  <a:pt x="329" y="35830"/>
                  <a:pt x="165" y="36816"/>
                  <a:pt x="1" y="37802"/>
                </a:cubicBezTo>
                <a:cubicBezTo>
                  <a:pt x="1" y="38624"/>
                  <a:pt x="329" y="39610"/>
                  <a:pt x="658" y="40432"/>
                </a:cubicBezTo>
                <a:cubicBezTo>
                  <a:pt x="987" y="40925"/>
                  <a:pt x="1315" y="41418"/>
                  <a:pt x="1644" y="41746"/>
                </a:cubicBezTo>
                <a:lnTo>
                  <a:pt x="82506" y="41746"/>
                </a:lnTo>
                <a:cubicBezTo>
                  <a:pt x="83163" y="40925"/>
                  <a:pt x="83492" y="40103"/>
                  <a:pt x="83656" y="39117"/>
                </a:cubicBezTo>
                <a:cubicBezTo>
                  <a:pt x="83820" y="38624"/>
                  <a:pt x="83985" y="37966"/>
                  <a:pt x="83985" y="37473"/>
                </a:cubicBezTo>
                <a:cubicBezTo>
                  <a:pt x="83985" y="36980"/>
                  <a:pt x="83985" y="36323"/>
                  <a:pt x="83985" y="35830"/>
                </a:cubicBezTo>
                <a:cubicBezTo>
                  <a:pt x="83656" y="34022"/>
                  <a:pt x="82670" y="32378"/>
                  <a:pt x="81026" y="31392"/>
                </a:cubicBezTo>
                <a:cubicBezTo>
                  <a:pt x="80369" y="31063"/>
                  <a:pt x="79547" y="30735"/>
                  <a:pt x="78726" y="30570"/>
                </a:cubicBezTo>
                <a:cubicBezTo>
                  <a:pt x="78068" y="30406"/>
                  <a:pt x="77411" y="30406"/>
                  <a:pt x="76753" y="30406"/>
                </a:cubicBezTo>
                <a:lnTo>
                  <a:pt x="76260" y="30406"/>
                </a:lnTo>
                <a:cubicBezTo>
                  <a:pt x="74617" y="30406"/>
                  <a:pt x="72973" y="30735"/>
                  <a:pt x="71330" y="31392"/>
                </a:cubicBezTo>
                <a:cubicBezTo>
                  <a:pt x="72809" y="28927"/>
                  <a:pt x="73138" y="25969"/>
                  <a:pt x="72316" y="23175"/>
                </a:cubicBezTo>
                <a:cubicBezTo>
                  <a:pt x="71823" y="21367"/>
                  <a:pt x="70837" y="19887"/>
                  <a:pt x="69357" y="18573"/>
                </a:cubicBezTo>
                <a:cubicBezTo>
                  <a:pt x="68536" y="17915"/>
                  <a:pt x="67550" y="17422"/>
                  <a:pt x="66563" y="17093"/>
                </a:cubicBezTo>
                <a:cubicBezTo>
                  <a:pt x="65986" y="16901"/>
                  <a:pt x="65408" y="16821"/>
                  <a:pt x="64830" y="16821"/>
                </a:cubicBezTo>
                <a:cubicBezTo>
                  <a:pt x="64422" y="16821"/>
                  <a:pt x="64014" y="16861"/>
                  <a:pt x="63605" y="16929"/>
                </a:cubicBezTo>
                <a:cubicBezTo>
                  <a:pt x="61304" y="17258"/>
                  <a:pt x="59332" y="18408"/>
                  <a:pt x="57853" y="20052"/>
                </a:cubicBezTo>
                <a:cubicBezTo>
                  <a:pt x="57195" y="20545"/>
                  <a:pt x="56702" y="21202"/>
                  <a:pt x="56209" y="21860"/>
                </a:cubicBezTo>
                <a:cubicBezTo>
                  <a:pt x="56374" y="20874"/>
                  <a:pt x="56538" y="19723"/>
                  <a:pt x="56374" y="18737"/>
                </a:cubicBezTo>
                <a:cubicBezTo>
                  <a:pt x="56374" y="17422"/>
                  <a:pt x="56045" y="16272"/>
                  <a:pt x="55881" y="14957"/>
                </a:cubicBezTo>
                <a:cubicBezTo>
                  <a:pt x="55552" y="13806"/>
                  <a:pt x="55059" y="12656"/>
                  <a:pt x="54566" y="11505"/>
                </a:cubicBezTo>
                <a:cubicBezTo>
                  <a:pt x="53087" y="7890"/>
                  <a:pt x="50457" y="4931"/>
                  <a:pt x="47005" y="2959"/>
                </a:cubicBezTo>
                <a:cubicBezTo>
                  <a:pt x="43718" y="1151"/>
                  <a:pt x="40103" y="1"/>
                  <a:pt x="3632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748"/>
        <p:cNvGrpSpPr/>
        <p:nvPr/>
      </p:nvGrpSpPr>
      <p:grpSpPr>
        <a:xfrm>
          <a:off x="0" y="0"/>
          <a:ext cx="0" cy="0"/>
        </a:xfrm>
      </p:grpSpPr>
      <p:sp>
        <p:nvSpPr>
          <p:cNvPr id="749" name="Google Shape;749;p35"/>
          <p:cNvSpPr/>
          <p:nvPr/>
        </p:nvSpPr>
        <p:spPr>
          <a:xfrm>
            <a:off x="1088625" y="1067339"/>
            <a:ext cx="4212900" cy="29970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7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750" name="Google Shape;750;p35"/>
          <p:cNvSpPr txBox="1">
            <a:spLocks noGrp="1"/>
          </p:cNvSpPr>
          <p:nvPr>
            <p:ph type="title"/>
          </p:nvPr>
        </p:nvSpPr>
        <p:spPr>
          <a:xfrm>
            <a:off x="1017450" y="2425272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Cards</a:t>
            </a:r>
            <a:endParaRPr/>
          </a:p>
        </p:txBody>
      </p:sp>
      <p:sp>
        <p:nvSpPr>
          <p:cNvPr id="751" name="Google Shape;751;p35"/>
          <p:cNvSpPr txBox="1">
            <a:spLocks noGrp="1"/>
          </p:cNvSpPr>
          <p:nvPr>
            <p:ph type="subTitle" idx="1"/>
          </p:nvPr>
        </p:nvSpPr>
        <p:spPr>
          <a:xfrm>
            <a:off x="1980075" y="3173247"/>
            <a:ext cx="2430300" cy="61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you can enter a subtitle if you need it</a:t>
            </a:r>
            <a:endParaRPr/>
          </a:p>
        </p:txBody>
      </p:sp>
      <p:sp>
        <p:nvSpPr>
          <p:cNvPr id="752" name="Google Shape;752;p35"/>
          <p:cNvSpPr txBox="1">
            <a:spLocks noGrp="1"/>
          </p:cNvSpPr>
          <p:nvPr>
            <p:ph type="title" idx="2"/>
          </p:nvPr>
        </p:nvSpPr>
        <p:spPr>
          <a:xfrm>
            <a:off x="1440675" y="1101972"/>
            <a:ext cx="3508800" cy="155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753" name="Google Shape;753;p35"/>
          <p:cNvSpPr/>
          <p:nvPr/>
        </p:nvSpPr>
        <p:spPr>
          <a:xfrm>
            <a:off x="5866155" y="4264441"/>
            <a:ext cx="2044200" cy="2148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754" name="Google Shape;754;p35"/>
          <p:cNvGrpSpPr/>
          <p:nvPr/>
        </p:nvGrpSpPr>
        <p:grpSpPr>
          <a:xfrm>
            <a:off x="6038734" y="704144"/>
            <a:ext cx="1699768" cy="3735563"/>
            <a:chOff x="4018698" y="539495"/>
            <a:chExt cx="1447843" cy="3181910"/>
          </a:xfrm>
        </p:grpSpPr>
        <p:grpSp>
          <p:nvGrpSpPr>
            <p:cNvPr id="755" name="Google Shape;755;p35"/>
            <p:cNvGrpSpPr/>
            <p:nvPr/>
          </p:nvGrpSpPr>
          <p:grpSpPr>
            <a:xfrm>
              <a:off x="4018698" y="539495"/>
              <a:ext cx="1447843" cy="3181910"/>
              <a:chOff x="2848325" y="1033450"/>
              <a:chExt cx="1800800" cy="3957600"/>
            </a:xfrm>
          </p:grpSpPr>
          <p:sp>
            <p:nvSpPr>
              <p:cNvPr id="756" name="Google Shape;756;p35"/>
              <p:cNvSpPr/>
              <p:nvPr/>
            </p:nvSpPr>
            <p:spPr>
              <a:xfrm>
                <a:off x="3003500" y="2901825"/>
                <a:ext cx="434900" cy="576175"/>
              </a:xfrm>
              <a:custGeom>
                <a:rect l="l" t="t" r="r" b="b"/>
                <a:pathLst>
                  <a:path w="17396" h="23047" extrusionOk="0">
                    <a:moveTo>
                      <a:pt x="11769" y="0"/>
                    </a:moveTo>
                    <a:cubicBezTo>
                      <a:pt x="9907" y="0"/>
                      <a:pt x="8109" y="1059"/>
                      <a:pt x="7275" y="2872"/>
                    </a:cubicBezTo>
                    <a:lnTo>
                      <a:pt x="1147" y="15997"/>
                    </a:lnTo>
                    <a:cubicBezTo>
                      <a:pt x="0" y="18487"/>
                      <a:pt x="1068" y="21413"/>
                      <a:pt x="3558" y="22559"/>
                    </a:cubicBezTo>
                    <a:cubicBezTo>
                      <a:pt x="3993" y="22757"/>
                      <a:pt x="4468" y="22915"/>
                      <a:pt x="4942" y="22994"/>
                    </a:cubicBezTo>
                    <a:cubicBezTo>
                      <a:pt x="5179" y="23029"/>
                      <a:pt x="5415" y="23046"/>
                      <a:pt x="5650" y="23046"/>
                    </a:cubicBezTo>
                    <a:cubicBezTo>
                      <a:pt x="7535" y="23046"/>
                      <a:pt x="9313" y="21945"/>
                      <a:pt x="10121" y="20187"/>
                    </a:cubicBezTo>
                    <a:lnTo>
                      <a:pt x="16249" y="7062"/>
                    </a:lnTo>
                    <a:cubicBezTo>
                      <a:pt x="17395" y="4572"/>
                      <a:pt x="16328" y="1607"/>
                      <a:pt x="13837" y="460"/>
                    </a:cubicBezTo>
                    <a:cubicBezTo>
                      <a:pt x="13170" y="148"/>
                      <a:pt x="12465" y="0"/>
                      <a:pt x="1176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57" name="Google Shape;757;p35"/>
              <p:cNvSpPr/>
              <p:nvPr/>
            </p:nvSpPr>
            <p:spPr>
              <a:xfrm>
                <a:off x="4182600" y="2927825"/>
                <a:ext cx="466525" cy="565675"/>
              </a:xfrm>
              <a:custGeom>
                <a:rect l="l" t="t" r="r" b="b"/>
                <a:pathLst>
                  <a:path w="18661" h="22627" extrusionOk="0">
                    <a:moveTo>
                      <a:pt x="5659" y="1"/>
                    </a:moveTo>
                    <a:cubicBezTo>
                      <a:pt x="4856" y="1"/>
                      <a:pt x="4040" y="196"/>
                      <a:pt x="3282" y="606"/>
                    </a:cubicBezTo>
                    <a:cubicBezTo>
                      <a:pt x="870" y="1871"/>
                      <a:pt x="0" y="4876"/>
                      <a:pt x="1305" y="7287"/>
                    </a:cubicBezTo>
                    <a:lnTo>
                      <a:pt x="8184" y="20017"/>
                    </a:lnTo>
                    <a:cubicBezTo>
                      <a:pt x="9053" y="21638"/>
                      <a:pt x="10714" y="22626"/>
                      <a:pt x="12532" y="22626"/>
                    </a:cubicBezTo>
                    <a:cubicBezTo>
                      <a:pt x="16288" y="22626"/>
                      <a:pt x="18660" y="18633"/>
                      <a:pt x="16881" y="15313"/>
                    </a:cubicBezTo>
                    <a:lnTo>
                      <a:pt x="9963" y="2583"/>
                    </a:lnTo>
                    <a:cubicBezTo>
                      <a:pt x="9095" y="929"/>
                      <a:pt x="7410" y="1"/>
                      <a:pt x="565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58" name="Google Shape;758;p35"/>
              <p:cNvSpPr/>
              <p:nvPr/>
            </p:nvSpPr>
            <p:spPr>
              <a:xfrm>
                <a:off x="3349425" y="3566600"/>
                <a:ext cx="910275" cy="1302875"/>
              </a:xfrm>
              <a:custGeom>
                <a:rect l="l" t="t" r="r" b="b"/>
                <a:pathLst>
                  <a:path w="36411" h="52115" extrusionOk="0">
                    <a:moveTo>
                      <a:pt x="0" y="1"/>
                    </a:moveTo>
                    <a:cubicBezTo>
                      <a:pt x="0" y="1"/>
                      <a:pt x="633" y="35186"/>
                      <a:pt x="2926" y="49734"/>
                    </a:cubicBezTo>
                    <a:cubicBezTo>
                      <a:pt x="2926" y="49734"/>
                      <a:pt x="5840" y="52115"/>
                      <a:pt x="10027" y="52115"/>
                    </a:cubicBezTo>
                    <a:cubicBezTo>
                      <a:pt x="11651" y="52115"/>
                      <a:pt x="13467" y="51756"/>
                      <a:pt x="15379" y="50762"/>
                    </a:cubicBezTo>
                    <a:lnTo>
                      <a:pt x="16249" y="17712"/>
                    </a:lnTo>
                    <a:lnTo>
                      <a:pt x="16249" y="17277"/>
                    </a:lnTo>
                    <a:cubicBezTo>
                      <a:pt x="17474" y="17238"/>
                      <a:pt x="18779" y="17238"/>
                      <a:pt x="20202" y="17238"/>
                    </a:cubicBezTo>
                    <a:lnTo>
                      <a:pt x="20202" y="17712"/>
                    </a:lnTo>
                    <a:lnTo>
                      <a:pt x="21032" y="50762"/>
                    </a:lnTo>
                    <a:cubicBezTo>
                      <a:pt x="22944" y="51756"/>
                      <a:pt x="24760" y="52115"/>
                      <a:pt x="26384" y="52115"/>
                    </a:cubicBezTo>
                    <a:cubicBezTo>
                      <a:pt x="30571" y="52115"/>
                      <a:pt x="33485" y="49734"/>
                      <a:pt x="33485" y="49734"/>
                    </a:cubicBezTo>
                    <a:cubicBezTo>
                      <a:pt x="35778" y="35186"/>
                      <a:pt x="36411" y="1"/>
                      <a:pt x="36411" y="1"/>
                    </a:cubicBezTo>
                    <a:lnTo>
                      <a:pt x="36411" y="1"/>
                    </a:lnTo>
                    <a:lnTo>
                      <a:pt x="28662" y="1582"/>
                    </a:lnTo>
                    <a:lnTo>
                      <a:pt x="7314" y="1503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59" name="Google Shape;759;p35"/>
              <p:cNvSpPr/>
              <p:nvPr/>
            </p:nvSpPr>
            <p:spPr>
              <a:xfrm>
                <a:off x="3084550" y="2588875"/>
                <a:ext cx="1443000" cy="1123050"/>
              </a:xfrm>
              <a:custGeom>
                <a:rect l="l" t="t" r="r" b="b"/>
                <a:pathLst>
                  <a:path w="57720" h="44922" extrusionOk="0">
                    <a:moveTo>
                      <a:pt x="23571" y="0"/>
                    </a:moveTo>
                    <a:cubicBezTo>
                      <a:pt x="20330" y="0"/>
                      <a:pt x="17095" y="142"/>
                      <a:pt x="13877" y="446"/>
                    </a:cubicBezTo>
                    <a:cubicBezTo>
                      <a:pt x="3440" y="1553"/>
                      <a:pt x="0" y="16694"/>
                      <a:pt x="0" y="16694"/>
                    </a:cubicBezTo>
                    <a:cubicBezTo>
                      <a:pt x="0" y="16694"/>
                      <a:pt x="5311" y="22005"/>
                      <a:pt x="10330" y="22005"/>
                    </a:cubicBezTo>
                    <a:cubicBezTo>
                      <a:pt x="10471" y="22005"/>
                      <a:pt x="10613" y="22000"/>
                      <a:pt x="10753" y="21992"/>
                    </a:cubicBezTo>
                    <a:lnTo>
                      <a:pt x="10753" y="21992"/>
                    </a:lnTo>
                    <a:lnTo>
                      <a:pt x="9212" y="41007"/>
                    </a:lnTo>
                    <a:cubicBezTo>
                      <a:pt x="15458" y="43538"/>
                      <a:pt x="22100" y="44882"/>
                      <a:pt x="28860" y="44921"/>
                    </a:cubicBezTo>
                    <a:lnTo>
                      <a:pt x="29176" y="44921"/>
                    </a:lnTo>
                    <a:cubicBezTo>
                      <a:pt x="35818" y="44921"/>
                      <a:pt x="42380" y="43577"/>
                      <a:pt x="48508" y="41007"/>
                    </a:cubicBezTo>
                    <a:lnTo>
                      <a:pt x="46966" y="21992"/>
                    </a:lnTo>
                    <a:lnTo>
                      <a:pt x="46966" y="21992"/>
                    </a:lnTo>
                    <a:cubicBezTo>
                      <a:pt x="47107" y="22000"/>
                      <a:pt x="47248" y="22005"/>
                      <a:pt x="47390" y="22005"/>
                    </a:cubicBezTo>
                    <a:cubicBezTo>
                      <a:pt x="52409" y="22005"/>
                      <a:pt x="57720" y="16694"/>
                      <a:pt x="57720" y="16694"/>
                    </a:cubicBezTo>
                    <a:cubicBezTo>
                      <a:pt x="57720" y="16694"/>
                      <a:pt x="54280" y="1553"/>
                      <a:pt x="43843" y="446"/>
                    </a:cubicBezTo>
                    <a:cubicBezTo>
                      <a:pt x="40675" y="142"/>
                      <a:pt x="37507" y="0"/>
                      <a:pt x="34339" y="0"/>
                    </a:cubicBezTo>
                    <a:cubicBezTo>
                      <a:pt x="32565" y="0"/>
                      <a:pt x="30792" y="45"/>
                      <a:pt x="29018" y="130"/>
                    </a:cubicBezTo>
                    <a:cubicBezTo>
                      <a:pt x="27202" y="45"/>
                      <a:pt x="25386" y="0"/>
                      <a:pt x="2357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0" name="Google Shape;760;p35"/>
              <p:cNvSpPr/>
              <p:nvPr/>
            </p:nvSpPr>
            <p:spPr>
              <a:xfrm>
                <a:off x="3561925" y="2590675"/>
                <a:ext cx="445750" cy="218900"/>
              </a:xfrm>
              <a:custGeom>
                <a:rect l="l" t="t" r="r" b="b"/>
                <a:pathLst>
                  <a:path w="17830" h="8756" extrusionOk="0">
                    <a:moveTo>
                      <a:pt x="9113" y="0"/>
                    </a:moveTo>
                    <a:cubicBezTo>
                      <a:pt x="6992" y="0"/>
                      <a:pt x="4586" y="126"/>
                      <a:pt x="2016" y="572"/>
                    </a:cubicBezTo>
                    <a:cubicBezTo>
                      <a:pt x="0" y="927"/>
                      <a:pt x="40" y="2548"/>
                      <a:pt x="40" y="2548"/>
                    </a:cubicBezTo>
                    <a:cubicBezTo>
                      <a:pt x="0" y="5948"/>
                      <a:pt x="2807" y="8755"/>
                      <a:pt x="6246" y="8755"/>
                    </a:cubicBezTo>
                    <a:lnTo>
                      <a:pt x="10437" y="8755"/>
                    </a:lnTo>
                    <a:cubicBezTo>
                      <a:pt x="14390" y="8755"/>
                      <a:pt x="17672" y="5948"/>
                      <a:pt x="17672" y="1995"/>
                    </a:cubicBezTo>
                    <a:cubicBezTo>
                      <a:pt x="17672" y="1995"/>
                      <a:pt x="17830" y="216"/>
                      <a:pt x="15695" y="216"/>
                    </a:cubicBezTo>
                    <a:cubicBezTo>
                      <a:pt x="14172" y="216"/>
                      <a:pt x="11887" y="0"/>
                      <a:pt x="911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1" name="Google Shape;761;p35"/>
              <p:cNvSpPr/>
              <p:nvPr/>
            </p:nvSpPr>
            <p:spPr>
              <a:xfrm>
                <a:off x="3040075" y="3002475"/>
                <a:ext cx="321225" cy="144125"/>
              </a:xfrm>
              <a:custGeom>
                <a:rect l="l" t="t" r="r" b="b"/>
                <a:pathLst>
                  <a:path w="12849" h="5765" extrusionOk="0">
                    <a:moveTo>
                      <a:pt x="1889" y="1"/>
                    </a:moveTo>
                    <a:cubicBezTo>
                      <a:pt x="1691" y="1"/>
                      <a:pt x="1507" y="97"/>
                      <a:pt x="1384" y="269"/>
                    </a:cubicBezTo>
                    <a:cubicBezTo>
                      <a:pt x="1384" y="269"/>
                      <a:pt x="0" y="1732"/>
                      <a:pt x="949" y="2246"/>
                    </a:cubicBezTo>
                    <a:cubicBezTo>
                      <a:pt x="2491" y="3115"/>
                      <a:pt x="6998" y="5685"/>
                      <a:pt x="12216" y="5764"/>
                    </a:cubicBezTo>
                    <a:cubicBezTo>
                      <a:pt x="12572" y="5764"/>
                      <a:pt x="12849" y="5448"/>
                      <a:pt x="12849" y="5092"/>
                    </a:cubicBezTo>
                    <a:lnTo>
                      <a:pt x="12849" y="3906"/>
                    </a:lnTo>
                    <a:cubicBezTo>
                      <a:pt x="12809" y="3550"/>
                      <a:pt x="12532" y="3313"/>
                      <a:pt x="12177" y="3313"/>
                    </a:cubicBezTo>
                    <a:cubicBezTo>
                      <a:pt x="7709" y="3194"/>
                      <a:pt x="3558" y="901"/>
                      <a:pt x="2254" y="111"/>
                    </a:cubicBezTo>
                    <a:cubicBezTo>
                      <a:pt x="2134" y="36"/>
                      <a:pt x="2009" y="1"/>
                      <a:pt x="188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2" name="Google Shape;762;p35"/>
              <p:cNvSpPr/>
              <p:nvPr/>
            </p:nvSpPr>
            <p:spPr>
              <a:xfrm>
                <a:off x="4249800" y="3002475"/>
                <a:ext cx="321225" cy="144125"/>
              </a:xfrm>
              <a:custGeom>
                <a:rect l="l" t="t" r="r" b="b"/>
                <a:pathLst>
                  <a:path w="12849" h="5765" extrusionOk="0">
                    <a:moveTo>
                      <a:pt x="10943" y="1"/>
                    </a:moveTo>
                    <a:cubicBezTo>
                      <a:pt x="10821" y="1"/>
                      <a:pt x="10700" y="36"/>
                      <a:pt x="10596" y="111"/>
                    </a:cubicBezTo>
                    <a:cubicBezTo>
                      <a:pt x="9251" y="901"/>
                      <a:pt x="5100" y="3194"/>
                      <a:pt x="633" y="3313"/>
                    </a:cubicBezTo>
                    <a:cubicBezTo>
                      <a:pt x="610" y="3310"/>
                      <a:pt x="588" y="3309"/>
                      <a:pt x="566" y="3309"/>
                    </a:cubicBezTo>
                    <a:cubicBezTo>
                      <a:pt x="243" y="3309"/>
                      <a:pt x="1" y="3573"/>
                      <a:pt x="1" y="3906"/>
                    </a:cubicBezTo>
                    <a:lnTo>
                      <a:pt x="1" y="5092"/>
                    </a:lnTo>
                    <a:cubicBezTo>
                      <a:pt x="1" y="5448"/>
                      <a:pt x="277" y="5764"/>
                      <a:pt x="633" y="5764"/>
                    </a:cubicBezTo>
                    <a:cubicBezTo>
                      <a:pt x="5852" y="5685"/>
                      <a:pt x="10358" y="3115"/>
                      <a:pt x="11900" y="2246"/>
                    </a:cubicBezTo>
                    <a:cubicBezTo>
                      <a:pt x="12849" y="1732"/>
                      <a:pt x="11465" y="269"/>
                      <a:pt x="11465" y="269"/>
                    </a:cubicBezTo>
                    <a:cubicBezTo>
                      <a:pt x="11342" y="97"/>
                      <a:pt x="11143" y="1"/>
                      <a:pt x="109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3" name="Google Shape;763;p35"/>
              <p:cNvSpPr/>
              <p:nvPr/>
            </p:nvSpPr>
            <p:spPr>
              <a:xfrm>
                <a:off x="2848325" y="1033450"/>
                <a:ext cx="1646600" cy="1515925"/>
              </a:xfrm>
              <a:custGeom>
                <a:rect l="l" t="t" r="r" b="b"/>
                <a:pathLst>
                  <a:path w="65864" h="60636" extrusionOk="0">
                    <a:moveTo>
                      <a:pt x="37599" y="1"/>
                    </a:moveTo>
                    <a:cubicBezTo>
                      <a:pt x="32928" y="1"/>
                      <a:pt x="25705" y="2562"/>
                      <a:pt x="16051" y="13404"/>
                    </a:cubicBezTo>
                    <a:cubicBezTo>
                      <a:pt x="16051" y="13404"/>
                      <a:pt x="7196" y="15816"/>
                      <a:pt x="3954" y="23801"/>
                    </a:cubicBezTo>
                    <a:cubicBezTo>
                      <a:pt x="1068" y="30997"/>
                      <a:pt x="1" y="40366"/>
                      <a:pt x="6049" y="43371"/>
                    </a:cubicBezTo>
                    <a:cubicBezTo>
                      <a:pt x="6049" y="43371"/>
                      <a:pt x="9686" y="53649"/>
                      <a:pt x="12296" y="54282"/>
                    </a:cubicBezTo>
                    <a:cubicBezTo>
                      <a:pt x="14718" y="54869"/>
                      <a:pt x="16221" y="60636"/>
                      <a:pt x="24997" y="60636"/>
                    </a:cubicBezTo>
                    <a:cubicBezTo>
                      <a:pt x="25674" y="60636"/>
                      <a:pt x="26393" y="60602"/>
                      <a:pt x="27160" y="60528"/>
                    </a:cubicBezTo>
                    <a:cubicBezTo>
                      <a:pt x="30247" y="60232"/>
                      <a:pt x="33012" y="60205"/>
                      <a:pt x="35504" y="60205"/>
                    </a:cubicBezTo>
                    <a:cubicBezTo>
                      <a:pt x="36061" y="60205"/>
                      <a:pt x="36604" y="60206"/>
                      <a:pt x="37135" y="60206"/>
                    </a:cubicBezTo>
                    <a:cubicBezTo>
                      <a:pt x="42465" y="60206"/>
                      <a:pt x="46469" y="60070"/>
                      <a:pt x="49695" y="57049"/>
                    </a:cubicBezTo>
                    <a:cubicBezTo>
                      <a:pt x="49695" y="57049"/>
                      <a:pt x="49782" y="57061"/>
                      <a:pt x="49944" y="57061"/>
                    </a:cubicBezTo>
                    <a:cubicBezTo>
                      <a:pt x="50966" y="57061"/>
                      <a:pt x="54965" y="56590"/>
                      <a:pt x="58787" y="49696"/>
                    </a:cubicBezTo>
                    <a:cubicBezTo>
                      <a:pt x="61831" y="44201"/>
                      <a:pt x="62424" y="38666"/>
                      <a:pt x="62741" y="35227"/>
                    </a:cubicBezTo>
                    <a:cubicBezTo>
                      <a:pt x="62938" y="32973"/>
                      <a:pt x="63017" y="30680"/>
                      <a:pt x="62978" y="28427"/>
                    </a:cubicBezTo>
                    <a:cubicBezTo>
                      <a:pt x="62978" y="28427"/>
                      <a:pt x="65864" y="26213"/>
                      <a:pt x="65231" y="21864"/>
                    </a:cubicBezTo>
                    <a:cubicBezTo>
                      <a:pt x="64638" y="17476"/>
                      <a:pt x="62029" y="12613"/>
                      <a:pt x="58787" y="10162"/>
                    </a:cubicBezTo>
                    <a:cubicBezTo>
                      <a:pt x="58787" y="10162"/>
                      <a:pt x="59934" y="7988"/>
                      <a:pt x="54518" y="4153"/>
                    </a:cubicBezTo>
                    <a:cubicBezTo>
                      <a:pt x="51715" y="2134"/>
                      <a:pt x="48955" y="1650"/>
                      <a:pt x="46955" y="1650"/>
                    </a:cubicBezTo>
                    <a:cubicBezTo>
                      <a:pt x="45119" y="1650"/>
                      <a:pt x="43923" y="2058"/>
                      <a:pt x="43923" y="2058"/>
                    </a:cubicBezTo>
                    <a:cubicBezTo>
                      <a:pt x="43923" y="2058"/>
                      <a:pt x="41786" y="1"/>
                      <a:pt x="3759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4" name="Google Shape;764;p35"/>
              <p:cNvSpPr/>
              <p:nvPr/>
            </p:nvSpPr>
            <p:spPr>
              <a:xfrm>
                <a:off x="2978800" y="2129500"/>
                <a:ext cx="256750" cy="218225"/>
              </a:xfrm>
              <a:custGeom>
                <a:rect l="l" t="t" r="r" b="b"/>
                <a:pathLst>
                  <a:path w="10270" h="8729" extrusionOk="0">
                    <a:moveTo>
                      <a:pt x="5762" y="1"/>
                    </a:moveTo>
                    <a:cubicBezTo>
                      <a:pt x="5713" y="1"/>
                      <a:pt x="5663" y="1"/>
                      <a:pt x="5614" y="3"/>
                    </a:cubicBezTo>
                    <a:cubicBezTo>
                      <a:pt x="1740" y="201"/>
                      <a:pt x="0" y="4945"/>
                      <a:pt x="2847" y="7554"/>
                    </a:cubicBezTo>
                    <a:cubicBezTo>
                      <a:pt x="3720" y="8367"/>
                      <a:pt x="4761" y="8729"/>
                      <a:pt x="5779" y="8729"/>
                    </a:cubicBezTo>
                    <a:cubicBezTo>
                      <a:pt x="8081" y="8729"/>
                      <a:pt x="10270" y="6879"/>
                      <a:pt x="10160" y="4194"/>
                    </a:cubicBezTo>
                    <a:cubicBezTo>
                      <a:pt x="10083" y="1832"/>
                      <a:pt x="8109" y="1"/>
                      <a:pt x="5762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5" name="Google Shape;765;p35"/>
              <p:cNvSpPr/>
              <p:nvPr/>
            </p:nvSpPr>
            <p:spPr>
              <a:xfrm>
                <a:off x="3031900" y="2201700"/>
                <a:ext cx="188075" cy="64325"/>
              </a:xfrm>
              <a:custGeom>
                <a:rect l="l" t="t" r="r" b="b"/>
                <a:pathLst>
                  <a:path w="7523" h="2573" extrusionOk="0">
                    <a:moveTo>
                      <a:pt x="4518" y="1"/>
                    </a:moveTo>
                    <a:cubicBezTo>
                      <a:pt x="4162" y="1"/>
                      <a:pt x="3806" y="40"/>
                      <a:pt x="3490" y="120"/>
                    </a:cubicBezTo>
                    <a:cubicBezTo>
                      <a:pt x="2818" y="278"/>
                      <a:pt x="2146" y="515"/>
                      <a:pt x="1592" y="910"/>
                    </a:cubicBezTo>
                    <a:cubicBezTo>
                      <a:pt x="1316" y="1108"/>
                      <a:pt x="1039" y="1306"/>
                      <a:pt x="802" y="1543"/>
                    </a:cubicBezTo>
                    <a:cubicBezTo>
                      <a:pt x="525" y="1780"/>
                      <a:pt x="288" y="2057"/>
                      <a:pt x="90" y="2333"/>
                    </a:cubicBezTo>
                    <a:cubicBezTo>
                      <a:pt x="0" y="2453"/>
                      <a:pt x="114" y="2573"/>
                      <a:pt x="226" y="2573"/>
                    </a:cubicBezTo>
                    <a:cubicBezTo>
                      <a:pt x="262" y="2573"/>
                      <a:pt x="298" y="2560"/>
                      <a:pt x="327" y="2531"/>
                    </a:cubicBezTo>
                    <a:cubicBezTo>
                      <a:pt x="762" y="2057"/>
                      <a:pt x="1276" y="1622"/>
                      <a:pt x="1790" y="1266"/>
                    </a:cubicBezTo>
                    <a:cubicBezTo>
                      <a:pt x="2343" y="950"/>
                      <a:pt x="2936" y="673"/>
                      <a:pt x="3569" y="554"/>
                    </a:cubicBezTo>
                    <a:cubicBezTo>
                      <a:pt x="3908" y="470"/>
                      <a:pt x="4247" y="430"/>
                      <a:pt x="4586" y="430"/>
                    </a:cubicBezTo>
                    <a:cubicBezTo>
                      <a:pt x="4879" y="430"/>
                      <a:pt x="5173" y="460"/>
                      <a:pt x="5467" y="515"/>
                    </a:cubicBezTo>
                    <a:cubicBezTo>
                      <a:pt x="5783" y="554"/>
                      <a:pt x="6099" y="634"/>
                      <a:pt x="6415" y="752"/>
                    </a:cubicBezTo>
                    <a:cubicBezTo>
                      <a:pt x="6574" y="792"/>
                      <a:pt x="6692" y="871"/>
                      <a:pt x="6850" y="950"/>
                    </a:cubicBezTo>
                    <a:lnTo>
                      <a:pt x="7325" y="1147"/>
                    </a:lnTo>
                    <a:cubicBezTo>
                      <a:pt x="7335" y="1158"/>
                      <a:pt x="7349" y="1163"/>
                      <a:pt x="7363" y="1163"/>
                    </a:cubicBezTo>
                    <a:cubicBezTo>
                      <a:pt x="7404" y="1163"/>
                      <a:pt x="7454" y="1126"/>
                      <a:pt x="7483" y="1068"/>
                    </a:cubicBezTo>
                    <a:cubicBezTo>
                      <a:pt x="7522" y="1029"/>
                      <a:pt x="7483" y="910"/>
                      <a:pt x="7443" y="910"/>
                    </a:cubicBezTo>
                    <a:lnTo>
                      <a:pt x="6969" y="673"/>
                    </a:lnTo>
                    <a:cubicBezTo>
                      <a:pt x="6850" y="554"/>
                      <a:pt x="6692" y="475"/>
                      <a:pt x="6534" y="436"/>
                    </a:cubicBezTo>
                    <a:cubicBezTo>
                      <a:pt x="6218" y="278"/>
                      <a:pt x="5862" y="199"/>
                      <a:pt x="5546" y="120"/>
                    </a:cubicBezTo>
                    <a:cubicBezTo>
                      <a:pt x="5388" y="80"/>
                      <a:pt x="5190" y="40"/>
                      <a:pt x="5032" y="40"/>
                    </a:cubicBezTo>
                    <a:lnTo>
                      <a:pt x="4518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6" name="Google Shape;766;p35"/>
              <p:cNvSpPr/>
              <p:nvPr/>
            </p:nvSpPr>
            <p:spPr>
              <a:xfrm>
                <a:off x="4257700" y="1811225"/>
                <a:ext cx="270850" cy="238400"/>
              </a:xfrm>
              <a:custGeom>
                <a:rect l="l" t="t" r="r" b="b"/>
                <a:pathLst>
                  <a:path w="10834" h="9536" extrusionOk="0">
                    <a:moveTo>
                      <a:pt x="5378" y="0"/>
                    </a:moveTo>
                    <a:cubicBezTo>
                      <a:pt x="4685" y="0"/>
                      <a:pt x="3983" y="154"/>
                      <a:pt x="3322" y="479"/>
                    </a:cubicBezTo>
                    <a:cubicBezTo>
                      <a:pt x="950" y="1665"/>
                      <a:pt x="1" y="4511"/>
                      <a:pt x="1187" y="6883"/>
                    </a:cubicBezTo>
                    <a:cubicBezTo>
                      <a:pt x="2008" y="8555"/>
                      <a:pt x="3703" y="9536"/>
                      <a:pt x="5456" y="9536"/>
                    </a:cubicBezTo>
                    <a:cubicBezTo>
                      <a:pt x="6149" y="9536"/>
                      <a:pt x="6851" y="9382"/>
                      <a:pt x="7512" y="9057"/>
                    </a:cubicBezTo>
                    <a:cubicBezTo>
                      <a:pt x="9884" y="7871"/>
                      <a:pt x="10833" y="5025"/>
                      <a:pt x="9647" y="2653"/>
                    </a:cubicBezTo>
                    <a:cubicBezTo>
                      <a:pt x="8825" y="981"/>
                      <a:pt x="7131" y="0"/>
                      <a:pt x="537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35"/>
              <p:cNvSpPr/>
              <p:nvPr/>
            </p:nvSpPr>
            <p:spPr>
              <a:xfrm>
                <a:off x="4294275" y="1888375"/>
                <a:ext cx="196700" cy="82750"/>
              </a:xfrm>
              <a:custGeom>
                <a:rect l="l" t="t" r="r" b="b"/>
                <a:pathLst>
                  <a:path w="7868" h="3310" extrusionOk="0">
                    <a:moveTo>
                      <a:pt x="5191" y="1"/>
                    </a:moveTo>
                    <a:cubicBezTo>
                      <a:pt x="4597" y="1"/>
                      <a:pt x="4007" y="89"/>
                      <a:pt x="3440" y="279"/>
                    </a:cubicBezTo>
                    <a:cubicBezTo>
                      <a:pt x="3045" y="358"/>
                      <a:pt x="2728" y="516"/>
                      <a:pt x="2373" y="674"/>
                    </a:cubicBezTo>
                    <a:lnTo>
                      <a:pt x="1898" y="990"/>
                    </a:lnTo>
                    <a:cubicBezTo>
                      <a:pt x="1740" y="1109"/>
                      <a:pt x="1582" y="1227"/>
                      <a:pt x="1463" y="1346"/>
                    </a:cubicBezTo>
                    <a:cubicBezTo>
                      <a:pt x="1147" y="1583"/>
                      <a:pt x="910" y="1860"/>
                      <a:pt x="673" y="2137"/>
                    </a:cubicBezTo>
                    <a:cubicBezTo>
                      <a:pt x="554" y="2295"/>
                      <a:pt x="435" y="2453"/>
                      <a:pt x="356" y="2611"/>
                    </a:cubicBezTo>
                    <a:lnTo>
                      <a:pt x="40" y="3046"/>
                    </a:lnTo>
                    <a:cubicBezTo>
                      <a:pt x="1" y="3125"/>
                      <a:pt x="1" y="3244"/>
                      <a:pt x="80" y="3283"/>
                    </a:cubicBezTo>
                    <a:cubicBezTo>
                      <a:pt x="112" y="3299"/>
                      <a:pt x="145" y="3309"/>
                      <a:pt x="175" y="3309"/>
                    </a:cubicBezTo>
                    <a:cubicBezTo>
                      <a:pt x="217" y="3309"/>
                      <a:pt x="254" y="3290"/>
                      <a:pt x="277" y="3244"/>
                    </a:cubicBezTo>
                    <a:lnTo>
                      <a:pt x="594" y="2809"/>
                    </a:lnTo>
                    <a:cubicBezTo>
                      <a:pt x="712" y="2651"/>
                      <a:pt x="831" y="2532"/>
                      <a:pt x="949" y="2413"/>
                    </a:cubicBezTo>
                    <a:cubicBezTo>
                      <a:pt x="1147" y="2137"/>
                      <a:pt x="1424" y="1899"/>
                      <a:pt x="1701" y="1662"/>
                    </a:cubicBezTo>
                    <a:cubicBezTo>
                      <a:pt x="2214" y="1227"/>
                      <a:pt x="2847" y="872"/>
                      <a:pt x="3519" y="674"/>
                    </a:cubicBezTo>
                    <a:cubicBezTo>
                      <a:pt x="4018" y="527"/>
                      <a:pt x="4538" y="446"/>
                      <a:pt x="5047" y="446"/>
                    </a:cubicBezTo>
                    <a:cubicBezTo>
                      <a:pt x="5225" y="446"/>
                      <a:pt x="5401" y="456"/>
                      <a:pt x="5575" y="476"/>
                    </a:cubicBezTo>
                    <a:cubicBezTo>
                      <a:pt x="6286" y="516"/>
                      <a:pt x="6998" y="634"/>
                      <a:pt x="7670" y="872"/>
                    </a:cubicBezTo>
                    <a:cubicBezTo>
                      <a:pt x="7749" y="872"/>
                      <a:pt x="7828" y="832"/>
                      <a:pt x="7868" y="753"/>
                    </a:cubicBezTo>
                    <a:cubicBezTo>
                      <a:pt x="7868" y="713"/>
                      <a:pt x="7868" y="634"/>
                      <a:pt x="7828" y="595"/>
                    </a:cubicBezTo>
                    <a:cubicBezTo>
                      <a:pt x="7472" y="397"/>
                      <a:pt x="7117" y="279"/>
                      <a:pt x="6761" y="199"/>
                    </a:cubicBezTo>
                    <a:cubicBezTo>
                      <a:pt x="6242" y="70"/>
                      <a:pt x="5715" y="1"/>
                      <a:pt x="519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8" name="Google Shape;768;p35"/>
              <p:cNvSpPr/>
              <p:nvPr/>
            </p:nvSpPr>
            <p:spPr>
              <a:xfrm>
                <a:off x="3094425" y="1246575"/>
                <a:ext cx="1285850" cy="1501725"/>
              </a:xfrm>
              <a:custGeom>
                <a:rect l="l" t="t" r="r" b="b"/>
                <a:pathLst>
                  <a:path w="51432" h="60069" extrusionOk="0">
                    <a:moveTo>
                      <a:pt x="25794" y="0"/>
                    </a:moveTo>
                    <a:cubicBezTo>
                      <a:pt x="24952" y="0"/>
                      <a:pt x="24102" y="45"/>
                      <a:pt x="23246" y="135"/>
                    </a:cubicBezTo>
                    <a:cubicBezTo>
                      <a:pt x="9765" y="1519"/>
                      <a:pt x="1" y="13774"/>
                      <a:pt x="1424" y="27492"/>
                    </a:cubicBezTo>
                    <a:cubicBezTo>
                      <a:pt x="2610" y="38918"/>
                      <a:pt x="9844" y="48485"/>
                      <a:pt x="21349" y="50461"/>
                    </a:cubicBezTo>
                    <a:lnTo>
                      <a:pt x="21349" y="55680"/>
                    </a:lnTo>
                    <a:cubicBezTo>
                      <a:pt x="21349" y="59001"/>
                      <a:pt x="24037" y="60068"/>
                      <a:pt x="27358" y="60068"/>
                    </a:cubicBezTo>
                    <a:lnTo>
                      <a:pt x="27674" y="60068"/>
                    </a:lnTo>
                    <a:cubicBezTo>
                      <a:pt x="30995" y="60068"/>
                      <a:pt x="33683" y="59001"/>
                      <a:pt x="33683" y="55680"/>
                    </a:cubicBezTo>
                    <a:lnTo>
                      <a:pt x="33683" y="49829"/>
                    </a:lnTo>
                    <a:cubicBezTo>
                      <a:pt x="46769" y="46310"/>
                      <a:pt x="51434" y="34727"/>
                      <a:pt x="50169" y="22432"/>
                    </a:cubicBezTo>
                    <a:cubicBezTo>
                      <a:pt x="48836" y="9587"/>
                      <a:pt x="38180" y="0"/>
                      <a:pt x="2579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69" name="Google Shape;769;p35"/>
              <p:cNvSpPr/>
              <p:nvPr/>
            </p:nvSpPr>
            <p:spPr>
              <a:xfrm>
                <a:off x="3380050" y="1945725"/>
                <a:ext cx="271825" cy="273800"/>
              </a:xfrm>
              <a:custGeom>
                <a:rect l="l" t="t" r="r" b="b"/>
                <a:pathLst>
                  <a:path w="10873" h="10952" extrusionOk="0">
                    <a:moveTo>
                      <a:pt x="5417" y="1"/>
                    </a:moveTo>
                    <a:cubicBezTo>
                      <a:pt x="2452" y="1"/>
                      <a:pt x="1" y="2452"/>
                      <a:pt x="1" y="5496"/>
                    </a:cubicBezTo>
                    <a:cubicBezTo>
                      <a:pt x="1" y="8500"/>
                      <a:pt x="2452" y="10952"/>
                      <a:pt x="5417" y="10952"/>
                    </a:cubicBezTo>
                    <a:cubicBezTo>
                      <a:pt x="8422" y="10952"/>
                      <a:pt x="10873" y="8500"/>
                      <a:pt x="10873" y="5496"/>
                    </a:cubicBezTo>
                    <a:cubicBezTo>
                      <a:pt x="10873" y="2452"/>
                      <a:pt x="8422" y="1"/>
                      <a:pt x="54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0" name="Google Shape;770;p35"/>
              <p:cNvSpPr/>
              <p:nvPr/>
            </p:nvSpPr>
            <p:spPr>
              <a:xfrm>
                <a:off x="3899925" y="1802625"/>
                <a:ext cx="308400" cy="273400"/>
              </a:xfrm>
              <a:custGeom>
                <a:rect l="l" t="t" r="r" b="b"/>
                <a:pathLst>
                  <a:path w="12336" h="10936" extrusionOk="0">
                    <a:moveTo>
                      <a:pt x="6155" y="1"/>
                    </a:moveTo>
                    <a:cubicBezTo>
                      <a:pt x="5486" y="1"/>
                      <a:pt x="4808" y="125"/>
                      <a:pt x="4152" y="388"/>
                    </a:cubicBezTo>
                    <a:cubicBezTo>
                      <a:pt x="1345" y="1495"/>
                      <a:pt x="1" y="4697"/>
                      <a:pt x="1147" y="7504"/>
                    </a:cubicBezTo>
                    <a:cubicBezTo>
                      <a:pt x="2022" y="9645"/>
                      <a:pt x="4070" y="10935"/>
                      <a:pt x="6220" y="10935"/>
                    </a:cubicBezTo>
                    <a:cubicBezTo>
                      <a:pt x="6889" y="10935"/>
                      <a:pt x="7567" y="10810"/>
                      <a:pt x="8224" y="10548"/>
                    </a:cubicBezTo>
                    <a:cubicBezTo>
                      <a:pt x="11030" y="9441"/>
                      <a:pt x="12335" y="6239"/>
                      <a:pt x="11228" y="3432"/>
                    </a:cubicBezTo>
                    <a:cubicBezTo>
                      <a:pt x="10354" y="1291"/>
                      <a:pt x="8306" y="1"/>
                      <a:pt x="615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1" name="Google Shape;771;p35"/>
              <p:cNvSpPr/>
              <p:nvPr/>
            </p:nvSpPr>
            <p:spPr>
              <a:xfrm>
                <a:off x="3724000" y="2185150"/>
                <a:ext cx="157175" cy="65250"/>
              </a:xfrm>
              <a:custGeom>
                <a:rect l="l" t="t" r="r" b="b"/>
                <a:pathLst>
                  <a:path w="6287" h="2610" extrusionOk="0">
                    <a:moveTo>
                      <a:pt x="159" y="1"/>
                    </a:moveTo>
                    <a:cubicBezTo>
                      <a:pt x="129" y="1"/>
                      <a:pt x="99" y="11"/>
                      <a:pt x="80" y="30"/>
                    </a:cubicBezTo>
                    <a:cubicBezTo>
                      <a:pt x="40" y="70"/>
                      <a:pt x="1" y="149"/>
                      <a:pt x="40" y="189"/>
                    </a:cubicBezTo>
                    <a:cubicBezTo>
                      <a:pt x="317" y="702"/>
                      <a:pt x="712" y="1177"/>
                      <a:pt x="1187" y="1533"/>
                    </a:cubicBezTo>
                    <a:cubicBezTo>
                      <a:pt x="1661" y="1889"/>
                      <a:pt x="2175" y="2205"/>
                      <a:pt x="2728" y="2363"/>
                    </a:cubicBezTo>
                    <a:cubicBezTo>
                      <a:pt x="3190" y="2528"/>
                      <a:pt x="3706" y="2610"/>
                      <a:pt x="4208" y="2610"/>
                    </a:cubicBezTo>
                    <a:cubicBezTo>
                      <a:pt x="4309" y="2610"/>
                      <a:pt x="4409" y="2607"/>
                      <a:pt x="4507" y="2600"/>
                    </a:cubicBezTo>
                    <a:cubicBezTo>
                      <a:pt x="5061" y="2561"/>
                      <a:pt x="5654" y="2402"/>
                      <a:pt x="6207" y="2205"/>
                    </a:cubicBezTo>
                    <a:cubicBezTo>
                      <a:pt x="6247" y="2165"/>
                      <a:pt x="6286" y="2126"/>
                      <a:pt x="6286" y="2047"/>
                    </a:cubicBezTo>
                    <a:cubicBezTo>
                      <a:pt x="6254" y="2015"/>
                      <a:pt x="6222" y="1957"/>
                      <a:pt x="6170" y="1957"/>
                    </a:cubicBezTo>
                    <a:cubicBezTo>
                      <a:pt x="6157" y="1957"/>
                      <a:pt x="6143" y="1960"/>
                      <a:pt x="6128" y="1968"/>
                    </a:cubicBezTo>
                    <a:cubicBezTo>
                      <a:pt x="5575" y="2086"/>
                      <a:pt x="5021" y="2165"/>
                      <a:pt x="4507" y="2165"/>
                    </a:cubicBezTo>
                    <a:cubicBezTo>
                      <a:pt x="3954" y="2165"/>
                      <a:pt x="3400" y="2086"/>
                      <a:pt x="2887" y="1928"/>
                    </a:cubicBezTo>
                    <a:cubicBezTo>
                      <a:pt x="1859" y="1533"/>
                      <a:pt x="949" y="900"/>
                      <a:pt x="277" y="70"/>
                    </a:cubicBezTo>
                    <a:lnTo>
                      <a:pt x="238" y="30"/>
                    </a:lnTo>
                    <a:cubicBezTo>
                      <a:pt x="218" y="11"/>
                      <a:pt x="188" y="1"/>
                      <a:pt x="15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2" name="Google Shape;772;p35"/>
              <p:cNvSpPr/>
              <p:nvPr/>
            </p:nvSpPr>
            <p:spPr>
              <a:xfrm>
                <a:off x="3751675" y="2242475"/>
                <a:ext cx="84025" cy="31950"/>
              </a:xfrm>
              <a:custGeom>
                <a:rect l="l" t="t" r="r" b="b"/>
                <a:pathLst>
                  <a:path w="3361" h="1278" extrusionOk="0">
                    <a:moveTo>
                      <a:pt x="114" y="1"/>
                    </a:moveTo>
                    <a:cubicBezTo>
                      <a:pt x="89" y="1"/>
                      <a:pt x="60" y="11"/>
                      <a:pt x="40" y="30"/>
                    </a:cubicBezTo>
                    <a:cubicBezTo>
                      <a:pt x="1" y="70"/>
                      <a:pt x="1" y="109"/>
                      <a:pt x="40" y="149"/>
                    </a:cubicBezTo>
                    <a:cubicBezTo>
                      <a:pt x="435" y="623"/>
                      <a:pt x="949" y="979"/>
                      <a:pt x="1542" y="1137"/>
                    </a:cubicBezTo>
                    <a:cubicBezTo>
                      <a:pt x="1853" y="1226"/>
                      <a:pt x="2189" y="1278"/>
                      <a:pt x="2522" y="1278"/>
                    </a:cubicBezTo>
                    <a:cubicBezTo>
                      <a:pt x="2781" y="1278"/>
                      <a:pt x="3039" y="1246"/>
                      <a:pt x="3282" y="1177"/>
                    </a:cubicBezTo>
                    <a:cubicBezTo>
                      <a:pt x="3321" y="1177"/>
                      <a:pt x="3361" y="1137"/>
                      <a:pt x="3361" y="1098"/>
                    </a:cubicBezTo>
                    <a:cubicBezTo>
                      <a:pt x="3361" y="1070"/>
                      <a:pt x="3341" y="1042"/>
                      <a:pt x="3316" y="1042"/>
                    </a:cubicBezTo>
                    <a:cubicBezTo>
                      <a:pt x="3305" y="1042"/>
                      <a:pt x="3293" y="1047"/>
                      <a:pt x="3282" y="1058"/>
                    </a:cubicBezTo>
                    <a:cubicBezTo>
                      <a:pt x="3094" y="1083"/>
                      <a:pt x="2910" y="1096"/>
                      <a:pt x="2729" y="1096"/>
                    </a:cubicBezTo>
                    <a:cubicBezTo>
                      <a:pt x="2338" y="1096"/>
                      <a:pt x="1960" y="1035"/>
                      <a:pt x="1582" y="900"/>
                    </a:cubicBezTo>
                    <a:cubicBezTo>
                      <a:pt x="1068" y="702"/>
                      <a:pt x="594" y="426"/>
                      <a:pt x="159" y="30"/>
                    </a:cubicBezTo>
                    <a:cubicBezTo>
                      <a:pt x="159" y="11"/>
                      <a:pt x="139" y="1"/>
                      <a:pt x="11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3" name="Google Shape;773;p35"/>
              <p:cNvSpPr/>
              <p:nvPr/>
            </p:nvSpPr>
            <p:spPr>
              <a:xfrm>
                <a:off x="3057850" y="1113375"/>
                <a:ext cx="1363950" cy="925800"/>
              </a:xfrm>
              <a:custGeom>
                <a:rect l="l" t="t" r="r" b="b"/>
                <a:pathLst>
                  <a:path w="54557" h="37032" extrusionOk="0">
                    <a:moveTo>
                      <a:pt x="32940" y="0"/>
                    </a:moveTo>
                    <a:cubicBezTo>
                      <a:pt x="29420" y="0"/>
                      <a:pt x="25910" y="556"/>
                      <a:pt x="22575" y="1668"/>
                    </a:cubicBezTo>
                    <a:cubicBezTo>
                      <a:pt x="15063" y="4040"/>
                      <a:pt x="7987" y="8428"/>
                      <a:pt x="3796" y="15070"/>
                    </a:cubicBezTo>
                    <a:cubicBezTo>
                      <a:pt x="1187" y="19181"/>
                      <a:pt x="1" y="24004"/>
                      <a:pt x="317" y="28827"/>
                    </a:cubicBezTo>
                    <a:cubicBezTo>
                      <a:pt x="475" y="31239"/>
                      <a:pt x="1108" y="33571"/>
                      <a:pt x="2175" y="35746"/>
                    </a:cubicBezTo>
                    <a:cubicBezTo>
                      <a:pt x="2646" y="36674"/>
                      <a:pt x="3185" y="37031"/>
                      <a:pt x="3744" y="37031"/>
                    </a:cubicBezTo>
                    <a:cubicBezTo>
                      <a:pt x="4876" y="37031"/>
                      <a:pt x="6086" y="35566"/>
                      <a:pt x="6959" y="34402"/>
                    </a:cubicBezTo>
                    <a:cubicBezTo>
                      <a:pt x="8540" y="32148"/>
                      <a:pt x="9608" y="29579"/>
                      <a:pt x="10082" y="26890"/>
                    </a:cubicBezTo>
                    <a:cubicBezTo>
                      <a:pt x="10952" y="22660"/>
                      <a:pt x="11149" y="20684"/>
                      <a:pt x="11663" y="16414"/>
                    </a:cubicBezTo>
                    <a:cubicBezTo>
                      <a:pt x="13086" y="19498"/>
                      <a:pt x="18898" y="23965"/>
                      <a:pt x="21230" y="24163"/>
                    </a:cubicBezTo>
                    <a:cubicBezTo>
                      <a:pt x="21716" y="24207"/>
                      <a:pt x="22224" y="24256"/>
                      <a:pt x="22721" y="24256"/>
                    </a:cubicBezTo>
                    <a:cubicBezTo>
                      <a:pt x="23559" y="24256"/>
                      <a:pt x="24366" y="24115"/>
                      <a:pt x="24986" y="23570"/>
                    </a:cubicBezTo>
                    <a:cubicBezTo>
                      <a:pt x="25760" y="22857"/>
                      <a:pt x="26098" y="21660"/>
                      <a:pt x="25752" y="20718"/>
                    </a:cubicBezTo>
                    <a:lnTo>
                      <a:pt x="25752" y="20718"/>
                    </a:lnTo>
                    <a:cubicBezTo>
                      <a:pt x="26520" y="21881"/>
                      <a:pt x="27398" y="22984"/>
                      <a:pt x="28386" y="24004"/>
                    </a:cubicBezTo>
                    <a:cubicBezTo>
                      <a:pt x="29612" y="25230"/>
                      <a:pt x="31193" y="25981"/>
                      <a:pt x="32893" y="26100"/>
                    </a:cubicBezTo>
                    <a:cubicBezTo>
                      <a:pt x="32969" y="26103"/>
                      <a:pt x="33045" y="26104"/>
                      <a:pt x="33120" y="26104"/>
                    </a:cubicBezTo>
                    <a:cubicBezTo>
                      <a:pt x="36871" y="26104"/>
                      <a:pt x="39427" y="22274"/>
                      <a:pt x="37993" y="18786"/>
                    </a:cubicBezTo>
                    <a:lnTo>
                      <a:pt x="37993" y="18786"/>
                    </a:lnTo>
                    <a:cubicBezTo>
                      <a:pt x="39218" y="20684"/>
                      <a:pt x="40483" y="22581"/>
                      <a:pt x="42104" y="24123"/>
                    </a:cubicBezTo>
                    <a:cubicBezTo>
                      <a:pt x="43765" y="25665"/>
                      <a:pt x="45860" y="26851"/>
                      <a:pt x="48113" y="26969"/>
                    </a:cubicBezTo>
                    <a:cubicBezTo>
                      <a:pt x="48186" y="26972"/>
                      <a:pt x="48259" y="26973"/>
                      <a:pt x="48333" y="26973"/>
                    </a:cubicBezTo>
                    <a:cubicBezTo>
                      <a:pt x="50516" y="26973"/>
                      <a:pt x="52730" y="25835"/>
                      <a:pt x="53648" y="23846"/>
                    </a:cubicBezTo>
                    <a:cubicBezTo>
                      <a:pt x="54557" y="21790"/>
                      <a:pt x="53885" y="19221"/>
                      <a:pt x="53095" y="17046"/>
                    </a:cubicBezTo>
                    <a:cubicBezTo>
                      <a:pt x="51197" y="11868"/>
                      <a:pt x="48667" y="6649"/>
                      <a:pt x="44200" y="3407"/>
                    </a:cubicBezTo>
                    <a:cubicBezTo>
                      <a:pt x="41076" y="1273"/>
                      <a:pt x="37439" y="87"/>
                      <a:pt x="33644" y="7"/>
                    </a:cubicBezTo>
                    <a:cubicBezTo>
                      <a:pt x="33409" y="3"/>
                      <a:pt x="33175" y="0"/>
                      <a:pt x="329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4" name="Google Shape;774;p35"/>
              <p:cNvSpPr/>
              <p:nvPr/>
            </p:nvSpPr>
            <p:spPr>
              <a:xfrm>
                <a:off x="3140875" y="1210650"/>
                <a:ext cx="142350" cy="234025"/>
              </a:xfrm>
              <a:custGeom>
                <a:rect l="l" t="t" r="r" b="b"/>
                <a:pathLst>
                  <a:path w="5694" h="9361" extrusionOk="0">
                    <a:moveTo>
                      <a:pt x="4342" y="0"/>
                    </a:moveTo>
                    <a:cubicBezTo>
                      <a:pt x="3992" y="0"/>
                      <a:pt x="3641" y="198"/>
                      <a:pt x="3519" y="584"/>
                    </a:cubicBezTo>
                    <a:cubicBezTo>
                      <a:pt x="3401" y="900"/>
                      <a:pt x="3321" y="1256"/>
                      <a:pt x="3321" y="1612"/>
                    </a:cubicBezTo>
                    <a:cubicBezTo>
                      <a:pt x="3242" y="3944"/>
                      <a:pt x="3559" y="6237"/>
                      <a:pt x="4231" y="8451"/>
                    </a:cubicBezTo>
                    <a:lnTo>
                      <a:pt x="1701" y="3786"/>
                    </a:lnTo>
                    <a:cubicBezTo>
                      <a:pt x="1480" y="3381"/>
                      <a:pt x="1122" y="2908"/>
                      <a:pt x="691" y="2908"/>
                    </a:cubicBezTo>
                    <a:cubicBezTo>
                      <a:pt x="659" y="2908"/>
                      <a:pt x="627" y="2911"/>
                      <a:pt x="594" y="2916"/>
                    </a:cubicBezTo>
                    <a:cubicBezTo>
                      <a:pt x="238" y="3035"/>
                      <a:pt x="1" y="3351"/>
                      <a:pt x="1" y="3746"/>
                    </a:cubicBezTo>
                    <a:cubicBezTo>
                      <a:pt x="40" y="4102"/>
                      <a:pt x="159" y="4419"/>
                      <a:pt x="317" y="4735"/>
                    </a:cubicBezTo>
                    <a:cubicBezTo>
                      <a:pt x="1305" y="6514"/>
                      <a:pt x="2610" y="8095"/>
                      <a:pt x="4191" y="9360"/>
                    </a:cubicBezTo>
                    <a:lnTo>
                      <a:pt x="5101" y="8965"/>
                    </a:lnTo>
                    <a:cubicBezTo>
                      <a:pt x="5575" y="6553"/>
                      <a:pt x="5694" y="4023"/>
                      <a:pt x="5417" y="1572"/>
                    </a:cubicBezTo>
                    <a:cubicBezTo>
                      <a:pt x="5417" y="1216"/>
                      <a:pt x="5298" y="861"/>
                      <a:pt x="5140" y="544"/>
                    </a:cubicBezTo>
                    <a:cubicBezTo>
                      <a:pt x="5005" y="179"/>
                      <a:pt x="4674" y="0"/>
                      <a:pt x="43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35"/>
              <p:cNvSpPr/>
              <p:nvPr/>
            </p:nvSpPr>
            <p:spPr>
              <a:xfrm>
                <a:off x="3271575" y="1732500"/>
                <a:ext cx="254775" cy="250525"/>
              </a:xfrm>
              <a:custGeom>
                <a:rect l="l" t="t" r="r" b="b"/>
                <a:pathLst>
                  <a:path w="10191" h="10021" extrusionOk="0">
                    <a:moveTo>
                      <a:pt x="6380" y="1"/>
                    </a:moveTo>
                    <a:cubicBezTo>
                      <a:pt x="3227" y="1"/>
                      <a:pt x="189" y="8293"/>
                      <a:pt x="189" y="8293"/>
                    </a:cubicBezTo>
                    <a:cubicBezTo>
                      <a:pt x="1" y="9581"/>
                      <a:pt x="385" y="10021"/>
                      <a:pt x="988" y="10021"/>
                    </a:cubicBezTo>
                    <a:cubicBezTo>
                      <a:pt x="2032" y="10021"/>
                      <a:pt x="3734" y="8700"/>
                      <a:pt x="4261" y="8174"/>
                    </a:cubicBezTo>
                    <a:cubicBezTo>
                      <a:pt x="5091" y="7344"/>
                      <a:pt x="10191" y="979"/>
                      <a:pt x="6870" y="70"/>
                    </a:cubicBezTo>
                    <a:cubicBezTo>
                      <a:pt x="6707" y="23"/>
                      <a:pt x="6543" y="1"/>
                      <a:pt x="63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35"/>
              <p:cNvSpPr/>
              <p:nvPr/>
            </p:nvSpPr>
            <p:spPr>
              <a:xfrm>
                <a:off x="3860400" y="1585975"/>
                <a:ext cx="346550" cy="159375"/>
              </a:xfrm>
              <a:custGeom>
                <a:rect l="l" t="t" r="r" b="b"/>
                <a:pathLst>
                  <a:path w="13862" h="6375" extrusionOk="0">
                    <a:moveTo>
                      <a:pt x="4023" y="0"/>
                    </a:moveTo>
                    <a:cubicBezTo>
                      <a:pt x="3359" y="0"/>
                      <a:pt x="2786" y="185"/>
                      <a:pt x="2372" y="633"/>
                    </a:cubicBezTo>
                    <a:cubicBezTo>
                      <a:pt x="0" y="3163"/>
                      <a:pt x="7709" y="5891"/>
                      <a:pt x="8816" y="6168"/>
                    </a:cubicBezTo>
                    <a:cubicBezTo>
                      <a:pt x="9206" y="6262"/>
                      <a:pt x="10004" y="6374"/>
                      <a:pt x="10797" y="6374"/>
                    </a:cubicBezTo>
                    <a:cubicBezTo>
                      <a:pt x="12336" y="6374"/>
                      <a:pt x="13861" y="5951"/>
                      <a:pt x="12374" y="4152"/>
                    </a:cubicBezTo>
                    <a:cubicBezTo>
                      <a:pt x="12374" y="4152"/>
                      <a:pt x="7172" y="0"/>
                      <a:pt x="40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35"/>
              <p:cNvSpPr/>
              <p:nvPr/>
            </p:nvSpPr>
            <p:spPr>
              <a:xfrm>
                <a:off x="3721025" y="1620750"/>
                <a:ext cx="697800" cy="597800"/>
              </a:xfrm>
              <a:custGeom>
                <a:rect l="l" t="t" r="r" b="b"/>
                <a:pathLst>
                  <a:path w="27911" h="23912" extrusionOk="0">
                    <a:moveTo>
                      <a:pt x="15973" y="2009"/>
                    </a:moveTo>
                    <a:cubicBezTo>
                      <a:pt x="21468" y="2009"/>
                      <a:pt x="25935" y="6477"/>
                      <a:pt x="25935" y="11972"/>
                    </a:cubicBezTo>
                    <a:cubicBezTo>
                      <a:pt x="25935" y="17965"/>
                      <a:pt x="21028" y="21949"/>
                      <a:pt x="15907" y="21949"/>
                    </a:cubicBezTo>
                    <a:cubicBezTo>
                      <a:pt x="13461" y="21949"/>
                      <a:pt x="10967" y="21040"/>
                      <a:pt x="8936" y="19009"/>
                    </a:cubicBezTo>
                    <a:cubicBezTo>
                      <a:pt x="2650" y="12723"/>
                      <a:pt x="7117" y="2009"/>
                      <a:pt x="15973" y="2009"/>
                    </a:cubicBezTo>
                    <a:close/>
                    <a:moveTo>
                      <a:pt x="15887" y="0"/>
                    </a:moveTo>
                    <a:cubicBezTo>
                      <a:pt x="12960" y="0"/>
                      <a:pt x="9978" y="1086"/>
                      <a:pt x="7552" y="3512"/>
                    </a:cubicBezTo>
                    <a:cubicBezTo>
                      <a:pt x="1" y="11063"/>
                      <a:pt x="5338" y="23911"/>
                      <a:pt x="15973" y="23911"/>
                    </a:cubicBezTo>
                    <a:cubicBezTo>
                      <a:pt x="22575" y="23872"/>
                      <a:pt x="27912" y="18534"/>
                      <a:pt x="27912" y="11972"/>
                    </a:cubicBezTo>
                    <a:cubicBezTo>
                      <a:pt x="27912" y="4772"/>
                      <a:pt x="22022" y="0"/>
                      <a:pt x="15887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8" name="Google Shape;778;p35"/>
              <p:cNvSpPr/>
              <p:nvPr/>
            </p:nvSpPr>
            <p:spPr>
              <a:xfrm>
                <a:off x="3790225" y="2016050"/>
                <a:ext cx="142350" cy="143200"/>
              </a:xfrm>
              <a:custGeom>
                <a:rect l="l" t="t" r="r" b="b"/>
                <a:pathLst>
                  <a:path w="5694" h="5728" extrusionOk="0">
                    <a:moveTo>
                      <a:pt x="3274" y="1"/>
                    </a:moveTo>
                    <a:cubicBezTo>
                      <a:pt x="2259" y="1"/>
                      <a:pt x="1083" y="1389"/>
                      <a:pt x="0" y="1497"/>
                    </a:cubicBezTo>
                    <a:lnTo>
                      <a:pt x="1937" y="5727"/>
                    </a:lnTo>
                    <a:cubicBezTo>
                      <a:pt x="1937" y="5727"/>
                      <a:pt x="5693" y="3790"/>
                      <a:pt x="4547" y="1141"/>
                    </a:cubicBezTo>
                    <a:cubicBezTo>
                      <a:pt x="4173" y="294"/>
                      <a:pt x="3741" y="1"/>
                      <a:pt x="3274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79" name="Google Shape;779;p35"/>
              <p:cNvSpPr/>
              <p:nvPr/>
            </p:nvSpPr>
            <p:spPr>
              <a:xfrm>
                <a:off x="3725975" y="1849875"/>
                <a:ext cx="188800" cy="312725"/>
              </a:xfrm>
              <a:custGeom>
                <a:rect l="l" t="t" r="r" b="b"/>
                <a:pathLst>
                  <a:path w="7552" h="12509" extrusionOk="0">
                    <a:moveTo>
                      <a:pt x="80" y="0"/>
                    </a:moveTo>
                    <a:cubicBezTo>
                      <a:pt x="40" y="0"/>
                      <a:pt x="1" y="40"/>
                      <a:pt x="1" y="119"/>
                    </a:cubicBezTo>
                    <a:cubicBezTo>
                      <a:pt x="119" y="1779"/>
                      <a:pt x="396" y="3439"/>
                      <a:pt x="752" y="5060"/>
                    </a:cubicBezTo>
                    <a:cubicBezTo>
                      <a:pt x="910" y="5891"/>
                      <a:pt x="1147" y="6681"/>
                      <a:pt x="1503" y="7472"/>
                    </a:cubicBezTo>
                    <a:cubicBezTo>
                      <a:pt x="1622" y="7670"/>
                      <a:pt x="1740" y="7867"/>
                      <a:pt x="1859" y="8065"/>
                    </a:cubicBezTo>
                    <a:cubicBezTo>
                      <a:pt x="2017" y="8302"/>
                      <a:pt x="2294" y="8421"/>
                      <a:pt x="2570" y="8421"/>
                    </a:cubicBezTo>
                    <a:cubicBezTo>
                      <a:pt x="3045" y="8381"/>
                      <a:pt x="3480" y="8183"/>
                      <a:pt x="3835" y="7946"/>
                    </a:cubicBezTo>
                    <a:cubicBezTo>
                      <a:pt x="4231" y="7709"/>
                      <a:pt x="4547" y="7472"/>
                      <a:pt x="4903" y="7274"/>
                    </a:cubicBezTo>
                    <a:cubicBezTo>
                      <a:pt x="5219" y="7077"/>
                      <a:pt x="5575" y="6958"/>
                      <a:pt x="5931" y="6918"/>
                    </a:cubicBezTo>
                    <a:cubicBezTo>
                      <a:pt x="6287" y="6997"/>
                      <a:pt x="6563" y="7195"/>
                      <a:pt x="6721" y="7511"/>
                    </a:cubicBezTo>
                    <a:cubicBezTo>
                      <a:pt x="6800" y="7709"/>
                      <a:pt x="6880" y="7867"/>
                      <a:pt x="6959" y="8065"/>
                    </a:cubicBezTo>
                    <a:lnTo>
                      <a:pt x="7077" y="8302"/>
                    </a:lnTo>
                    <a:cubicBezTo>
                      <a:pt x="7077" y="8421"/>
                      <a:pt x="7077" y="8500"/>
                      <a:pt x="7117" y="8618"/>
                    </a:cubicBezTo>
                    <a:cubicBezTo>
                      <a:pt x="7117" y="8776"/>
                      <a:pt x="7117" y="8974"/>
                      <a:pt x="7117" y="9172"/>
                    </a:cubicBezTo>
                    <a:cubicBezTo>
                      <a:pt x="7077" y="9369"/>
                      <a:pt x="7038" y="9528"/>
                      <a:pt x="6959" y="9725"/>
                    </a:cubicBezTo>
                    <a:cubicBezTo>
                      <a:pt x="6800" y="10081"/>
                      <a:pt x="6603" y="10437"/>
                      <a:pt x="6326" y="10753"/>
                    </a:cubicBezTo>
                    <a:cubicBezTo>
                      <a:pt x="5812" y="11386"/>
                      <a:pt x="5180" y="11900"/>
                      <a:pt x="4468" y="12295"/>
                    </a:cubicBezTo>
                    <a:cubicBezTo>
                      <a:pt x="4428" y="12334"/>
                      <a:pt x="4428" y="12414"/>
                      <a:pt x="4468" y="12453"/>
                    </a:cubicBezTo>
                    <a:cubicBezTo>
                      <a:pt x="4468" y="12481"/>
                      <a:pt x="4507" y="12509"/>
                      <a:pt x="4545" y="12509"/>
                    </a:cubicBezTo>
                    <a:cubicBezTo>
                      <a:pt x="4560" y="12509"/>
                      <a:pt x="4575" y="12504"/>
                      <a:pt x="4587" y="12493"/>
                    </a:cubicBezTo>
                    <a:cubicBezTo>
                      <a:pt x="5338" y="12097"/>
                      <a:pt x="6049" y="11583"/>
                      <a:pt x="6603" y="10951"/>
                    </a:cubicBezTo>
                    <a:cubicBezTo>
                      <a:pt x="6919" y="10635"/>
                      <a:pt x="7156" y="10279"/>
                      <a:pt x="7314" y="9883"/>
                    </a:cubicBezTo>
                    <a:cubicBezTo>
                      <a:pt x="7393" y="9646"/>
                      <a:pt x="7473" y="9449"/>
                      <a:pt x="7512" y="9211"/>
                    </a:cubicBezTo>
                    <a:cubicBezTo>
                      <a:pt x="7552" y="9014"/>
                      <a:pt x="7552" y="8776"/>
                      <a:pt x="7512" y="8539"/>
                    </a:cubicBezTo>
                    <a:cubicBezTo>
                      <a:pt x="7512" y="8421"/>
                      <a:pt x="7473" y="8342"/>
                      <a:pt x="7473" y="8223"/>
                    </a:cubicBezTo>
                    <a:lnTo>
                      <a:pt x="7354" y="7907"/>
                    </a:lnTo>
                    <a:cubicBezTo>
                      <a:pt x="7275" y="7670"/>
                      <a:pt x="7196" y="7472"/>
                      <a:pt x="7077" y="7274"/>
                    </a:cubicBezTo>
                    <a:cubicBezTo>
                      <a:pt x="6959" y="7077"/>
                      <a:pt x="6800" y="6918"/>
                      <a:pt x="6642" y="6760"/>
                    </a:cubicBezTo>
                    <a:lnTo>
                      <a:pt x="6484" y="6642"/>
                    </a:lnTo>
                    <a:lnTo>
                      <a:pt x="6326" y="6563"/>
                    </a:lnTo>
                    <a:cubicBezTo>
                      <a:pt x="6207" y="6484"/>
                      <a:pt x="6089" y="6484"/>
                      <a:pt x="5970" y="6444"/>
                    </a:cubicBezTo>
                    <a:cubicBezTo>
                      <a:pt x="5496" y="6444"/>
                      <a:pt x="5021" y="6602"/>
                      <a:pt x="4626" y="6839"/>
                    </a:cubicBezTo>
                    <a:cubicBezTo>
                      <a:pt x="4270" y="7077"/>
                      <a:pt x="3914" y="7314"/>
                      <a:pt x="3559" y="7511"/>
                    </a:cubicBezTo>
                    <a:cubicBezTo>
                      <a:pt x="3282" y="7749"/>
                      <a:pt x="2926" y="7867"/>
                      <a:pt x="2531" y="7946"/>
                    </a:cubicBezTo>
                    <a:cubicBezTo>
                      <a:pt x="2412" y="7907"/>
                      <a:pt x="2294" y="7867"/>
                      <a:pt x="2215" y="7749"/>
                    </a:cubicBezTo>
                    <a:cubicBezTo>
                      <a:pt x="2096" y="7590"/>
                      <a:pt x="1977" y="7432"/>
                      <a:pt x="1898" y="7235"/>
                    </a:cubicBezTo>
                    <a:cubicBezTo>
                      <a:pt x="1582" y="6484"/>
                      <a:pt x="1305" y="5732"/>
                      <a:pt x="1108" y="4942"/>
                    </a:cubicBezTo>
                    <a:cubicBezTo>
                      <a:pt x="910" y="4151"/>
                      <a:pt x="752" y="3321"/>
                      <a:pt x="594" y="2491"/>
                    </a:cubicBezTo>
                    <a:cubicBezTo>
                      <a:pt x="436" y="1660"/>
                      <a:pt x="317" y="870"/>
                      <a:pt x="159" y="40"/>
                    </a:cubicBezTo>
                    <a:cubicBezTo>
                      <a:pt x="159" y="0"/>
                      <a:pt x="119" y="0"/>
                      <a:pt x="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35"/>
              <p:cNvSpPr/>
              <p:nvPr/>
            </p:nvSpPr>
            <p:spPr>
              <a:xfrm>
                <a:off x="3043025" y="1784800"/>
                <a:ext cx="696825" cy="596825"/>
              </a:xfrm>
              <a:custGeom>
                <a:rect l="l" t="t" r="r" b="b"/>
                <a:pathLst>
                  <a:path w="27872" h="23873" extrusionOk="0">
                    <a:moveTo>
                      <a:pt x="15933" y="2010"/>
                    </a:moveTo>
                    <a:cubicBezTo>
                      <a:pt x="21428" y="2010"/>
                      <a:pt x="25895" y="6477"/>
                      <a:pt x="25895" y="11972"/>
                    </a:cubicBezTo>
                    <a:cubicBezTo>
                      <a:pt x="25895" y="17966"/>
                      <a:pt x="20987" y="21932"/>
                      <a:pt x="15866" y="21932"/>
                    </a:cubicBezTo>
                    <a:cubicBezTo>
                      <a:pt x="13421" y="21932"/>
                      <a:pt x="10927" y="21028"/>
                      <a:pt x="8896" y="19009"/>
                    </a:cubicBezTo>
                    <a:cubicBezTo>
                      <a:pt x="2650" y="12724"/>
                      <a:pt x="7077" y="2010"/>
                      <a:pt x="15933" y="2010"/>
                    </a:cubicBezTo>
                    <a:close/>
                    <a:moveTo>
                      <a:pt x="15847" y="1"/>
                    </a:moveTo>
                    <a:cubicBezTo>
                      <a:pt x="12921" y="1"/>
                      <a:pt x="9938" y="1086"/>
                      <a:pt x="7512" y="3512"/>
                    </a:cubicBezTo>
                    <a:cubicBezTo>
                      <a:pt x="1" y="11024"/>
                      <a:pt x="5338" y="23872"/>
                      <a:pt x="15933" y="23872"/>
                    </a:cubicBezTo>
                    <a:cubicBezTo>
                      <a:pt x="22535" y="23872"/>
                      <a:pt x="27872" y="18535"/>
                      <a:pt x="27872" y="11972"/>
                    </a:cubicBezTo>
                    <a:cubicBezTo>
                      <a:pt x="27872" y="4772"/>
                      <a:pt x="21983" y="1"/>
                      <a:pt x="1584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35"/>
              <p:cNvSpPr/>
              <p:nvPr/>
            </p:nvSpPr>
            <p:spPr>
              <a:xfrm>
                <a:off x="3687425" y="1942250"/>
                <a:ext cx="171025" cy="94425"/>
              </a:xfrm>
              <a:custGeom>
                <a:rect l="l" t="t" r="r" b="b"/>
                <a:pathLst>
                  <a:path w="6841" h="3777" extrusionOk="0">
                    <a:moveTo>
                      <a:pt x="5393" y="0"/>
                    </a:moveTo>
                    <a:cubicBezTo>
                      <a:pt x="2451" y="0"/>
                      <a:pt x="137" y="2133"/>
                      <a:pt x="1" y="2235"/>
                    </a:cubicBezTo>
                    <a:lnTo>
                      <a:pt x="1068" y="3777"/>
                    </a:lnTo>
                    <a:cubicBezTo>
                      <a:pt x="1068" y="3777"/>
                      <a:pt x="3022" y="1971"/>
                      <a:pt x="5366" y="1971"/>
                    </a:cubicBezTo>
                    <a:cubicBezTo>
                      <a:pt x="5731" y="1971"/>
                      <a:pt x="6106" y="2015"/>
                      <a:pt x="6484" y="2116"/>
                    </a:cubicBezTo>
                    <a:lnTo>
                      <a:pt x="6840" y="179"/>
                    </a:lnTo>
                    <a:cubicBezTo>
                      <a:pt x="6346" y="54"/>
                      <a:pt x="5862" y="0"/>
                      <a:pt x="539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35"/>
              <p:cNvSpPr/>
              <p:nvPr/>
            </p:nvSpPr>
            <p:spPr>
              <a:xfrm>
                <a:off x="4030400" y="2849025"/>
                <a:ext cx="607850" cy="697975"/>
              </a:xfrm>
              <a:custGeom>
                <a:rect l="l" t="t" r="r" b="b"/>
                <a:pathLst>
                  <a:path w="24314" h="27918" extrusionOk="0">
                    <a:moveTo>
                      <a:pt x="5627" y="1"/>
                    </a:moveTo>
                    <a:cubicBezTo>
                      <a:pt x="4663" y="1"/>
                      <a:pt x="3691" y="284"/>
                      <a:pt x="2846" y="872"/>
                    </a:cubicBezTo>
                    <a:cubicBezTo>
                      <a:pt x="593" y="2414"/>
                      <a:pt x="0" y="5458"/>
                      <a:pt x="1542" y="7712"/>
                    </a:cubicBezTo>
                    <a:lnTo>
                      <a:pt x="10832" y="24434"/>
                    </a:lnTo>
                    <a:cubicBezTo>
                      <a:pt x="11030" y="24790"/>
                      <a:pt x="11267" y="25146"/>
                      <a:pt x="11544" y="25462"/>
                    </a:cubicBezTo>
                    <a:cubicBezTo>
                      <a:pt x="12877" y="27084"/>
                      <a:pt x="14808" y="27919"/>
                      <a:pt x="16750" y="27919"/>
                    </a:cubicBezTo>
                    <a:cubicBezTo>
                      <a:pt x="18264" y="27919"/>
                      <a:pt x="19785" y="27411"/>
                      <a:pt x="21032" y="26371"/>
                    </a:cubicBezTo>
                    <a:cubicBezTo>
                      <a:pt x="23918" y="23999"/>
                      <a:pt x="24313" y="19730"/>
                      <a:pt x="21941" y="16883"/>
                    </a:cubicBezTo>
                    <a:lnTo>
                      <a:pt x="9725" y="2137"/>
                    </a:lnTo>
                    <a:lnTo>
                      <a:pt x="9686" y="2137"/>
                    </a:lnTo>
                    <a:cubicBezTo>
                      <a:pt x="8732" y="744"/>
                      <a:pt x="7190" y="1"/>
                      <a:pt x="562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35"/>
              <p:cNvSpPr/>
              <p:nvPr/>
            </p:nvSpPr>
            <p:spPr>
              <a:xfrm>
                <a:off x="3958250" y="2751725"/>
                <a:ext cx="301450" cy="284425"/>
              </a:xfrm>
              <a:custGeom>
                <a:rect l="l" t="t" r="r" b="b"/>
                <a:pathLst>
                  <a:path w="12058" h="11377" extrusionOk="0">
                    <a:moveTo>
                      <a:pt x="8277" y="1"/>
                    </a:moveTo>
                    <a:cubicBezTo>
                      <a:pt x="8243" y="1"/>
                      <a:pt x="8212" y="7"/>
                      <a:pt x="8184" y="20"/>
                    </a:cubicBezTo>
                    <a:cubicBezTo>
                      <a:pt x="7314" y="416"/>
                      <a:pt x="7551" y="2550"/>
                      <a:pt x="7551" y="2550"/>
                    </a:cubicBezTo>
                    <a:cubicBezTo>
                      <a:pt x="7551" y="2550"/>
                      <a:pt x="5651" y="2234"/>
                      <a:pt x="3937" y="2234"/>
                    </a:cubicBezTo>
                    <a:cubicBezTo>
                      <a:pt x="2876" y="2234"/>
                      <a:pt x="1886" y="2355"/>
                      <a:pt x="1463" y="2748"/>
                    </a:cubicBezTo>
                    <a:cubicBezTo>
                      <a:pt x="751" y="3262"/>
                      <a:pt x="712" y="4290"/>
                      <a:pt x="1305" y="4883"/>
                    </a:cubicBezTo>
                    <a:cubicBezTo>
                      <a:pt x="1305" y="4883"/>
                      <a:pt x="0" y="5753"/>
                      <a:pt x="1147" y="7373"/>
                    </a:cubicBezTo>
                    <a:cubicBezTo>
                      <a:pt x="1147" y="7373"/>
                      <a:pt x="0" y="8718"/>
                      <a:pt x="1384" y="9825"/>
                    </a:cubicBezTo>
                    <a:cubicBezTo>
                      <a:pt x="3010" y="11087"/>
                      <a:pt x="4405" y="11377"/>
                      <a:pt x="5342" y="11377"/>
                    </a:cubicBezTo>
                    <a:cubicBezTo>
                      <a:pt x="6136" y="11377"/>
                      <a:pt x="6602" y="11169"/>
                      <a:pt x="6602" y="11169"/>
                    </a:cubicBezTo>
                    <a:lnTo>
                      <a:pt x="12058" y="5397"/>
                    </a:lnTo>
                    <a:cubicBezTo>
                      <a:pt x="12058" y="5397"/>
                      <a:pt x="9249" y="1"/>
                      <a:pt x="827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35"/>
              <p:cNvSpPr/>
              <p:nvPr/>
            </p:nvSpPr>
            <p:spPr>
              <a:xfrm>
                <a:off x="2993625" y="2851825"/>
                <a:ext cx="601925" cy="693700"/>
              </a:xfrm>
              <a:custGeom>
                <a:rect l="l" t="t" r="r" b="b"/>
                <a:pathLst>
                  <a:path w="24077" h="27748" extrusionOk="0">
                    <a:moveTo>
                      <a:pt x="17852" y="0"/>
                    </a:moveTo>
                    <a:cubicBezTo>
                      <a:pt x="16794" y="0"/>
                      <a:pt x="15820" y="410"/>
                      <a:pt x="15023" y="1353"/>
                    </a:cubicBezTo>
                    <a:lnTo>
                      <a:pt x="2333" y="16771"/>
                    </a:lnTo>
                    <a:cubicBezTo>
                      <a:pt x="0" y="19618"/>
                      <a:pt x="435" y="23848"/>
                      <a:pt x="3281" y="26180"/>
                    </a:cubicBezTo>
                    <a:cubicBezTo>
                      <a:pt x="4543" y="27232"/>
                      <a:pt x="6069" y="27747"/>
                      <a:pt x="7588" y="27747"/>
                    </a:cubicBezTo>
                    <a:cubicBezTo>
                      <a:pt x="9494" y="27747"/>
                      <a:pt x="11388" y="26935"/>
                      <a:pt x="12730" y="25350"/>
                    </a:cubicBezTo>
                    <a:cubicBezTo>
                      <a:pt x="12967" y="25034"/>
                      <a:pt x="13204" y="24678"/>
                      <a:pt x="13402" y="24322"/>
                    </a:cubicBezTo>
                    <a:lnTo>
                      <a:pt x="22732" y="7600"/>
                    </a:lnTo>
                    <a:cubicBezTo>
                      <a:pt x="24076" y="5228"/>
                      <a:pt x="23206" y="2183"/>
                      <a:pt x="20795" y="879"/>
                    </a:cubicBezTo>
                    <a:cubicBezTo>
                      <a:pt x="19792" y="322"/>
                      <a:pt x="18789" y="0"/>
                      <a:pt x="1785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35"/>
              <p:cNvSpPr/>
              <p:nvPr/>
            </p:nvSpPr>
            <p:spPr>
              <a:xfrm>
                <a:off x="3368200" y="2751725"/>
                <a:ext cx="301475" cy="284425"/>
              </a:xfrm>
              <a:custGeom>
                <a:rect l="l" t="t" r="r" b="b"/>
                <a:pathLst>
                  <a:path w="12059" h="11377" extrusionOk="0">
                    <a:moveTo>
                      <a:pt x="3746" y="1"/>
                    </a:moveTo>
                    <a:cubicBezTo>
                      <a:pt x="2809" y="1"/>
                      <a:pt x="0" y="5397"/>
                      <a:pt x="0" y="5397"/>
                    </a:cubicBezTo>
                    <a:lnTo>
                      <a:pt x="5456" y="11169"/>
                    </a:lnTo>
                    <a:cubicBezTo>
                      <a:pt x="5456" y="11169"/>
                      <a:pt x="5914" y="11377"/>
                      <a:pt x="6699" y="11377"/>
                    </a:cubicBezTo>
                    <a:cubicBezTo>
                      <a:pt x="7626" y="11377"/>
                      <a:pt x="9009" y="11087"/>
                      <a:pt x="10635" y="9825"/>
                    </a:cubicBezTo>
                    <a:cubicBezTo>
                      <a:pt x="12019" y="8718"/>
                      <a:pt x="10872" y="7373"/>
                      <a:pt x="10872" y="7373"/>
                    </a:cubicBezTo>
                    <a:cubicBezTo>
                      <a:pt x="12058" y="5753"/>
                      <a:pt x="10714" y="4883"/>
                      <a:pt x="10714" y="4883"/>
                    </a:cubicBezTo>
                    <a:cubicBezTo>
                      <a:pt x="11347" y="4290"/>
                      <a:pt x="11268" y="3262"/>
                      <a:pt x="10595" y="2748"/>
                    </a:cubicBezTo>
                    <a:cubicBezTo>
                      <a:pt x="10172" y="2355"/>
                      <a:pt x="9177" y="2234"/>
                      <a:pt x="8109" y="2234"/>
                    </a:cubicBezTo>
                    <a:cubicBezTo>
                      <a:pt x="6383" y="2234"/>
                      <a:pt x="4468" y="2550"/>
                      <a:pt x="4468" y="2550"/>
                    </a:cubicBezTo>
                    <a:cubicBezTo>
                      <a:pt x="4468" y="2550"/>
                      <a:pt x="4705" y="416"/>
                      <a:pt x="3835" y="20"/>
                    </a:cubicBezTo>
                    <a:cubicBezTo>
                      <a:pt x="3808" y="7"/>
                      <a:pt x="3778" y="1"/>
                      <a:pt x="374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35"/>
              <p:cNvSpPr/>
              <p:nvPr/>
            </p:nvSpPr>
            <p:spPr>
              <a:xfrm>
                <a:off x="3210075" y="4817850"/>
                <a:ext cx="156175" cy="130475"/>
              </a:xfrm>
              <a:custGeom>
                <a:rect l="l" t="t" r="r" b="b"/>
                <a:pathLst>
                  <a:path w="6247" h="5219" extrusionOk="0">
                    <a:moveTo>
                      <a:pt x="5495" y="0"/>
                    </a:moveTo>
                    <a:cubicBezTo>
                      <a:pt x="0" y="1068"/>
                      <a:pt x="988" y="4507"/>
                      <a:pt x="988" y="4507"/>
                    </a:cubicBezTo>
                    <a:cubicBezTo>
                      <a:pt x="2372" y="4863"/>
                      <a:pt x="3835" y="5100"/>
                      <a:pt x="5298" y="5219"/>
                    </a:cubicBezTo>
                    <a:cubicBezTo>
                      <a:pt x="6167" y="3598"/>
                      <a:pt x="6246" y="1661"/>
                      <a:pt x="5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35"/>
              <p:cNvSpPr/>
              <p:nvPr/>
            </p:nvSpPr>
            <p:spPr>
              <a:xfrm>
                <a:off x="3340525" y="4689800"/>
                <a:ext cx="401300" cy="262550"/>
              </a:xfrm>
              <a:custGeom>
                <a:rect l="l" t="t" r="r" b="b"/>
                <a:pathLst>
                  <a:path w="16052" h="10502" extrusionOk="0">
                    <a:moveTo>
                      <a:pt x="5742" y="1"/>
                    </a:moveTo>
                    <a:cubicBezTo>
                      <a:pt x="1617" y="1"/>
                      <a:pt x="2056" y="4688"/>
                      <a:pt x="2056" y="4688"/>
                    </a:cubicBezTo>
                    <a:cubicBezTo>
                      <a:pt x="1424" y="4727"/>
                      <a:pt x="791" y="4846"/>
                      <a:pt x="198" y="5004"/>
                    </a:cubicBezTo>
                    <a:cubicBezTo>
                      <a:pt x="949" y="6664"/>
                      <a:pt x="870" y="8601"/>
                      <a:pt x="0" y="10222"/>
                    </a:cubicBezTo>
                    <a:cubicBezTo>
                      <a:pt x="2279" y="10409"/>
                      <a:pt x="4573" y="10501"/>
                      <a:pt x="6869" y="10501"/>
                    </a:cubicBezTo>
                    <a:cubicBezTo>
                      <a:pt x="9909" y="10501"/>
                      <a:pt x="12954" y="10340"/>
                      <a:pt x="15972" y="10025"/>
                    </a:cubicBezTo>
                    <a:lnTo>
                      <a:pt x="16051" y="4371"/>
                    </a:lnTo>
                    <a:cubicBezTo>
                      <a:pt x="16051" y="2600"/>
                      <a:pt x="14609" y="1259"/>
                      <a:pt x="12980" y="1259"/>
                    </a:cubicBezTo>
                    <a:cubicBezTo>
                      <a:pt x="12572" y="1259"/>
                      <a:pt x="12153" y="1343"/>
                      <a:pt x="11742" y="1525"/>
                    </a:cubicBezTo>
                    <a:cubicBezTo>
                      <a:pt x="10839" y="1800"/>
                      <a:pt x="10170" y="2465"/>
                      <a:pt x="9812" y="3326"/>
                    </a:cubicBezTo>
                    <a:lnTo>
                      <a:pt x="9812" y="3326"/>
                    </a:lnTo>
                    <a:cubicBezTo>
                      <a:pt x="9809" y="3327"/>
                      <a:pt x="9807" y="3329"/>
                      <a:pt x="9806" y="3334"/>
                    </a:cubicBezTo>
                    <a:lnTo>
                      <a:pt x="9806" y="3334"/>
                    </a:lnTo>
                    <a:cubicBezTo>
                      <a:pt x="9917" y="2264"/>
                      <a:pt x="8730" y="220"/>
                      <a:pt x="6247" y="23"/>
                    </a:cubicBezTo>
                    <a:cubicBezTo>
                      <a:pt x="6071" y="8"/>
                      <a:pt x="5903" y="1"/>
                      <a:pt x="574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8" name="Google Shape;788;p35"/>
              <p:cNvSpPr/>
              <p:nvPr/>
            </p:nvSpPr>
            <p:spPr>
              <a:xfrm>
                <a:off x="3231100" y="4927525"/>
                <a:ext cx="510725" cy="63525"/>
              </a:xfrm>
              <a:custGeom>
                <a:rect l="l" t="t" r="r" b="b"/>
                <a:pathLst>
                  <a:path w="20429" h="2541" extrusionOk="0">
                    <a:moveTo>
                      <a:pt x="332" y="1"/>
                    </a:moveTo>
                    <a:cubicBezTo>
                      <a:pt x="0" y="1"/>
                      <a:pt x="424" y="1464"/>
                      <a:pt x="424" y="1464"/>
                    </a:cubicBezTo>
                    <a:cubicBezTo>
                      <a:pt x="3626" y="2288"/>
                      <a:pt x="7334" y="2541"/>
                      <a:pt x="10682" y="2541"/>
                    </a:cubicBezTo>
                    <a:cubicBezTo>
                      <a:pt x="16012" y="2541"/>
                      <a:pt x="20428" y="1899"/>
                      <a:pt x="20428" y="1899"/>
                    </a:cubicBezTo>
                    <a:lnTo>
                      <a:pt x="20428" y="634"/>
                    </a:lnTo>
                    <a:cubicBezTo>
                      <a:pt x="20428" y="634"/>
                      <a:pt x="17385" y="933"/>
                      <a:pt x="12983" y="933"/>
                    </a:cubicBezTo>
                    <a:cubicBezTo>
                      <a:pt x="9374" y="933"/>
                      <a:pt x="4851" y="732"/>
                      <a:pt x="345" y="2"/>
                    </a:cubicBezTo>
                    <a:cubicBezTo>
                      <a:pt x="340" y="1"/>
                      <a:pt x="336" y="1"/>
                      <a:pt x="33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89" name="Google Shape;789;p35"/>
              <p:cNvSpPr/>
              <p:nvPr/>
            </p:nvSpPr>
            <p:spPr>
              <a:xfrm>
                <a:off x="3610675" y="4811925"/>
                <a:ext cx="84700" cy="72000"/>
              </a:xfrm>
              <a:custGeom>
                <a:rect l="l" t="t" r="r" b="b"/>
                <a:pathLst>
                  <a:path w="3387" h="2880" extrusionOk="0">
                    <a:moveTo>
                      <a:pt x="1450" y="0"/>
                    </a:moveTo>
                    <a:cubicBezTo>
                      <a:pt x="659" y="0"/>
                      <a:pt x="27" y="633"/>
                      <a:pt x="27" y="1423"/>
                    </a:cubicBezTo>
                    <a:cubicBezTo>
                      <a:pt x="0" y="2305"/>
                      <a:pt x="713" y="2879"/>
                      <a:pt x="1458" y="2879"/>
                    </a:cubicBezTo>
                    <a:cubicBezTo>
                      <a:pt x="1817" y="2879"/>
                      <a:pt x="2183" y="2746"/>
                      <a:pt x="2478" y="2451"/>
                    </a:cubicBezTo>
                    <a:cubicBezTo>
                      <a:pt x="3387" y="1582"/>
                      <a:pt x="2755" y="0"/>
                      <a:pt x="145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35"/>
              <p:cNvSpPr/>
              <p:nvPr/>
            </p:nvSpPr>
            <p:spPr>
              <a:xfrm>
                <a:off x="3387975" y="4803025"/>
                <a:ext cx="141350" cy="22750"/>
              </a:xfrm>
              <a:custGeom>
                <a:rect l="l" t="t" r="r" b="b"/>
                <a:pathLst>
                  <a:path w="5654" h="910" extrusionOk="0">
                    <a:moveTo>
                      <a:pt x="277" y="0"/>
                    </a:moveTo>
                    <a:cubicBezTo>
                      <a:pt x="119" y="0"/>
                      <a:pt x="0" y="119"/>
                      <a:pt x="0" y="277"/>
                    </a:cubicBezTo>
                    <a:cubicBezTo>
                      <a:pt x="0" y="435"/>
                      <a:pt x="119" y="554"/>
                      <a:pt x="277" y="554"/>
                    </a:cubicBezTo>
                    <a:lnTo>
                      <a:pt x="5258" y="910"/>
                    </a:lnTo>
                    <a:cubicBezTo>
                      <a:pt x="5653" y="910"/>
                      <a:pt x="5653" y="317"/>
                      <a:pt x="5258" y="317"/>
                    </a:cubicBezTo>
                    <a:lnTo>
                      <a:pt x="277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35"/>
              <p:cNvSpPr/>
              <p:nvPr/>
            </p:nvSpPr>
            <p:spPr>
              <a:xfrm>
                <a:off x="3332625" y="4677750"/>
                <a:ext cx="205600" cy="121350"/>
              </a:xfrm>
              <a:custGeom>
                <a:rect l="l" t="t" r="r" b="b"/>
                <a:pathLst>
                  <a:path w="8224" h="4854" extrusionOk="0">
                    <a:moveTo>
                      <a:pt x="2609" y="584"/>
                    </a:moveTo>
                    <a:cubicBezTo>
                      <a:pt x="2649" y="584"/>
                      <a:pt x="2688" y="623"/>
                      <a:pt x="2728" y="623"/>
                    </a:cubicBezTo>
                    <a:cubicBezTo>
                      <a:pt x="2847" y="742"/>
                      <a:pt x="2965" y="860"/>
                      <a:pt x="3044" y="979"/>
                    </a:cubicBezTo>
                    <a:cubicBezTo>
                      <a:pt x="3321" y="1532"/>
                      <a:pt x="3519" y="2086"/>
                      <a:pt x="3598" y="2679"/>
                    </a:cubicBezTo>
                    <a:cubicBezTo>
                      <a:pt x="3637" y="2877"/>
                      <a:pt x="3716" y="3074"/>
                      <a:pt x="3756" y="3272"/>
                    </a:cubicBezTo>
                    <a:lnTo>
                      <a:pt x="3637" y="3193"/>
                    </a:lnTo>
                    <a:cubicBezTo>
                      <a:pt x="3163" y="2560"/>
                      <a:pt x="2768" y="1849"/>
                      <a:pt x="2530" y="1058"/>
                    </a:cubicBezTo>
                    <a:cubicBezTo>
                      <a:pt x="2451" y="821"/>
                      <a:pt x="2451" y="663"/>
                      <a:pt x="2530" y="584"/>
                    </a:cubicBezTo>
                    <a:close/>
                    <a:moveTo>
                      <a:pt x="870" y="1928"/>
                    </a:moveTo>
                    <a:cubicBezTo>
                      <a:pt x="1068" y="1967"/>
                      <a:pt x="1265" y="2046"/>
                      <a:pt x="1423" y="2165"/>
                    </a:cubicBezTo>
                    <a:cubicBezTo>
                      <a:pt x="2095" y="2560"/>
                      <a:pt x="2688" y="3035"/>
                      <a:pt x="3242" y="3549"/>
                    </a:cubicBezTo>
                    <a:cubicBezTo>
                      <a:pt x="3242" y="3628"/>
                      <a:pt x="3282" y="3667"/>
                      <a:pt x="3321" y="3707"/>
                    </a:cubicBezTo>
                    <a:cubicBezTo>
                      <a:pt x="2412" y="3509"/>
                      <a:pt x="1542" y="3114"/>
                      <a:pt x="830" y="2481"/>
                    </a:cubicBezTo>
                    <a:cubicBezTo>
                      <a:pt x="593" y="2323"/>
                      <a:pt x="554" y="2204"/>
                      <a:pt x="554" y="2125"/>
                    </a:cubicBezTo>
                    <a:cubicBezTo>
                      <a:pt x="554" y="2046"/>
                      <a:pt x="712" y="1928"/>
                      <a:pt x="870" y="1928"/>
                    </a:cubicBezTo>
                    <a:close/>
                    <a:moveTo>
                      <a:pt x="2555" y="1"/>
                    </a:moveTo>
                    <a:cubicBezTo>
                      <a:pt x="2402" y="1"/>
                      <a:pt x="2254" y="50"/>
                      <a:pt x="2135" y="149"/>
                    </a:cubicBezTo>
                    <a:cubicBezTo>
                      <a:pt x="1937" y="307"/>
                      <a:pt x="1740" y="623"/>
                      <a:pt x="1937" y="1256"/>
                    </a:cubicBezTo>
                    <a:cubicBezTo>
                      <a:pt x="2056" y="1532"/>
                      <a:pt x="2135" y="1809"/>
                      <a:pt x="2254" y="2046"/>
                    </a:cubicBezTo>
                    <a:cubicBezTo>
                      <a:pt x="2095" y="1928"/>
                      <a:pt x="1898" y="1809"/>
                      <a:pt x="1700" y="1691"/>
                    </a:cubicBezTo>
                    <a:cubicBezTo>
                      <a:pt x="1463" y="1532"/>
                      <a:pt x="1147" y="1414"/>
                      <a:pt x="830" y="1374"/>
                    </a:cubicBezTo>
                    <a:cubicBezTo>
                      <a:pt x="435" y="1374"/>
                      <a:pt x="79" y="1651"/>
                      <a:pt x="0" y="2086"/>
                    </a:cubicBezTo>
                    <a:cubicBezTo>
                      <a:pt x="0" y="2402"/>
                      <a:pt x="198" y="2758"/>
                      <a:pt x="475" y="2956"/>
                    </a:cubicBezTo>
                    <a:cubicBezTo>
                      <a:pt x="1028" y="3391"/>
                      <a:pt x="1661" y="3746"/>
                      <a:pt x="2333" y="3984"/>
                    </a:cubicBezTo>
                    <a:cubicBezTo>
                      <a:pt x="2293" y="4142"/>
                      <a:pt x="2412" y="4300"/>
                      <a:pt x="2570" y="4300"/>
                    </a:cubicBezTo>
                    <a:lnTo>
                      <a:pt x="4072" y="4458"/>
                    </a:lnTo>
                    <a:cubicBezTo>
                      <a:pt x="4112" y="4497"/>
                      <a:pt x="4151" y="4497"/>
                      <a:pt x="4191" y="4497"/>
                    </a:cubicBezTo>
                    <a:lnTo>
                      <a:pt x="4309" y="4497"/>
                    </a:lnTo>
                    <a:lnTo>
                      <a:pt x="7788" y="4853"/>
                    </a:lnTo>
                    <a:lnTo>
                      <a:pt x="7828" y="4853"/>
                    </a:lnTo>
                    <a:cubicBezTo>
                      <a:pt x="8223" y="4853"/>
                      <a:pt x="8223" y="4300"/>
                      <a:pt x="7867" y="4260"/>
                    </a:cubicBezTo>
                    <a:lnTo>
                      <a:pt x="4586" y="3944"/>
                    </a:lnTo>
                    <a:cubicBezTo>
                      <a:pt x="4388" y="3509"/>
                      <a:pt x="4230" y="3035"/>
                      <a:pt x="4151" y="2560"/>
                    </a:cubicBezTo>
                    <a:cubicBezTo>
                      <a:pt x="4033" y="1888"/>
                      <a:pt x="3795" y="1256"/>
                      <a:pt x="3479" y="702"/>
                    </a:cubicBezTo>
                    <a:cubicBezTo>
                      <a:pt x="3361" y="465"/>
                      <a:pt x="3202" y="307"/>
                      <a:pt x="3005" y="149"/>
                    </a:cubicBezTo>
                    <a:cubicBezTo>
                      <a:pt x="2866" y="50"/>
                      <a:pt x="2708" y="1"/>
                      <a:pt x="255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35"/>
              <p:cNvSpPr/>
              <p:nvPr/>
            </p:nvSpPr>
            <p:spPr>
              <a:xfrm>
                <a:off x="4252775" y="4817850"/>
                <a:ext cx="156175" cy="130475"/>
              </a:xfrm>
              <a:custGeom>
                <a:rect l="l" t="t" r="r" b="b"/>
                <a:pathLst>
                  <a:path w="6247" h="5219" extrusionOk="0">
                    <a:moveTo>
                      <a:pt x="751" y="0"/>
                    </a:moveTo>
                    <a:cubicBezTo>
                      <a:pt x="0" y="1661"/>
                      <a:pt x="79" y="3598"/>
                      <a:pt x="988" y="5219"/>
                    </a:cubicBezTo>
                    <a:cubicBezTo>
                      <a:pt x="2451" y="5100"/>
                      <a:pt x="3874" y="4863"/>
                      <a:pt x="5298" y="4507"/>
                    </a:cubicBezTo>
                    <a:cubicBezTo>
                      <a:pt x="5298" y="4507"/>
                      <a:pt x="6246" y="1068"/>
                      <a:pt x="75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35"/>
              <p:cNvSpPr/>
              <p:nvPr/>
            </p:nvSpPr>
            <p:spPr>
              <a:xfrm>
                <a:off x="3877400" y="4689800"/>
                <a:ext cx="402075" cy="262550"/>
              </a:xfrm>
              <a:custGeom>
                <a:rect l="l" t="t" r="r" b="b"/>
                <a:pathLst>
                  <a:path w="16083" h="10502" extrusionOk="0">
                    <a:moveTo>
                      <a:pt x="10305" y="1"/>
                    </a:moveTo>
                    <a:cubicBezTo>
                      <a:pt x="10143" y="1"/>
                      <a:pt x="9974" y="8"/>
                      <a:pt x="9797" y="23"/>
                    </a:cubicBezTo>
                    <a:cubicBezTo>
                      <a:pt x="7353" y="220"/>
                      <a:pt x="6127" y="2264"/>
                      <a:pt x="6238" y="3334"/>
                    </a:cubicBezTo>
                    <a:lnTo>
                      <a:pt x="6238" y="3334"/>
                    </a:lnTo>
                    <a:cubicBezTo>
                      <a:pt x="6237" y="3330"/>
                      <a:pt x="6235" y="3327"/>
                      <a:pt x="6232" y="3326"/>
                    </a:cubicBezTo>
                    <a:lnTo>
                      <a:pt x="6232" y="3326"/>
                    </a:lnTo>
                    <a:cubicBezTo>
                      <a:pt x="5913" y="2465"/>
                      <a:pt x="5205" y="1800"/>
                      <a:pt x="4341" y="1525"/>
                    </a:cubicBezTo>
                    <a:cubicBezTo>
                      <a:pt x="3930" y="1343"/>
                      <a:pt x="3509" y="1259"/>
                      <a:pt x="3100" y="1259"/>
                    </a:cubicBezTo>
                    <a:cubicBezTo>
                      <a:pt x="1461" y="1259"/>
                      <a:pt x="0" y="2600"/>
                      <a:pt x="32" y="4371"/>
                    </a:cubicBezTo>
                    <a:lnTo>
                      <a:pt x="71" y="10025"/>
                    </a:lnTo>
                    <a:cubicBezTo>
                      <a:pt x="3112" y="10340"/>
                      <a:pt x="6154" y="10501"/>
                      <a:pt x="9195" y="10501"/>
                    </a:cubicBezTo>
                    <a:cubicBezTo>
                      <a:pt x="11491" y="10501"/>
                      <a:pt x="13787" y="10409"/>
                      <a:pt x="16083" y="10222"/>
                    </a:cubicBezTo>
                    <a:cubicBezTo>
                      <a:pt x="15173" y="8601"/>
                      <a:pt x="15094" y="6664"/>
                      <a:pt x="15845" y="5004"/>
                    </a:cubicBezTo>
                    <a:cubicBezTo>
                      <a:pt x="15252" y="4846"/>
                      <a:pt x="14620" y="4727"/>
                      <a:pt x="13987" y="4688"/>
                    </a:cubicBezTo>
                    <a:cubicBezTo>
                      <a:pt x="13987" y="4688"/>
                      <a:pt x="14463" y="1"/>
                      <a:pt x="1030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35"/>
              <p:cNvSpPr/>
              <p:nvPr/>
            </p:nvSpPr>
            <p:spPr>
              <a:xfrm>
                <a:off x="3925625" y="4811925"/>
                <a:ext cx="85025" cy="72000"/>
              </a:xfrm>
              <a:custGeom>
                <a:rect l="l" t="t" r="r" b="b"/>
                <a:pathLst>
                  <a:path w="3400" h="2880" extrusionOk="0">
                    <a:moveTo>
                      <a:pt x="1463" y="0"/>
                    </a:moveTo>
                    <a:cubicBezTo>
                      <a:pt x="673" y="0"/>
                      <a:pt x="0" y="633"/>
                      <a:pt x="0" y="1423"/>
                    </a:cubicBezTo>
                    <a:cubicBezTo>
                      <a:pt x="0" y="2305"/>
                      <a:pt x="704" y="2879"/>
                      <a:pt x="1441" y="2879"/>
                    </a:cubicBezTo>
                    <a:cubicBezTo>
                      <a:pt x="1795" y="2879"/>
                      <a:pt x="2156" y="2746"/>
                      <a:pt x="2452" y="2451"/>
                    </a:cubicBezTo>
                    <a:cubicBezTo>
                      <a:pt x="3400" y="1582"/>
                      <a:pt x="2768" y="0"/>
                      <a:pt x="146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35"/>
              <p:cNvSpPr/>
              <p:nvPr/>
            </p:nvSpPr>
            <p:spPr>
              <a:xfrm>
                <a:off x="3877200" y="4927525"/>
                <a:ext cx="511700" cy="63525"/>
              </a:xfrm>
              <a:custGeom>
                <a:rect l="l" t="t" r="r" b="b"/>
                <a:pathLst>
                  <a:path w="20468" h="2541" extrusionOk="0">
                    <a:moveTo>
                      <a:pt x="20136" y="1"/>
                    </a:moveTo>
                    <a:cubicBezTo>
                      <a:pt x="20132" y="1"/>
                      <a:pt x="20128" y="1"/>
                      <a:pt x="20123" y="2"/>
                    </a:cubicBezTo>
                    <a:cubicBezTo>
                      <a:pt x="15617" y="732"/>
                      <a:pt x="11086" y="933"/>
                      <a:pt x="7468" y="933"/>
                    </a:cubicBezTo>
                    <a:cubicBezTo>
                      <a:pt x="3056" y="933"/>
                      <a:pt x="0" y="634"/>
                      <a:pt x="0" y="634"/>
                    </a:cubicBezTo>
                    <a:lnTo>
                      <a:pt x="0" y="1899"/>
                    </a:lnTo>
                    <a:cubicBezTo>
                      <a:pt x="0" y="1899"/>
                      <a:pt x="4416" y="2541"/>
                      <a:pt x="9756" y="2541"/>
                    </a:cubicBezTo>
                    <a:cubicBezTo>
                      <a:pt x="13109" y="2541"/>
                      <a:pt x="16826" y="2288"/>
                      <a:pt x="20044" y="1464"/>
                    </a:cubicBezTo>
                    <a:cubicBezTo>
                      <a:pt x="20044" y="1464"/>
                      <a:pt x="20468" y="1"/>
                      <a:pt x="2013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35"/>
              <p:cNvSpPr/>
              <p:nvPr/>
            </p:nvSpPr>
            <p:spPr>
              <a:xfrm>
                <a:off x="4089700" y="4803025"/>
                <a:ext cx="142325" cy="22750"/>
              </a:xfrm>
              <a:custGeom>
                <a:rect l="l" t="t" r="r" b="b"/>
                <a:pathLst>
                  <a:path w="5693" h="910" extrusionOk="0">
                    <a:moveTo>
                      <a:pt x="5416" y="0"/>
                    </a:moveTo>
                    <a:lnTo>
                      <a:pt x="395" y="317"/>
                    </a:lnTo>
                    <a:cubicBezTo>
                      <a:pt x="0" y="317"/>
                      <a:pt x="0" y="910"/>
                      <a:pt x="395" y="910"/>
                    </a:cubicBezTo>
                    <a:lnTo>
                      <a:pt x="5416" y="554"/>
                    </a:lnTo>
                    <a:cubicBezTo>
                      <a:pt x="5574" y="554"/>
                      <a:pt x="5693" y="435"/>
                      <a:pt x="5693" y="277"/>
                    </a:cubicBezTo>
                    <a:cubicBezTo>
                      <a:pt x="5653" y="119"/>
                      <a:pt x="5535" y="0"/>
                      <a:pt x="541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35"/>
              <p:cNvSpPr/>
              <p:nvPr/>
            </p:nvSpPr>
            <p:spPr>
              <a:xfrm>
                <a:off x="4080800" y="4677750"/>
                <a:ext cx="205600" cy="121350"/>
              </a:xfrm>
              <a:custGeom>
                <a:rect l="l" t="t" r="r" b="b"/>
                <a:pathLst>
                  <a:path w="8224" h="4854" extrusionOk="0">
                    <a:moveTo>
                      <a:pt x="5733" y="584"/>
                    </a:moveTo>
                    <a:cubicBezTo>
                      <a:pt x="5812" y="623"/>
                      <a:pt x="5812" y="821"/>
                      <a:pt x="5733" y="1058"/>
                    </a:cubicBezTo>
                    <a:cubicBezTo>
                      <a:pt x="5495" y="1809"/>
                      <a:pt x="5100" y="2521"/>
                      <a:pt x="4586" y="3153"/>
                    </a:cubicBezTo>
                    <a:lnTo>
                      <a:pt x="4507" y="3272"/>
                    </a:lnTo>
                    <a:cubicBezTo>
                      <a:pt x="4547" y="3074"/>
                      <a:pt x="4586" y="2877"/>
                      <a:pt x="4626" y="2679"/>
                    </a:cubicBezTo>
                    <a:lnTo>
                      <a:pt x="4665" y="2679"/>
                    </a:lnTo>
                    <a:cubicBezTo>
                      <a:pt x="4744" y="2086"/>
                      <a:pt x="4942" y="1493"/>
                      <a:pt x="5219" y="979"/>
                    </a:cubicBezTo>
                    <a:cubicBezTo>
                      <a:pt x="5298" y="821"/>
                      <a:pt x="5416" y="702"/>
                      <a:pt x="5535" y="623"/>
                    </a:cubicBezTo>
                    <a:cubicBezTo>
                      <a:pt x="5575" y="584"/>
                      <a:pt x="5614" y="584"/>
                      <a:pt x="5654" y="584"/>
                    </a:cubicBezTo>
                    <a:close/>
                    <a:moveTo>
                      <a:pt x="7393" y="1967"/>
                    </a:moveTo>
                    <a:cubicBezTo>
                      <a:pt x="7551" y="1967"/>
                      <a:pt x="7709" y="2046"/>
                      <a:pt x="7709" y="2125"/>
                    </a:cubicBezTo>
                    <a:cubicBezTo>
                      <a:pt x="7709" y="2244"/>
                      <a:pt x="7630" y="2323"/>
                      <a:pt x="7393" y="2481"/>
                    </a:cubicBezTo>
                    <a:lnTo>
                      <a:pt x="7433" y="2481"/>
                    </a:lnTo>
                    <a:cubicBezTo>
                      <a:pt x="6681" y="3114"/>
                      <a:pt x="5851" y="3509"/>
                      <a:pt x="4942" y="3707"/>
                    </a:cubicBezTo>
                    <a:cubicBezTo>
                      <a:pt x="4982" y="3667"/>
                      <a:pt x="4982" y="3628"/>
                      <a:pt x="5021" y="3588"/>
                    </a:cubicBezTo>
                    <a:cubicBezTo>
                      <a:pt x="5575" y="3035"/>
                      <a:pt x="6168" y="2560"/>
                      <a:pt x="6840" y="2165"/>
                    </a:cubicBezTo>
                    <a:cubicBezTo>
                      <a:pt x="6998" y="2046"/>
                      <a:pt x="7195" y="1967"/>
                      <a:pt x="7393" y="1967"/>
                    </a:cubicBezTo>
                    <a:close/>
                    <a:moveTo>
                      <a:pt x="5668" y="1"/>
                    </a:moveTo>
                    <a:cubicBezTo>
                      <a:pt x="5515" y="1"/>
                      <a:pt x="5357" y="50"/>
                      <a:pt x="5219" y="149"/>
                    </a:cubicBezTo>
                    <a:cubicBezTo>
                      <a:pt x="5021" y="267"/>
                      <a:pt x="4863" y="465"/>
                      <a:pt x="4705" y="663"/>
                    </a:cubicBezTo>
                    <a:cubicBezTo>
                      <a:pt x="4389" y="1256"/>
                      <a:pt x="4191" y="1888"/>
                      <a:pt x="4072" y="2560"/>
                    </a:cubicBezTo>
                    <a:cubicBezTo>
                      <a:pt x="3993" y="3035"/>
                      <a:pt x="3835" y="3509"/>
                      <a:pt x="3637" y="3944"/>
                    </a:cubicBezTo>
                    <a:lnTo>
                      <a:pt x="356" y="4260"/>
                    </a:lnTo>
                    <a:cubicBezTo>
                      <a:pt x="0" y="4300"/>
                      <a:pt x="0" y="4853"/>
                      <a:pt x="396" y="4853"/>
                    </a:cubicBezTo>
                    <a:lnTo>
                      <a:pt x="435" y="4853"/>
                    </a:lnTo>
                    <a:lnTo>
                      <a:pt x="3914" y="4497"/>
                    </a:lnTo>
                    <a:lnTo>
                      <a:pt x="4033" y="4497"/>
                    </a:lnTo>
                    <a:cubicBezTo>
                      <a:pt x="4072" y="4497"/>
                      <a:pt x="4112" y="4458"/>
                      <a:pt x="4151" y="4458"/>
                    </a:cubicBezTo>
                    <a:lnTo>
                      <a:pt x="5654" y="4300"/>
                    </a:lnTo>
                    <a:cubicBezTo>
                      <a:pt x="5812" y="4300"/>
                      <a:pt x="5930" y="4142"/>
                      <a:pt x="5891" y="3984"/>
                    </a:cubicBezTo>
                    <a:cubicBezTo>
                      <a:pt x="6563" y="3746"/>
                      <a:pt x="7195" y="3391"/>
                      <a:pt x="7749" y="2916"/>
                    </a:cubicBezTo>
                    <a:cubicBezTo>
                      <a:pt x="8026" y="2758"/>
                      <a:pt x="8223" y="2402"/>
                      <a:pt x="8223" y="2046"/>
                    </a:cubicBezTo>
                    <a:cubicBezTo>
                      <a:pt x="8144" y="1651"/>
                      <a:pt x="7788" y="1374"/>
                      <a:pt x="7393" y="1374"/>
                    </a:cubicBezTo>
                    <a:cubicBezTo>
                      <a:pt x="7077" y="1414"/>
                      <a:pt x="6761" y="1493"/>
                      <a:pt x="6523" y="1691"/>
                    </a:cubicBezTo>
                    <a:cubicBezTo>
                      <a:pt x="6326" y="1809"/>
                      <a:pt x="6128" y="1928"/>
                      <a:pt x="5970" y="2046"/>
                    </a:cubicBezTo>
                    <a:cubicBezTo>
                      <a:pt x="6088" y="1809"/>
                      <a:pt x="6168" y="1532"/>
                      <a:pt x="6286" y="1256"/>
                    </a:cubicBezTo>
                    <a:cubicBezTo>
                      <a:pt x="6484" y="623"/>
                      <a:pt x="6286" y="307"/>
                      <a:pt x="6088" y="149"/>
                    </a:cubicBezTo>
                    <a:cubicBezTo>
                      <a:pt x="5970" y="50"/>
                      <a:pt x="5822" y="1"/>
                      <a:pt x="566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grpSp>
          <p:nvGrpSpPr>
            <p:cNvPr id="798" name="Google Shape;798;p35"/>
            <p:cNvGrpSpPr/>
            <p:nvPr/>
          </p:nvGrpSpPr>
          <p:grpSpPr>
            <a:xfrm>
              <a:off x="4461804" y="1276279"/>
              <a:ext cx="220389" cy="187318"/>
              <a:chOff x="3918550" y="1535650"/>
              <a:chExt cx="397025" cy="337450"/>
            </a:xfrm>
          </p:grpSpPr>
          <p:sp>
            <p:nvSpPr>
              <p:cNvPr id="799" name="Google Shape;799;p35"/>
              <p:cNvSpPr/>
              <p:nvPr/>
            </p:nvSpPr>
            <p:spPr>
              <a:xfrm>
                <a:off x="3918550" y="1535650"/>
                <a:ext cx="397025" cy="337450"/>
              </a:xfrm>
              <a:custGeom>
                <a:rect l="l" t="t" r="r" b="b"/>
                <a:pathLst>
                  <a:path w="15881" h="13498" extrusionOk="0">
                    <a:moveTo>
                      <a:pt x="6884" y="0"/>
                    </a:moveTo>
                    <a:cubicBezTo>
                      <a:pt x="3304" y="0"/>
                      <a:pt x="278" y="2834"/>
                      <a:pt x="205" y="6513"/>
                    </a:cubicBezTo>
                    <a:cubicBezTo>
                      <a:pt x="1" y="10661"/>
                      <a:pt x="3378" y="13497"/>
                      <a:pt x="6924" y="13497"/>
                    </a:cubicBezTo>
                    <a:cubicBezTo>
                      <a:pt x="8497" y="13497"/>
                      <a:pt x="10104" y="12939"/>
                      <a:pt x="11444" y="11689"/>
                    </a:cubicBezTo>
                    <a:cubicBezTo>
                      <a:pt x="15881" y="7622"/>
                      <a:pt x="13145" y="228"/>
                      <a:pt x="7156" y="6"/>
                    </a:cubicBezTo>
                    <a:cubicBezTo>
                      <a:pt x="7065" y="2"/>
                      <a:pt x="6974" y="0"/>
                      <a:pt x="688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35"/>
              <p:cNvSpPr/>
              <p:nvPr/>
            </p:nvSpPr>
            <p:spPr>
              <a:xfrm>
                <a:off x="3976550" y="1559750"/>
                <a:ext cx="200400" cy="169925"/>
              </a:xfrm>
              <a:custGeom>
                <a:rect l="l" t="t" r="r" b="b"/>
                <a:pathLst>
                  <a:path w="8016" h="6797" extrusionOk="0">
                    <a:moveTo>
                      <a:pt x="3446" y="0"/>
                    </a:moveTo>
                    <a:cubicBezTo>
                      <a:pt x="1657" y="0"/>
                      <a:pt x="176" y="1452"/>
                      <a:pt x="104" y="3257"/>
                    </a:cubicBezTo>
                    <a:cubicBezTo>
                      <a:pt x="1" y="5367"/>
                      <a:pt x="1726" y="6797"/>
                      <a:pt x="3532" y="6797"/>
                    </a:cubicBezTo>
                    <a:cubicBezTo>
                      <a:pt x="4320" y="6797"/>
                      <a:pt x="5123" y="6525"/>
                      <a:pt x="5797" y="5918"/>
                    </a:cubicBezTo>
                    <a:cubicBezTo>
                      <a:pt x="8015" y="3848"/>
                      <a:pt x="6610" y="151"/>
                      <a:pt x="3579" y="3"/>
                    </a:cubicBezTo>
                    <a:cubicBezTo>
                      <a:pt x="3534" y="1"/>
                      <a:pt x="3490" y="0"/>
                      <a:pt x="34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grpSp>
          <p:nvGrpSpPr>
            <p:cNvPr id="801" name="Google Shape;801;p35"/>
            <p:cNvGrpSpPr/>
            <p:nvPr/>
          </p:nvGrpSpPr>
          <p:grpSpPr>
            <a:xfrm>
              <a:off x="4882904" y="1176004"/>
              <a:ext cx="220389" cy="187318"/>
              <a:chOff x="3918550" y="1535650"/>
              <a:chExt cx="397025" cy="337450"/>
            </a:xfrm>
          </p:grpSpPr>
          <p:sp>
            <p:nvSpPr>
              <p:cNvPr id="802" name="Google Shape;802;p35"/>
              <p:cNvSpPr/>
              <p:nvPr/>
            </p:nvSpPr>
            <p:spPr>
              <a:xfrm>
                <a:off x="3918550" y="1535650"/>
                <a:ext cx="397025" cy="337450"/>
              </a:xfrm>
              <a:custGeom>
                <a:rect l="l" t="t" r="r" b="b"/>
                <a:pathLst>
                  <a:path w="15881" h="13498" extrusionOk="0">
                    <a:moveTo>
                      <a:pt x="6884" y="0"/>
                    </a:moveTo>
                    <a:cubicBezTo>
                      <a:pt x="3304" y="0"/>
                      <a:pt x="278" y="2834"/>
                      <a:pt x="205" y="6513"/>
                    </a:cubicBezTo>
                    <a:cubicBezTo>
                      <a:pt x="1" y="10661"/>
                      <a:pt x="3378" y="13497"/>
                      <a:pt x="6924" y="13497"/>
                    </a:cubicBezTo>
                    <a:cubicBezTo>
                      <a:pt x="8497" y="13497"/>
                      <a:pt x="10104" y="12939"/>
                      <a:pt x="11444" y="11689"/>
                    </a:cubicBezTo>
                    <a:cubicBezTo>
                      <a:pt x="15881" y="7622"/>
                      <a:pt x="13145" y="228"/>
                      <a:pt x="7156" y="6"/>
                    </a:cubicBezTo>
                    <a:cubicBezTo>
                      <a:pt x="7065" y="2"/>
                      <a:pt x="6974" y="0"/>
                      <a:pt x="688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35"/>
              <p:cNvSpPr/>
              <p:nvPr/>
            </p:nvSpPr>
            <p:spPr>
              <a:xfrm>
                <a:off x="3976550" y="1559750"/>
                <a:ext cx="200400" cy="169925"/>
              </a:xfrm>
              <a:custGeom>
                <a:rect l="l" t="t" r="r" b="b"/>
                <a:pathLst>
                  <a:path w="8016" h="6797" extrusionOk="0">
                    <a:moveTo>
                      <a:pt x="3446" y="0"/>
                    </a:moveTo>
                    <a:cubicBezTo>
                      <a:pt x="1657" y="0"/>
                      <a:pt x="176" y="1452"/>
                      <a:pt x="104" y="3257"/>
                    </a:cubicBezTo>
                    <a:cubicBezTo>
                      <a:pt x="1" y="5367"/>
                      <a:pt x="1726" y="6797"/>
                      <a:pt x="3532" y="6797"/>
                    </a:cubicBezTo>
                    <a:cubicBezTo>
                      <a:pt x="4320" y="6797"/>
                      <a:pt x="5123" y="6525"/>
                      <a:pt x="5797" y="5918"/>
                    </a:cubicBezTo>
                    <a:cubicBezTo>
                      <a:pt x="8015" y="3848"/>
                      <a:pt x="6610" y="151"/>
                      <a:pt x="3579" y="3"/>
                    </a:cubicBezTo>
                    <a:cubicBezTo>
                      <a:pt x="3534" y="1"/>
                      <a:pt x="3490" y="0"/>
                      <a:pt x="34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807"/>
        <p:cNvGrpSpPr/>
        <p:nvPr/>
      </p:nvGrpSpPr>
      <p:grpSpPr>
        <a:xfrm>
          <a:off x="0" y="0"/>
          <a:ext cx="0" cy="0"/>
        </a:xfrm>
      </p:grpSpPr>
      <p:grpSp>
        <p:nvGrpSpPr>
          <p:cNvPr id="808" name="Google Shape;808;p36"/>
          <p:cNvGrpSpPr/>
          <p:nvPr/>
        </p:nvGrpSpPr>
        <p:grpSpPr>
          <a:xfrm>
            <a:off x="6004439" y="1964102"/>
            <a:ext cx="2425970" cy="2154166"/>
            <a:chOff x="4243100" y="3208450"/>
            <a:chExt cx="2085600" cy="1842900"/>
          </a:xfrm>
        </p:grpSpPr>
        <p:sp>
          <p:nvSpPr>
            <p:cNvPr id="809" name="Google Shape;809;p36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6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0" name="Google Shape;810;p36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2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03</a:t>
              </a:r>
              <a:endParaRPr sz="2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11" name="Google Shape;811;p36"/>
          <p:cNvGrpSpPr/>
          <p:nvPr/>
        </p:nvGrpSpPr>
        <p:grpSpPr>
          <a:xfrm>
            <a:off x="3358805" y="1964102"/>
            <a:ext cx="2425970" cy="2154166"/>
            <a:chOff x="4243100" y="3208450"/>
            <a:chExt cx="2085600" cy="1842900"/>
          </a:xfrm>
        </p:grpSpPr>
        <p:sp>
          <p:nvSpPr>
            <p:cNvPr id="812" name="Google Shape;812;p36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6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3" name="Google Shape;813;p36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2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02</a:t>
              </a:r>
              <a:endParaRPr sz="2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14" name="Google Shape;814;p36"/>
          <p:cNvGrpSpPr/>
          <p:nvPr/>
        </p:nvGrpSpPr>
        <p:grpSpPr>
          <a:xfrm>
            <a:off x="712988" y="1964239"/>
            <a:ext cx="2425970" cy="2154350"/>
            <a:chOff x="4243100" y="3208450"/>
            <a:chExt cx="2085600" cy="1842900"/>
          </a:xfrm>
        </p:grpSpPr>
        <p:sp>
          <p:nvSpPr>
            <p:cNvPr id="815" name="Google Shape;815;p36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6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6" name="Google Shape;816;p36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2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01</a:t>
              </a:r>
              <a:endParaRPr sz="2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sp>
        <p:nvSpPr>
          <p:cNvPr id="817" name="Google Shape;817;p3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Step by Step</a:t>
            </a:r>
            <a:endParaRPr/>
          </a:p>
        </p:txBody>
      </p:sp>
      <p:sp>
        <p:nvSpPr>
          <p:cNvPr id="818" name="Google Shape;818;p36"/>
          <p:cNvSpPr txBox="1">
            <a:spLocks noGrp="1"/>
          </p:cNvSpPr>
          <p:nvPr>
            <p:ph type="title" idx="2"/>
          </p:nvPr>
        </p:nvSpPr>
        <p:spPr>
          <a:xfrm>
            <a:off x="756639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Mars</a:t>
            </a:r>
            <a:endParaRPr/>
          </a:p>
        </p:txBody>
      </p:sp>
      <p:sp>
        <p:nvSpPr>
          <p:cNvPr id="819" name="Google Shape;819;p36"/>
          <p:cNvSpPr txBox="1">
            <a:spLocks noGrp="1"/>
          </p:cNvSpPr>
          <p:nvPr>
            <p:ph type="subTitle" idx="1"/>
          </p:nvPr>
        </p:nvSpPr>
        <p:spPr>
          <a:xfrm>
            <a:off x="756640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Despite being red, Mars is actually a very cold place</a:t>
            </a:r>
            <a:endParaRPr/>
          </a:p>
        </p:txBody>
      </p:sp>
      <p:sp>
        <p:nvSpPr>
          <p:cNvPr id="820" name="Google Shape;820;p36"/>
          <p:cNvSpPr txBox="1">
            <a:spLocks noGrp="1"/>
          </p:cNvSpPr>
          <p:nvPr>
            <p:ph type="title" idx="3"/>
          </p:nvPr>
        </p:nvSpPr>
        <p:spPr>
          <a:xfrm>
            <a:off x="3402158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Jupiter</a:t>
            </a:r>
            <a:endParaRPr/>
          </a:p>
        </p:txBody>
      </p:sp>
      <p:sp>
        <p:nvSpPr>
          <p:cNvPr id="821" name="Google Shape;821;p36"/>
          <p:cNvSpPr txBox="1">
            <a:spLocks noGrp="1"/>
          </p:cNvSpPr>
          <p:nvPr>
            <p:ph type="subTitle" idx="4"/>
          </p:nvPr>
        </p:nvSpPr>
        <p:spPr>
          <a:xfrm>
            <a:off x="3402157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It’s a gas giant and the biggest planet in the Solar System</a:t>
            </a:r>
            <a:endParaRPr/>
          </a:p>
        </p:txBody>
      </p:sp>
      <p:sp>
        <p:nvSpPr>
          <p:cNvPr id="822" name="Google Shape;822;p36"/>
          <p:cNvSpPr txBox="1">
            <a:spLocks noGrp="1"/>
          </p:cNvSpPr>
          <p:nvPr>
            <p:ph type="title" idx="5"/>
          </p:nvPr>
        </p:nvSpPr>
        <p:spPr>
          <a:xfrm>
            <a:off x="6047677" y="2672021"/>
            <a:ext cx="2339700" cy="51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Saturn</a:t>
            </a:r>
            <a:endParaRPr/>
          </a:p>
        </p:txBody>
      </p:sp>
      <p:sp>
        <p:nvSpPr>
          <p:cNvPr id="823" name="Google Shape;823;p36"/>
          <p:cNvSpPr txBox="1">
            <a:spLocks noGrp="1"/>
          </p:cNvSpPr>
          <p:nvPr>
            <p:ph type="subTitle" idx="6"/>
          </p:nvPr>
        </p:nvSpPr>
        <p:spPr>
          <a:xfrm>
            <a:off x="6047675" y="3065697"/>
            <a:ext cx="2339700" cy="8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It’s the ringed one, composed of hydrogen and helium 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827"/>
        <p:cNvGrpSpPr/>
        <p:nvPr/>
      </p:nvGrpSpPr>
      <p:grpSpPr>
        <a:xfrm>
          <a:off x="0" y="0"/>
          <a:ext cx="0" cy="0"/>
        </a:xfrm>
      </p:grpSpPr>
      <p:sp>
        <p:nvSpPr>
          <p:cNvPr id="828" name="Google Shape;828;p3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How Are You Feeling?</a:t>
            </a:r>
            <a:endParaRPr/>
          </a:p>
        </p:txBody>
      </p:sp>
      <p:grpSp>
        <p:nvGrpSpPr>
          <p:cNvPr id="829" name="Google Shape;829;p37"/>
          <p:cNvGrpSpPr/>
          <p:nvPr/>
        </p:nvGrpSpPr>
        <p:grpSpPr>
          <a:xfrm>
            <a:off x="1772233" y="1349578"/>
            <a:ext cx="1729380" cy="1580840"/>
            <a:chOff x="4243100" y="3208450"/>
            <a:chExt cx="2085600" cy="1842900"/>
          </a:xfrm>
        </p:grpSpPr>
        <p:sp>
          <p:nvSpPr>
            <p:cNvPr id="830" name="Google Shape;830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1" name="Google Shape;831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Excited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32" name="Google Shape;832;p37"/>
          <p:cNvGrpSpPr/>
          <p:nvPr/>
        </p:nvGrpSpPr>
        <p:grpSpPr>
          <a:xfrm>
            <a:off x="1772233" y="3023166"/>
            <a:ext cx="1729380" cy="1580840"/>
            <a:chOff x="4243100" y="3208450"/>
            <a:chExt cx="2085600" cy="1842900"/>
          </a:xfrm>
        </p:grpSpPr>
        <p:sp>
          <p:nvSpPr>
            <p:cNvPr id="833" name="Google Shape;833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6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4" name="Google Shape;834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Confused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35" name="Google Shape;835;p37"/>
          <p:cNvGrpSpPr/>
          <p:nvPr/>
        </p:nvGrpSpPr>
        <p:grpSpPr>
          <a:xfrm>
            <a:off x="3707308" y="1349578"/>
            <a:ext cx="1729380" cy="1580840"/>
            <a:chOff x="4243100" y="3208450"/>
            <a:chExt cx="2085600" cy="1842900"/>
          </a:xfrm>
        </p:grpSpPr>
        <p:sp>
          <p:nvSpPr>
            <p:cNvPr id="836" name="Google Shape;836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7" name="Google Shape;837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Happy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38" name="Google Shape;838;p37"/>
          <p:cNvGrpSpPr/>
          <p:nvPr/>
        </p:nvGrpSpPr>
        <p:grpSpPr>
          <a:xfrm>
            <a:off x="3707308" y="3023166"/>
            <a:ext cx="1729380" cy="1580840"/>
            <a:chOff x="4243100" y="3208450"/>
            <a:chExt cx="2085600" cy="1842900"/>
          </a:xfrm>
        </p:grpSpPr>
        <p:sp>
          <p:nvSpPr>
            <p:cNvPr id="839" name="Google Shape;839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0" name="Google Shape;840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Bored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41" name="Google Shape;841;p37"/>
          <p:cNvGrpSpPr/>
          <p:nvPr/>
        </p:nvGrpSpPr>
        <p:grpSpPr>
          <a:xfrm>
            <a:off x="5642383" y="1349578"/>
            <a:ext cx="1729380" cy="1580840"/>
            <a:chOff x="4243100" y="3208450"/>
            <a:chExt cx="2085600" cy="1842900"/>
          </a:xfrm>
        </p:grpSpPr>
        <p:sp>
          <p:nvSpPr>
            <p:cNvPr id="842" name="Google Shape;842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6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3" name="Google Shape;843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Sad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44" name="Google Shape;844;p37"/>
          <p:cNvGrpSpPr/>
          <p:nvPr/>
        </p:nvGrpSpPr>
        <p:grpSpPr>
          <a:xfrm>
            <a:off x="5642383" y="3023166"/>
            <a:ext cx="1729380" cy="1580840"/>
            <a:chOff x="4243100" y="3208450"/>
            <a:chExt cx="2085600" cy="1842900"/>
          </a:xfrm>
        </p:grpSpPr>
        <p:sp>
          <p:nvSpPr>
            <p:cNvPr id="845" name="Google Shape;845;p37"/>
            <p:cNvSpPr/>
            <p:nvPr/>
          </p:nvSpPr>
          <p:spPr>
            <a:xfrm>
              <a:off x="4243100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6" name="Google Shape;846;p37"/>
            <p:cNvSpPr/>
            <p:nvPr/>
          </p:nvSpPr>
          <p:spPr>
            <a:xfrm>
              <a:off x="4243100" y="3208450"/>
              <a:ext cx="2085600" cy="489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18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Pleased</a:t>
              </a:r>
              <a:endParaRPr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847" name="Google Shape;847;p37"/>
          <p:cNvGrpSpPr/>
          <p:nvPr/>
        </p:nvGrpSpPr>
        <p:grpSpPr>
          <a:xfrm>
            <a:off x="4196573" y="3589345"/>
            <a:ext cx="750864" cy="918408"/>
            <a:chOff x="2705681" y="2986172"/>
            <a:chExt cx="1540550" cy="1884687"/>
          </a:xfrm>
        </p:grpSpPr>
        <p:sp>
          <p:nvSpPr>
            <p:cNvPr id="848" name="Google Shape;848;p37"/>
            <p:cNvSpPr/>
            <p:nvPr/>
          </p:nvSpPr>
          <p:spPr>
            <a:xfrm>
              <a:off x="2736525" y="3295706"/>
              <a:ext cx="1469114" cy="1575153"/>
            </a:xfrm>
            <a:custGeom>
              <a:rect l="l" t="t" r="r" b="b"/>
              <a:pathLst>
                <a:path w="44154" h="47341" extrusionOk="0">
                  <a:moveTo>
                    <a:pt x="24976" y="0"/>
                  </a:moveTo>
                  <a:cubicBezTo>
                    <a:pt x="17733" y="0"/>
                    <a:pt x="8909" y="1249"/>
                    <a:pt x="5221" y="5163"/>
                  </a:cubicBezTo>
                  <a:cubicBezTo>
                    <a:pt x="5221" y="5163"/>
                    <a:pt x="4636" y="15018"/>
                    <a:pt x="5416" y="22238"/>
                  </a:cubicBezTo>
                  <a:cubicBezTo>
                    <a:pt x="4854" y="22013"/>
                    <a:pt x="4239" y="21851"/>
                    <a:pt x="3635" y="21851"/>
                  </a:cubicBezTo>
                  <a:cubicBezTo>
                    <a:pt x="2930" y="21851"/>
                    <a:pt x="2238" y="22073"/>
                    <a:pt x="1660" y="22677"/>
                  </a:cubicBezTo>
                  <a:cubicBezTo>
                    <a:pt x="1" y="24531"/>
                    <a:pt x="1757" y="27605"/>
                    <a:pt x="5124" y="27946"/>
                  </a:cubicBezTo>
                  <a:cubicBezTo>
                    <a:pt x="5611" y="27995"/>
                    <a:pt x="6050" y="28044"/>
                    <a:pt x="6490" y="28044"/>
                  </a:cubicBezTo>
                  <a:cubicBezTo>
                    <a:pt x="7807" y="33215"/>
                    <a:pt x="10441" y="37314"/>
                    <a:pt x="17320" y="38631"/>
                  </a:cubicBezTo>
                  <a:cubicBezTo>
                    <a:pt x="17223" y="41021"/>
                    <a:pt x="17077" y="45266"/>
                    <a:pt x="17077" y="45266"/>
                  </a:cubicBezTo>
                  <a:cubicBezTo>
                    <a:pt x="17077" y="45266"/>
                    <a:pt x="18373" y="47340"/>
                    <a:pt x="21902" y="47340"/>
                  </a:cubicBezTo>
                  <a:cubicBezTo>
                    <a:pt x="22122" y="47340"/>
                    <a:pt x="22351" y="47332"/>
                    <a:pt x="22590" y="47315"/>
                  </a:cubicBezTo>
                  <a:cubicBezTo>
                    <a:pt x="26639" y="47071"/>
                    <a:pt x="27078" y="44973"/>
                    <a:pt x="27078" y="44973"/>
                  </a:cubicBezTo>
                  <a:lnTo>
                    <a:pt x="26297" y="38533"/>
                  </a:lnTo>
                  <a:cubicBezTo>
                    <a:pt x="31859" y="37460"/>
                    <a:pt x="36348" y="33459"/>
                    <a:pt x="37958" y="28093"/>
                  </a:cubicBezTo>
                  <a:cubicBezTo>
                    <a:pt x="38299" y="28093"/>
                    <a:pt x="38641" y="28044"/>
                    <a:pt x="39031" y="27995"/>
                  </a:cubicBezTo>
                  <a:cubicBezTo>
                    <a:pt x="42397" y="27605"/>
                    <a:pt x="44154" y="24531"/>
                    <a:pt x="42495" y="22677"/>
                  </a:cubicBezTo>
                  <a:cubicBezTo>
                    <a:pt x="41928" y="22082"/>
                    <a:pt x="41245" y="21865"/>
                    <a:pt x="40542" y="21865"/>
                  </a:cubicBezTo>
                  <a:cubicBezTo>
                    <a:pt x="40037" y="21865"/>
                    <a:pt x="39521" y="21977"/>
                    <a:pt x="39031" y="22141"/>
                  </a:cubicBezTo>
                  <a:cubicBezTo>
                    <a:pt x="39616" y="13749"/>
                    <a:pt x="37567" y="3016"/>
                    <a:pt x="35713" y="1455"/>
                  </a:cubicBezTo>
                  <a:cubicBezTo>
                    <a:pt x="34744" y="671"/>
                    <a:pt x="30284" y="0"/>
                    <a:pt x="249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9" name="Google Shape;849;p37"/>
            <p:cNvSpPr/>
            <p:nvPr/>
          </p:nvSpPr>
          <p:spPr>
            <a:xfrm>
              <a:off x="3345279" y="3933939"/>
              <a:ext cx="142872" cy="303046"/>
            </a:xfrm>
            <a:custGeom>
              <a:rect l="l" t="t" r="r" b="b"/>
              <a:pathLst>
                <a:path w="4294" h="9108" extrusionOk="0">
                  <a:moveTo>
                    <a:pt x="3671" y="0"/>
                  </a:moveTo>
                  <a:cubicBezTo>
                    <a:pt x="3614" y="0"/>
                    <a:pt x="3562" y="38"/>
                    <a:pt x="3562" y="129"/>
                  </a:cubicBezTo>
                  <a:lnTo>
                    <a:pt x="3513" y="129"/>
                  </a:lnTo>
                  <a:cubicBezTo>
                    <a:pt x="3513" y="1007"/>
                    <a:pt x="3464" y="1885"/>
                    <a:pt x="3464" y="2764"/>
                  </a:cubicBezTo>
                  <a:cubicBezTo>
                    <a:pt x="3513" y="3593"/>
                    <a:pt x="3562" y="4374"/>
                    <a:pt x="3562" y="5203"/>
                  </a:cubicBezTo>
                  <a:cubicBezTo>
                    <a:pt x="3513" y="5496"/>
                    <a:pt x="3415" y="5788"/>
                    <a:pt x="3269" y="6032"/>
                  </a:cubicBezTo>
                  <a:cubicBezTo>
                    <a:pt x="3074" y="6179"/>
                    <a:pt x="2830" y="6276"/>
                    <a:pt x="2586" y="6325"/>
                  </a:cubicBezTo>
                  <a:cubicBezTo>
                    <a:pt x="2049" y="6374"/>
                    <a:pt x="1561" y="6471"/>
                    <a:pt x="1025" y="6618"/>
                  </a:cubicBezTo>
                  <a:cubicBezTo>
                    <a:pt x="98" y="6911"/>
                    <a:pt x="0" y="8228"/>
                    <a:pt x="878" y="8716"/>
                  </a:cubicBezTo>
                  <a:cubicBezTo>
                    <a:pt x="1269" y="8960"/>
                    <a:pt x="1805" y="9106"/>
                    <a:pt x="2293" y="9106"/>
                  </a:cubicBezTo>
                  <a:cubicBezTo>
                    <a:pt x="2371" y="9106"/>
                    <a:pt x="2457" y="9108"/>
                    <a:pt x="2547" y="9108"/>
                  </a:cubicBezTo>
                  <a:cubicBezTo>
                    <a:pt x="2904" y="9108"/>
                    <a:pt x="3318" y="9077"/>
                    <a:pt x="3513" y="8764"/>
                  </a:cubicBezTo>
                  <a:cubicBezTo>
                    <a:pt x="3562" y="8667"/>
                    <a:pt x="3513" y="8569"/>
                    <a:pt x="3464" y="8520"/>
                  </a:cubicBezTo>
                  <a:cubicBezTo>
                    <a:pt x="3328" y="8442"/>
                    <a:pt x="3168" y="8419"/>
                    <a:pt x="3003" y="8419"/>
                  </a:cubicBezTo>
                  <a:cubicBezTo>
                    <a:pt x="2756" y="8419"/>
                    <a:pt x="2498" y="8472"/>
                    <a:pt x="2293" y="8472"/>
                  </a:cubicBezTo>
                  <a:cubicBezTo>
                    <a:pt x="1854" y="8472"/>
                    <a:pt x="1415" y="8325"/>
                    <a:pt x="1074" y="8033"/>
                  </a:cubicBezTo>
                  <a:cubicBezTo>
                    <a:pt x="293" y="7057"/>
                    <a:pt x="2244" y="6911"/>
                    <a:pt x="2781" y="6764"/>
                  </a:cubicBezTo>
                  <a:cubicBezTo>
                    <a:pt x="3171" y="6667"/>
                    <a:pt x="3562" y="6471"/>
                    <a:pt x="3854" y="6227"/>
                  </a:cubicBezTo>
                  <a:cubicBezTo>
                    <a:pt x="4196" y="5740"/>
                    <a:pt x="4294" y="5154"/>
                    <a:pt x="4245" y="4617"/>
                  </a:cubicBezTo>
                  <a:cubicBezTo>
                    <a:pt x="4147" y="3105"/>
                    <a:pt x="4001" y="1641"/>
                    <a:pt x="3806" y="129"/>
                  </a:cubicBezTo>
                  <a:cubicBezTo>
                    <a:pt x="3806" y="51"/>
                    <a:pt x="3736" y="0"/>
                    <a:pt x="36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0" name="Google Shape;850;p37"/>
            <p:cNvSpPr/>
            <p:nvPr/>
          </p:nvSpPr>
          <p:spPr>
            <a:xfrm rot="10800000">
              <a:off x="3307350" y="4308768"/>
              <a:ext cx="300916" cy="49127"/>
            </a:xfrm>
            <a:custGeom>
              <a:rect l="l" t="t" r="r" b="b"/>
              <a:pathLst>
                <a:path w="9044" h="4506" extrusionOk="0">
                  <a:moveTo>
                    <a:pt x="8546" y="1"/>
                  </a:moveTo>
                  <a:cubicBezTo>
                    <a:pt x="8499" y="1"/>
                    <a:pt x="8450" y="12"/>
                    <a:pt x="8410" y="33"/>
                  </a:cubicBezTo>
                  <a:cubicBezTo>
                    <a:pt x="8117" y="228"/>
                    <a:pt x="8068" y="764"/>
                    <a:pt x="7971" y="1057"/>
                  </a:cubicBezTo>
                  <a:cubicBezTo>
                    <a:pt x="7775" y="1545"/>
                    <a:pt x="7531" y="1935"/>
                    <a:pt x="7239" y="2277"/>
                  </a:cubicBezTo>
                  <a:cubicBezTo>
                    <a:pt x="6653" y="3057"/>
                    <a:pt x="5775" y="3545"/>
                    <a:pt x="4848" y="3740"/>
                  </a:cubicBezTo>
                  <a:cubicBezTo>
                    <a:pt x="4676" y="3765"/>
                    <a:pt x="4502" y="3777"/>
                    <a:pt x="4328" y="3777"/>
                  </a:cubicBezTo>
                  <a:cubicBezTo>
                    <a:pt x="3471" y="3777"/>
                    <a:pt x="2619" y="3479"/>
                    <a:pt x="1970" y="2911"/>
                  </a:cubicBezTo>
                  <a:cubicBezTo>
                    <a:pt x="1384" y="2326"/>
                    <a:pt x="847" y="1594"/>
                    <a:pt x="506" y="813"/>
                  </a:cubicBezTo>
                  <a:cubicBezTo>
                    <a:pt x="474" y="750"/>
                    <a:pt x="407" y="723"/>
                    <a:pt x="334" y="723"/>
                  </a:cubicBezTo>
                  <a:cubicBezTo>
                    <a:pt x="181" y="723"/>
                    <a:pt x="1" y="843"/>
                    <a:pt x="67" y="1008"/>
                  </a:cubicBezTo>
                  <a:lnTo>
                    <a:pt x="67" y="1057"/>
                  </a:lnTo>
                  <a:cubicBezTo>
                    <a:pt x="360" y="1984"/>
                    <a:pt x="945" y="2862"/>
                    <a:pt x="1677" y="3545"/>
                  </a:cubicBezTo>
                  <a:cubicBezTo>
                    <a:pt x="2463" y="4166"/>
                    <a:pt x="3424" y="4506"/>
                    <a:pt x="4411" y="4506"/>
                  </a:cubicBezTo>
                  <a:cubicBezTo>
                    <a:pt x="4589" y="4506"/>
                    <a:pt x="4767" y="4495"/>
                    <a:pt x="4946" y="4472"/>
                  </a:cubicBezTo>
                  <a:cubicBezTo>
                    <a:pt x="6019" y="4277"/>
                    <a:pt x="7044" y="3692"/>
                    <a:pt x="7727" y="2862"/>
                  </a:cubicBezTo>
                  <a:cubicBezTo>
                    <a:pt x="8117" y="2423"/>
                    <a:pt x="8361" y="1935"/>
                    <a:pt x="8605" y="1447"/>
                  </a:cubicBezTo>
                  <a:cubicBezTo>
                    <a:pt x="8751" y="1057"/>
                    <a:pt x="9044" y="374"/>
                    <a:pt x="8702" y="81"/>
                  </a:cubicBezTo>
                  <a:cubicBezTo>
                    <a:pt x="8674" y="24"/>
                    <a:pt x="8612" y="1"/>
                    <a:pt x="85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1" name="Google Shape;851;p37"/>
            <p:cNvSpPr/>
            <p:nvPr/>
          </p:nvSpPr>
          <p:spPr>
            <a:xfrm>
              <a:off x="3590397" y="3865365"/>
              <a:ext cx="317952" cy="266147"/>
            </a:xfrm>
            <a:custGeom>
              <a:rect l="l" t="t" r="r" b="b"/>
              <a:pathLst>
                <a:path w="9556" h="7999" extrusionOk="0">
                  <a:moveTo>
                    <a:pt x="4084" y="1"/>
                  </a:moveTo>
                  <a:cubicBezTo>
                    <a:pt x="3189" y="1"/>
                    <a:pt x="2283" y="321"/>
                    <a:pt x="1513" y="1068"/>
                  </a:cubicBezTo>
                  <a:cubicBezTo>
                    <a:pt x="634" y="1946"/>
                    <a:pt x="147" y="3068"/>
                    <a:pt x="98" y="4239"/>
                  </a:cubicBezTo>
                  <a:cubicBezTo>
                    <a:pt x="0" y="4922"/>
                    <a:pt x="147" y="5605"/>
                    <a:pt x="439" y="6239"/>
                  </a:cubicBezTo>
                  <a:cubicBezTo>
                    <a:pt x="1122" y="7508"/>
                    <a:pt x="2684" y="7996"/>
                    <a:pt x="4050" y="7996"/>
                  </a:cubicBezTo>
                  <a:cubicBezTo>
                    <a:pt x="4096" y="7997"/>
                    <a:pt x="4142" y="7998"/>
                    <a:pt x="4187" y="7998"/>
                  </a:cubicBezTo>
                  <a:cubicBezTo>
                    <a:pt x="5599" y="7998"/>
                    <a:pt x="6905" y="7276"/>
                    <a:pt x="7709" y="6142"/>
                  </a:cubicBezTo>
                  <a:cubicBezTo>
                    <a:pt x="9555" y="3113"/>
                    <a:pt x="6872" y="1"/>
                    <a:pt x="408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2" name="Google Shape;852;p37"/>
            <p:cNvSpPr/>
            <p:nvPr/>
          </p:nvSpPr>
          <p:spPr>
            <a:xfrm>
              <a:off x="3614719" y="3914442"/>
              <a:ext cx="233440" cy="201166"/>
            </a:xfrm>
            <a:custGeom>
              <a:rect l="l" t="t" r="r" b="b"/>
              <a:pathLst>
                <a:path w="7016" h="6046" extrusionOk="0">
                  <a:moveTo>
                    <a:pt x="2951" y="1"/>
                  </a:moveTo>
                  <a:cubicBezTo>
                    <a:pt x="2293" y="1"/>
                    <a:pt x="1631" y="245"/>
                    <a:pt x="1074" y="813"/>
                  </a:cubicBezTo>
                  <a:cubicBezTo>
                    <a:pt x="489" y="1496"/>
                    <a:pt x="99" y="2325"/>
                    <a:pt x="50" y="3203"/>
                  </a:cubicBezTo>
                  <a:cubicBezTo>
                    <a:pt x="1" y="3740"/>
                    <a:pt x="99" y="4228"/>
                    <a:pt x="294" y="4716"/>
                  </a:cubicBezTo>
                  <a:cubicBezTo>
                    <a:pt x="830" y="5565"/>
                    <a:pt x="1734" y="6045"/>
                    <a:pt x="2670" y="6045"/>
                  </a:cubicBezTo>
                  <a:cubicBezTo>
                    <a:pt x="2756" y="6045"/>
                    <a:pt x="2842" y="6041"/>
                    <a:pt x="2928" y="6033"/>
                  </a:cubicBezTo>
                  <a:cubicBezTo>
                    <a:pt x="2973" y="6035"/>
                    <a:pt x="3018" y="6036"/>
                    <a:pt x="3063" y="6036"/>
                  </a:cubicBezTo>
                  <a:cubicBezTo>
                    <a:pt x="4087" y="6036"/>
                    <a:pt x="5051" y="5508"/>
                    <a:pt x="5612" y="4667"/>
                  </a:cubicBezTo>
                  <a:cubicBezTo>
                    <a:pt x="7016" y="2376"/>
                    <a:pt x="5005" y="1"/>
                    <a:pt x="295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3" name="Google Shape;853;p37"/>
            <p:cNvSpPr/>
            <p:nvPr/>
          </p:nvSpPr>
          <p:spPr>
            <a:xfrm>
              <a:off x="3041967" y="3865365"/>
              <a:ext cx="316322" cy="266147"/>
            </a:xfrm>
            <a:custGeom>
              <a:rect l="l" t="t" r="r" b="b"/>
              <a:pathLst>
                <a:path w="9507" h="7999" extrusionOk="0">
                  <a:moveTo>
                    <a:pt x="5472" y="1"/>
                  </a:moveTo>
                  <a:cubicBezTo>
                    <a:pt x="2683" y="1"/>
                    <a:pt x="0" y="3113"/>
                    <a:pt x="1847" y="6142"/>
                  </a:cubicBezTo>
                  <a:cubicBezTo>
                    <a:pt x="2650" y="7276"/>
                    <a:pt x="3957" y="7998"/>
                    <a:pt x="5368" y="7998"/>
                  </a:cubicBezTo>
                  <a:cubicBezTo>
                    <a:pt x="5414" y="7998"/>
                    <a:pt x="5460" y="7997"/>
                    <a:pt x="5506" y="7996"/>
                  </a:cubicBezTo>
                  <a:cubicBezTo>
                    <a:pt x="6872" y="7996"/>
                    <a:pt x="8433" y="7508"/>
                    <a:pt x="9116" y="6239"/>
                  </a:cubicBezTo>
                  <a:cubicBezTo>
                    <a:pt x="9409" y="5605"/>
                    <a:pt x="9507" y="4922"/>
                    <a:pt x="9458" y="4239"/>
                  </a:cubicBezTo>
                  <a:cubicBezTo>
                    <a:pt x="9360" y="3068"/>
                    <a:pt x="8872" y="1946"/>
                    <a:pt x="8043" y="1068"/>
                  </a:cubicBezTo>
                  <a:cubicBezTo>
                    <a:pt x="7272" y="321"/>
                    <a:pt x="6367" y="1"/>
                    <a:pt x="547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4" name="Google Shape;854;p37"/>
            <p:cNvSpPr/>
            <p:nvPr/>
          </p:nvSpPr>
          <p:spPr>
            <a:xfrm>
              <a:off x="3102123" y="3914442"/>
              <a:ext cx="233440" cy="201166"/>
            </a:xfrm>
            <a:custGeom>
              <a:rect l="l" t="t" r="r" b="b"/>
              <a:pathLst>
                <a:path w="7016" h="6046" extrusionOk="0">
                  <a:moveTo>
                    <a:pt x="4065" y="1"/>
                  </a:moveTo>
                  <a:cubicBezTo>
                    <a:pt x="2011" y="1"/>
                    <a:pt x="1" y="2376"/>
                    <a:pt x="1405" y="4667"/>
                  </a:cubicBezTo>
                  <a:cubicBezTo>
                    <a:pt x="1966" y="5508"/>
                    <a:pt x="2885" y="6036"/>
                    <a:pt x="3905" y="6036"/>
                  </a:cubicBezTo>
                  <a:cubicBezTo>
                    <a:pt x="3949" y="6036"/>
                    <a:pt x="3994" y="6035"/>
                    <a:pt x="4039" y="6033"/>
                  </a:cubicBezTo>
                  <a:cubicBezTo>
                    <a:pt x="4130" y="6041"/>
                    <a:pt x="4220" y="6045"/>
                    <a:pt x="4309" y="6045"/>
                  </a:cubicBezTo>
                  <a:cubicBezTo>
                    <a:pt x="5282" y="6045"/>
                    <a:pt x="6183" y="5565"/>
                    <a:pt x="6674" y="4716"/>
                  </a:cubicBezTo>
                  <a:cubicBezTo>
                    <a:pt x="6918" y="4228"/>
                    <a:pt x="7015" y="3740"/>
                    <a:pt x="6967" y="3203"/>
                  </a:cubicBezTo>
                  <a:cubicBezTo>
                    <a:pt x="6918" y="2325"/>
                    <a:pt x="6528" y="1496"/>
                    <a:pt x="5942" y="813"/>
                  </a:cubicBezTo>
                  <a:cubicBezTo>
                    <a:pt x="5386" y="245"/>
                    <a:pt x="4723" y="1"/>
                    <a:pt x="40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5" name="Google Shape;855;p37"/>
            <p:cNvSpPr/>
            <p:nvPr/>
          </p:nvSpPr>
          <p:spPr>
            <a:xfrm>
              <a:off x="3176454" y="3955267"/>
              <a:ext cx="48711" cy="49143"/>
            </a:xfrm>
            <a:custGeom>
              <a:rect l="l" t="t" r="r" b="b"/>
              <a:pathLst>
                <a:path w="1464" h="1477" extrusionOk="0">
                  <a:moveTo>
                    <a:pt x="689" y="0"/>
                  </a:moveTo>
                  <a:cubicBezTo>
                    <a:pt x="598" y="0"/>
                    <a:pt x="513" y="25"/>
                    <a:pt x="439" y="73"/>
                  </a:cubicBezTo>
                  <a:cubicBezTo>
                    <a:pt x="342" y="73"/>
                    <a:pt x="244" y="122"/>
                    <a:pt x="195" y="220"/>
                  </a:cubicBezTo>
                  <a:lnTo>
                    <a:pt x="98" y="366"/>
                  </a:lnTo>
                  <a:cubicBezTo>
                    <a:pt x="0" y="464"/>
                    <a:pt x="0" y="610"/>
                    <a:pt x="0" y="708"/>
                  </a:cubicBezTo>
                  <a:lnTo>
                    <a:pt x="0" y="903"/>
                  </a:lnTo>
                  <a:cubicBezTo>
                    <a:pt x="0" y="1049"/>
                    <a:pt x="98" y="1147"/>
                    <a:pt x="195" y="1244"/>
                  </a:cubicBezTo>
                  <a:cubicBezTo>
                    <a:pt x="244" y="1293"/>
                    <a:pt x="342" y="1342"/>
                    <a:pt x="391" y="1391"/>
                  </a:cubicBezTo>
                  <a:lnTo>
                    <a:pt x="537" y="1440"/>
                  </a:lnTo>
                  <a:cubicBezTo>
                    <a:pt x="586" y="1464"/>
                    <a:pt x="635" y="1476"/>
                    <a:pt x="683" y="1476"/>
                  </a:cubicBezTo>
                  <a:cubicBezTo>
                    <a:pt x="732" y="1476"/>
                    <a:pt x="781" y="1464"/>
                    <a:pt x="830" y="1440"/>
                  </a:cubicBezTo>
                  <a:cubicBezTo>
                    <a:pt x="927" y="1440"/>
                    <a:pt x="976" y="1440"/>
                    <a:pt x="1025" y="1391"/>
                  </a:cubicBezTo>
                  <a:cubicBezTo>
                    <a:pt x="1122" y="1391"/>
                    <a:pt x="1220" y="1342"/>
                    <a:pt x="1269" y="1244"/>
                  </a:cubicBezTo>
                  <a:lnTo>
                    <a:pt x="1366" y="1098"/>
                  </a:lnTo>
                  <a:lnTo>
                    <a:pt x="1464" y="952"/>
                  </a:lnTo>
                  <a:cubicBezTo>
                    <a:pt x="1464" y="854"/>
                    <a:pt x="1464" y="757"/>
                    <a:pt x="1464" y="659"/>
                  </a:cubicBezTo>
                  <a:cubicBezTo>
                    <a:pt x="1415" y="561"/>
                    <a:pt x="1415" y="464"/>
                    <a:pt x="1366" y="415"/>
                  </a:cubicBezTo>
                  <a:cubicBezTo>
                    <a:pt x="1318" y="317"/>
                    <a:pt x="1269" y="269"/>
                    <a:pt x="1220" y="220"/>
                  </a:cubicBezTo>
                  <a:cubicBezTo>
                    <a:pt x="1171" y="122"/>
                    <a:pt x="1074" y="73"/>
                    <a:pt x="976" y="73"/>
                  </a:cubicBezTo>
                  <a:cubicBezTo>
                    <a:pt x="878" y="25"/>
                    <a:pt x="781" y="0"/>
                    <a:pt x="6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6" name="Google Shape;856;p37"/>
            <p:cNvSpPr/>
            <p:nvPr/>
          </p:nvSpPr>
          <p:spPr>
            <a:xfrm>
              <a:off x="3656942" y="3955267"/>
              <a:ext cx="50341" cy="49143"/>
            </a:xfrm>
            <a:custGeom>
              <a:rect l="l" t="t" r="r" b="b"/>
              <a:pathLst>
                <a:path w="1513" h="1477" extrusionOk="0">
                  <a:moveTo>
                    <a:pt x="732" y="0"/>
                  </a:moveTo>
                  <a:cubicBezTo>
                    <a:pt x="635" y="0"/>
                    <a:pt x="537" y="25"/>
                    <a:pt x="440" y="73"/>
                  </a:cubicBezTo>
                  <a:cubicBezTo>
                    <a:pt x="391" y="73"/>
                    <a:pt x="293" y="122"/>
                    <a:pt x="244" y="220"/>
                  </a:cubicBezTo>
                  <a:lnTo>
                    <a:pt x="98" y="366"/>
                  </a:lnTo>
                  <a:cubicBezTo>
                    <a:pt x="49" y="464"/>
                    <a:pt x="0" y="610"/>
                    <a:pt x="0" y="708"/>
                  </a:cubicBezTo>
                  <a:lnTo>
                    <a:pt x="0" y="903"/>
                  </a:lnTo>
                  <a:cubicBezTo>
                    <a:pt x="49" y="1049"/>
                    <a:pt x="98" y="1147"/>
                    <a:pt x="196" y="1244"/>
                  </a:cubicBezTo>
                  <a:lnTo>
                    <a:pt x="244" y="1244"/>
                  </a:lnTo>
                  <a:cubicBezTo>
                    <a:pt x="293" y="1293"/>
                    <a:pt x="342" y="1342"/>
                    <a:pt x="440" y="1391"/>
                  </a:cubicBezTo>
                  <a:lnTo>
                    <a:pt x="586" y="1440"/>
                  </a:lnTo>
                  <a:cubicBezTo>
                    <a:pt x="635" y="1464"/>
                    <a:pt x="684" y="1476"/>
                    <a:pt x="732" y="1476"/>
                  </a:cubicBezTo>
                  <a:cubicBezTo>
                    <a:pt x="781" y="1476"/>
                    <a:pt x="830" y="1464"/>
                    <a:pt x="879" y="1440"/>
                  </a:cubicBezTo>
                  <a:cubicBezTo>
                    <a:pt x="927" y="1440"/>
                    <a:pt x="976" y="1440"/>
                    <a:pt x="1074" y="1391"/>
                  </a:cubicBezTo>
                  <a:cubicBezTo>
                    <a:pt x="1123" y="1391"/>
                    <a:pt x="1220" y="1342"/>
                    <a:pt x="1269" y="1244"/>
                  </a:cubicBezTo>
                  <a:lnTo>
                    <a:pt x="1415" y="1098"/>
                  </a:lnTo>
                  <a:lnTo>
                    <a:pt x="1464" y="952"/>
                  </a:lnTo>
                  <a:cubicBezTo>
                    <a:pt x="1513" y="854"/>
                    <a:pt x="1513" y="757"/>
                    <a:pt x="1464" y="659"/>
                  </a:cubicBezTo>
                  <a:cubicBezTo>
                    <a:pt x="1464" y="561"/>
                    <a:pt x="1415" y="464"/>
                    <a:pt x="1367" y="415"/>
                  </a:cubicBezTo>
                  <a:cubicBezTo>
                    <a:pt x="1367" y="317"/>
                    <a:pt x="1318" y="269"/>
                    <a:pt x="1220" y="220"/>
                  </a:cubicBezTo>
                  <a:cubicBezTo>
                    <a:pt x="1171" y="122"/>
                    <a:pt x="1074" y="73"/>
                    <a:pt x="1025" y="73"/>
                  </a:cubicBezTo>
                  <a:cubicBezTo>
                    <a:pt x="927" y="25"/>
                    <a:pt x="830" y="0"/>
                    <a:pt x="7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7" name="Google Shape;857;p37"/>
            <p:cNvSpPr/>
            <p:nvPr/>
          </p:nvSpPr>
          <p:spPr>
            <a:xfrm>
              <a:off x="3100160" y="3784014"/>
              <a:ext cx="139645" cy="87673"/>
            </a:xfrm>
            <a:custGeom>
              <a:rect l="l" t="t" r="r" b="b"/>
              <a:pathLst>
                <a:path w="4197" h="2635" extrusionOk="0">
                  <a:moveTo>
                    <a:pt x="2586" y="0"/>
                  </a:moveTo>
                  <a:cubicBezTo>
                    <a:pt x="2245" y="49"/>
                    <a:pt x="1854" y="147"/>
                    <a:pt x="1513" y="342"/>
                  </a:cubicBezTo>
                  <a:cubicBezTo>
                    <a:pt x="1122" y="488"/>
                    <a:pt x="781" y="683"/>
                    <a:pt x="537" y="976"/>
                  </a:cubicBezTo>
                  <a:cubicBezTo>
                    <a:pt x="357" y="1156"/>
                    <a:pt x="219" y="1336"/>
                    <a:pt x="160" y="1554"/>
                  </a:cubicBezTo>
                  <a:lnTo>
                    <a:pt x="160" y="1554"/>
                  </a:lnTo>
                  <a:cubicBezTo>
                    <a:pt x="169" y="1513"/>
                    <a:pt x="170" y="1498"/>
                    <a:pt x="167" y="1498"/>
                  </a:cubicBezTo>
                  <a:cubicBezTo>
                    <a:pt x="163" y="1498"/>
                    <a:pt x="147" y="1554"/>
                    <a:pt x="147" y="1610"/>
                  </a:cubicBezTo>
                  <a:cubicBezTo>
                    <a:pt x="147" y="1659"/>
                    <a:pt x="98" y="1708"/>
                    <a:pt x="49" y="1757"/>
                  </a:cubicBezTo>
                  <a:cubicBezTo>
                    <a:pt x="0" y="1903"/>
                    <a:pt x="0" y="2049"/>
                    <a:pt x="49" y="2244"/>
                  </a:cubicBezTo>
                  <a:cubicBezTo>
                    <a:pt x="98" y="2440"/>
                    <a:pt x="342" y="2635"/>
                    <a:pt x="586" y="2635"/>
                  </a:cubicBezTo>
                  <a:cubicBezTo>
                    <a:pt x="683" y="2635"/>
                    <a:pt x="830" y="2586"/>
                    <a:pt x="976" y="2537"/>
                  </a:cubicBezTo>
                  <a:lnTo>
                    <a:pt x="1025" y="2488"/>
                  </a:lnTo>
                  <a:cubicBezTo>
                    <a:pt x="1025" y="2488"/>
                    <a:pt x="1171" y="2440"/>
                    <a:pt x="1025" y="2440"/>
                  </a:cubicBezTo>
                  <a:cubicBezTo>
                    <a:pt x="1074" y="2440"/>
                    <a:pt x="1171" y="2391"/>
                    <a:pt x="1220" y="2391"/>
                  </a:cubicBezTo>
                  <a:lnTo>
                    <a:pt x="1269" y="2342"/>
                  </a:lnTo>
                  <a:lnTo>
                    <a:pt x="1464" y="2196"/>
                  </a:lnTo>
                  <a:cubicBezTo>
                    <a:pt x="1708" y="2049"/>
                    <a:pt x="1952" y="1903"/>
                    <a:pt x="2196" y="1708"/>
                  </a:cubicBezTo>
                  <a:cubicBezTo>
                    <a:pt x="2440" y="1561"/>
                    <a:pt x="2684" y="1415"/>
                    <a:pt x="2928" y="1317"/>
                  </a:cubicBezTo>
                  <a:lnTo>
                    <a:pt x="3025" y="1269"/>
                  </a:lnTo>
                  <a:lnTo>
                    <a:pt x="3074" y="1269"/>
                  </a:lnTo>
                  <a:cubicBezTo>
                    <a:pt x="3041" y="1285"/>
                    <a:pt x="3031" y="1290"/>
                    <a:pt x="3032" y="1290"/>
                  </a:cubicBezTo>
                  <a:cubicBezTo>
                    <a:pt x="3036" y="1290"/>
                    <a:pt x="3090" y="1269"/>
                    <a:pt x="3123" y="1269"/>
                  </a:cubicBezTo>
                  <a:lnTo>
                    <a:pt x="3220" y="1220"/>
                  </a:lnTo>
                  <a:lnTo>
                    <a:pt x="3415" y="1171"/>
                  </a:lnTo>
                  <a:lnTo>
                    <a:pt x="3513" y="1171"/>
                  </a:lnTo>
                  <a:cubicBezTo>
                    <a:pt x="4098" y="1171"/>
                    <a:pt x="4196" y="391"/>
                    <a:pt x="3659" y="195"/>
                  </a:cubicBezTo>
                  <a:lnTo>
                    <a:pt x="3611" y="147"/>
                  </a:lnTo>
                  <a:cubicBezTo>
                    <a:pt x="3269" y="49"/>
                    <a:pt x="2928" y="0"/>
                    <a:pt x="258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8" name="Google Shape;858;p37"/>
            <p:cNvSpPr/>
            <p:nvPr/>
          </p:nvSpPr>
          <p:spPr>
            <a:xfrm>
              <a:off x="3738094" y="3787840"/>
              <a:ext cx="121777" cy="82216"/>
            </a:xfrm>
            <a:custGeom>
              <a:rect l="l" t="t" r="r" b="b"/>
              <a:pathLst>
                <a:path w="3660" h="2471" extrusionOk="0">
                  <a:moveTo>
                    <a:pt x="1118" y="0"/>
                  </a:moveTo>
                  <a:cubicBezTo>
                    <a:pt x="895" y="0"/>
                    <a:pt x="668" y="28"/>
                    <a:pt x="440" y="80"/>
                  </a:cubicBezTo>
                  <a:cubicBezTo>
                    <a:pt x="147" y="129"/>
                    <a:pt x="1" y="422"/>
                    <a:pt x="50" y="715"/>
                  </a:cubicBezTo>
                  <a:cubicBezTo>
                    <a:pt x="130" y="915"/>
                    <a:pt x="341" y="1082"/>
                    <a:pt x="549" y="1082"/>
                  </a:cubicBezTo>
                  <a:cubicBezTo>
                    <a:pt x="594" y="1082"/>
                    <a:pt x="640" y="1074"/>
                    <a:pt x="684" y="1056"/>
                  </a:cubicBezTo>
                  <a:lnTo>
                    <a:pt x="733" y="1056"/>
                  </a:lnTo>
                  <a:cubicBezTo>
                    <a:pt x="781" y="1056"/>
                    <a:pt x="879" y="1056"/>
                    <a:pt x="928" y="1105"/>
                  </a:cubicBezTo>
                  <a:lnTo>
                    <a:pt x="977" y="1105"/>
                  </a:lnTo>
                  <a:cubicBezTo>
                    <a:pt x="1221" y="1251"/>
                    <a:pt x="1465" y="1398"/>
                    <a:pt x="1708" y="1544"/>
                  </a:cubicBezTo>
                  <a:lnTo>
                    <a:pt x="1757" y="1593"/>
                  </a:lnTo>
                  <a:cubicBezTo>
                    <a:pt x="1806" y="1642"/>
                    <a:pt x="1855" y="1690"/>
                    <a:pt x="1904" y="1739"/>
                  </a:cubicBezTo>
                  <a:lnTo>
                    <a:pt x="2245" y="2032"/>
                  </a:lnTo>
                  <a:cubicBezTo>
                    <a:pt x="2343" y="2129"/>
                    <a:pt x="2489" y="2227"/>
                    <a:pt x="2635" y="2325"/>
                  </a:cubicBezTo>
                  <a:cubicBezTo>
                    <a:pt x="2717" y="2366"/>
                    <a:pt x="2800" y="2407"/>
                    <a:pt x="2911" y="2419"/>
                  </a:cubicBezTo>
                  <a:lnTo>
                    <a:pt x="2911" y="2419"/>
                  </a:lnTo>
                  <a:cubicBezTo>
                    <a:pt x="2996" y="2448"/>
                    <a:pt x="3073" y="2471"/>
                    <a:pt x="3172" y="2471"/>
                  </a:cubicBezTo>
                  <a:cubicBezTo>
                    <a:pt x="3367" y="2471"/>
                    <a:pt x="3562" y="2325"/>
                    <a:pt x="3611" y="2081"/>
                  </a:cubicBezTo>
                  <a:cubicBezTo>
                    <a:pt x="3660" y="1983"/>
                    <a:pt x="3660" y="1788"/>
                    <a:pt x="3611" y="1690"/>
                  </a:cubicBezTo>
                  <a:lnTo>
                    <a:pt x="3611" y="1718"/>
                  </a:lnTo>
                  <a:lnTo>
                    <a:pt x="3611" y="1718"/>
                  </a:lnTo>
                  <a:cubicBezTo>
                    <a:pt x="3573" y="1374"/>
                    <a:pt x="3386" y="1055"/>
                    <a:pt x="3074" y="861"/>
                  </a:cubicBezTo>
                  <a:cubicBezTo>
                    <a:pt x="2831" y="617"/>
                    <a:pt x="2587" y="422"/>
                    <a:pt x="2245" y="276"/>
                  </a:cubicBezTo>
                  <a:cubicBezTo>
                    <a:pt x="1901" y="88"/>
                    <a:pt x="1517" y="0"/>
                    <a:pt x="111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9" name="Google Shape;859;p37"/>
            <p:cNvSpPr/>
            <p:nvPr/>
          </p:nvSpPr>
          <p:spPr>
            <a:xfrm>
              <a:off x="2705681" y="2986172"/>
              <a:ext cx="1540550" cy="1099456"/>
            </a:xfrm>
            <a:custGeom>
              <a:rect l="l" t="t" r="r" b="b"/>
              <a:pathLst>
                <a:path w="46301" h="33044" extrusionOk="0">
                  <a:moveTo>
                    <a:pt x="18315" y="0"/>
                  </a:moveTo>
                  <a:cubicBezTo>
                    <a:pt x="17885" y="0"/>
                    <a:pt x="17455" y="25"/>
                    <a:pt x="17028" y="73"/>
                  </a:cubicBezTo>
                  <a:cubicBezTo>
                    <a:pt x="15711" y="220"/>
                    <a:pt x="14003" y="708"/>
                    <a:pt x="13369" y="2074"/>
                  </a:cubicBezTo>
                  <a:cubicBezTo>
                    <a:pt x="13174" y="2562"/>
                    <a:pt x="13222" y="3098"/>
                    <a:pt x="13515" y="3537"/>
                  </a:cubicBezTo>
                  <a:cubicBezTo>
                    <a:pt x="13076" y="3537"/>
                    <a:pt x="12686" y="3586"/>
                    <a:pt x="12344" y="3635"/>
                  </a:cubicBezTo>
                  <a:cubicBezTo>
                    <a:pt x="11661" y="3684"/>
                    <a:pt x="11027" y="3732"/>
                    <a:pt x="10393" y="3830"/>
                  </a:cubicBezTo>
                  <a:cubicBezTo>
                    <a:pt x="7661" y="4220"/>
                    <a:pt x="4928" y="5489"/>
                    <a:pt x="3660" y="8026"/>
                  </a:cubicBezTo>
                  <a:cubicBezTo>
                    <a:pt x="3123" y="9099"/>
                    <a:pt x="4001" y="10075"/>
                    <a:pt x="4977" y="10465"/>
                  </a:cubicBezTo>
                  <a:lnTo>
                    <a:pt x="5172" y="10514"/>
                  </a:lnTo>
                  <a:cubicBezTo>
                    <a:pt x="4880" y="10611"/>
                    <a:pt x="4684" y="10709"/>
                    <a:pt x="4441" y="10807"/>
                  </a:cubicBezTo>
                  <a:cubicBezTo>
                    <a:pt x="3367" y="11294"/>
                    <a:pt x="2489" y="12124"/>
                    <a:pt x="1904" y="13148"/>
                  </a:cubicBezTo>
                  <a:cubicBezTo>
                    <a:pt x="1269" y="14173"/>
                    <a:pt x="1318" y="15490"/>
                    <a:pt x="2001" y="16466"/>
                  </a:cubicBezTo>
                  <a:cubicBezTo>
                    <a:pt x="2587" y="17149"/>
                    <a:pt x="3416" y="17539"/>
                    <a:pt x="4294" y="17539"/>
                  </a:cubicBezTo>
                  <a:lnTo>
                    <a:pt x="4392" y="17539"/>
                  </a:lnTo>
                  <a:cubicBezTo>
                    <a:pt x="4001" y="17686"/>
                    <a:pt x="3660" y="17930"/>
                    <a:pt x="3270" y="18174"/>
                  </a:cubicBezTo>
                  <a:cubicBezTo>
                    <a:pt x="2831" y="18515"/>
                    <a:pt x="2391" y="18905"/>
                    <a:pt x="1952" y="19393"/>
                  </a:cubicBezTo>
                  <a:cubicBezTo>
                    <a:pt x="1562" y="19832"/>
                    <a:pt x="1172" y="20320"/>
                    <a:pt x="830" y="20857"/>
                  </a:cubicBezTo>
                  <a:cubicBezTo>
                    <a:pt x="342" y="21686"/>
                    <a:pt x="1" y="22955"/>
                    <a:pt x="781" y="23784"/>
                  </a:cubicBezTo>
                  <a:cubicBezTo>
                    <a:pt x="1241" y="24244"/>
                    <a:pt x="2031" y="24402"/>
                    <a:pt x="2703" y="24402"/>
                  </a:cubicBezTo>
                  <a:cubicBezTo>
                    <a:pt x="2888" y="24402"/>
                    <a:pt x="3063" y="24391"/>
                    <a:pt x="3221" y="24370"/>
                  </a:cubicBezTo>
                  <a:cubicBezTo>
                    <a:pt x="3611" y="24321"/>
                    <a:pt x="3953" y="24272"/>
                    <a:pt x="4294" y="24174"/>
                  </a:cubicBezTo>
                  <a:lnTo>
                    <a:pt x="4294" y="24174"/>
                  </a:lnTo>
                  <a:cubicBezTo>
                    <a:pt x="3318" y="25492"/>
                    <a:pt x="2879" y="27102"/>
                    <a:pt x="3074" y="28760"/>
                  </a:cubicBezTo>
                  <a:cubicBezTo>
                    <a:pt x="3306" y="30152"/>
                    <a:pt x="4244" y="31897"/>
                    <a:pt x="5846" y="31897"/>
                  </a:cubicBezTo>
                  <a:cubicBezTo>
                    <a:pt x="5929" y="31897"/>
                    <a:pt x="6013" y="31892"/>
                    <a:pt x="6099" y="31883"/>
                  </a:cubicBezTo>
                  <a:cubicBezTo>
                    <a:pt x="7514" y="31736"/>
                    <a:pt x="8685" y="30419"/>
                    <a:pt x="9514" y="29346"/>
                  </a:cubicBezTo>
                  <a:cubicBezTo>
                    <a:pt x="10344" y="28224"/>
                    <a:pt x="11027" y="26955"/>
                    <a:pt x="11515" y="25638"/>
                  </a:cubicBezTo>
                  <a:cubicBezTo>
                    <a:pt x="11807" y="24955"/>
                    <a:pt x="12100" y="24223"/>
                    <a:pt x="12344" y="23491"/>
                  </a:cubicBezTo>
                  <a:cubicBezTo>
                    <a:pt x="12546" y="23523"/>
                    <a:pt x="12748" y="23539"/>
                    <a:pt x="12948" y="23539"/>
                  </a:cubicBezTo>
                  <a:cubicBezTo>
                    <a:pt x="13668" y="23539"/>
                    <a:pt x="14368" y="23336"/>
                    <a:pt x="14979" y="22955"/>
                  </a:cubicBezTo>
                  <a:cubicBezTo>
                    <a:pt x="16198" y="22174"/>
                    <a:pt x="17272" y="21150"/>
                    <a:pt x="18101" y="20027"/>
                  </a:cubicBezTo>
                  <a:cubicBezTo>
                    <a:pt x="18540" y="19540"/>
                    <a:pt x="18979" y="19003"/>
                    <a:pt x="19321" y="18466"/>
                  </a:cubicBezTo>
                  <a:lnTo>
                    <a:pt x="19321" y="18466"/>
                  </a:lnTo>
                  <a:cubicBezTo>
                    <a:pt x="19223" y="18857"/>
                    <a:pt x="19126" y="19296"/>
                    <a:pt x="19077" y="19735"/>
                  </a:cubicBezTo>
                  <a:cubicBezTo>
                    <a:pt x="18930" y="20808"/>
                    <a:pt x="19223" y="22223"/>
                    <a:pt x="20443" y="22564"/>
                  </a:cubicBezTo>
                  <a:cubicBezTo>
                    <a:pt x="20599" y="22603"/>
                    <a:pt x="20756" y="22621"/>
                    <a:pt x="20913" y="22621"/>
                  </a:cubicBezTo>
                  <a:cubicBezTo>
                    <a:pt x="21739" y="22621"/>
                    <a:pt x="22560" y="22129"/>
                    <a:pt x="23175" y="21637"/>
                  </a:cubicBezTo>
                  <a:cubicBezTo>
                    <a:pt x="24004" y="21052"/>
                    <a:pt x="24736" y="20320"/>
                    <a:pt x="25419" y="19540"/>
                  </a:cubicBezTo>
                  <a:cubicBezTo>
                    <a:pt x="25905" y="19005"/>
                    <a:pt x="26342" y="18374"/>
                    <a:pt x="26779" y="17743"/>
                  </a:cubicBezTo>
                  <a:lnTo>
                    <a:pt x="26779" y="17743"/>
                  </a:lnTo>
                  <a:cubicBezTo>
                    <a:pt x="26644" y="19090"/>
                    <a:pt x="26842" y="20436"/>
                    <a:pt x="27371" y="21735"/>
                  </a:cubicBezTo>
                  <a:cubicBezTo>
                    <a:pt x="27761" y="22672"/>
                    <a:pt x="28526" y="23327"/>
                    <a:pt x="29491" y="23327"/>
                  </a:cubicBezTo>
                  <a:cubicBezTo>
                    <a:pt x="29732" y="23327"/>
                    <a:pt x="29986" y="23286"/>
                    <a:pt x="30249" y="23199"/>
                  </a:cubicBezTo>
                  <a:cubicBezTo>
                    <a:pt x="31420" y="22711"/>
                    <a:pt x="32445" y="21881"/>
                    <a:pt x="33128" y="20808"/>
                  </a:cubicBezTo>
                  <a:cubicBezTo>
                    <a:pt x="33323" y="20515"/>
                    <a:pt x="33518" y="20223"/>
                    <a:pt x="33762" y="19930"/>
                  </a:cubicBezTo>
                  <a:cubicBezTo>
                    <a:pt x="33860" y="21491"/>
                    <a:pt x="34152" y="23003"/>
                    <a:pt x="34591" y="24467"/>
                  </a:cubicBezTo>
                  <a:cubicBezTo>
                    <a:pt x="35030" y="26077"/>
                    <a:pt x="35713" y="27638"/>
                    <a:pt x="36543" y="29053"/>
                  </a:cubicBezTo>
                  <a:cubicBezTo>
                    <a:pt x="36982" y="29785"/>
                    <a:pt x="37470" y="30517"/>
                    <a:pt x="38007" y="31200"/>
                  </a:cubicBezTo>
                  <a:cubicBezTo>
                    <a:pt x="38494" y="31785"/>
                    <a:pt x="39177" y="32761"/>
                    <a:pt x="39958" y="33005"/>
                  </a:cubicBezTo>
                  <a:cubicBezTo>
                    <a:pt x="40010" y="33031"/>
                    <a:pt x="40066" y="33043"/>
                    <a:pt x="40122" y="33043"/>
                  </a:cubicBezTo>
                  <a:cubicBezTo>
                    <a:pt x="40273" y="33043"/>
                    <a:pt x="40423" y="32953"/>
                    <a:pt x="40495" y="32810"/>
                  </a:cubicBezTo>
                  <a:cubicBezTo>
                    <a:pt x="41227" y="32468"/>
                    <a:pt x="41861" y="31932"/>
                    <a:pt x="42349" y="31249"/>
                  </a:cubicBezTo>
                  <a:cubicBezTo>
                    <a:pt x="42885" y="30468"/>
                    <a:pt x="43227" y="29590"/>
                    <a:pt x="43422" y="28663"/>
                  </a:cubicBezTo>
                  <a:cubicBezTo>
                    <a:pt x="43812" y="26760"/>
                    <a:pt x="43763" y="24760"/>
                    <a:pt x="43276" y="22857"/>
                  </a:cubicBezTo>
                  <a:cubicBezTo>
                    <a:pt x="43129" y="22125"/>
                    <a:pt x="42837" y="21393"/>
                    <a:pt x="42495" y="20710"/>
                  </a:cubicBezTo>
                  <a:cubicBezTo>
                    <a:pt x="43129" y="20613"/>
                    <a:pt x="43715" y="20369"/>
                    <a:pt x="44251" y="20027"/>
                  </a:cubicBezTo>
                  <a:cubicBezTo>
                    <a:pt x="46300" y="18710"/>
                    <a:pt x="46057" y="16027"/>
                    <a:pt x="44983" y="14222"/>
                  </a:cubicBezTo>
                  <a:cubicBezTo>
                    <a:pt x="44251" y="13002"/>
                    <a:pt x="43080" y="12075"/>
                    <a:pt x="41763" y="11538"/>
                  </a:cubicBezTo>
                  <a:cubicBezTo>
                    <a:pt x="41031" y="11246"/>
                    <a:pt x="40251" y="11002"/>
                    <a:pt x="39421" y="10855"/>
                  </a:cubicBezTo>
                  <a:cubicBezTo>
                    <a:pt x="38690" y="10611"/>
                    <a:pt x="37958" y="10514"/>
                    <a:pt x="37177" y="10514"/>
                  </a:cubicBezTo>
                  <a:lnTo>
                    <a:pt x="37226" y="10465"/>
                  </a:lnTo>
                  <a:cubicBezTo>
                    <a:pt x="37616" y="10026"/>
                    <a:pt x="37909" y="9538"/>
                    <a:pt x="38153" y="9050"/>
                  </a:cubicBezTo>
                  <a:cubicBezTo>
                    <a:pt x="38641" y="8172"/>
                    <a:pt x="38933" y="6952"/>
                    <a:pt x="38348" y="6025"/>
                  </a:cubicBezTo>
                  <a:cubicBezTo>
                    <a:pt x="37621" y="4844"/>
                    <a:pt x="36180" y="4359"/>
                    <a:pt x="34736" y="4359"/>
                  </a:cubicBezTo>
                  <a:cubicBezTo>
                    <a:pt x="33854" y="4359"/>
                    <a:pt x="32971" y="4540"/>
                    <a:pt x="32250" y="4855"/>
                  </a:cubicBezTo>
                  <a:cubicBezTo>
                    <a:pt x="31567" y="5196"/>
                    <a:pt x="30932" y="5586"/>
                    <a:pt x="30347" y="6074"/>
                  </a:cubicBezTo>
                  <a:lnTo>
                    <a:pt x="30054" y="6318"/>
                  </a:lnTo>
                  <a:cubicBezTo>
                    <a:pt x="29810" y="5977"/>
                    <a:pt x="29615" y="5684"/>
                    <a:pt x="29371" y="5391"/>
                  </a:cubicBezTo>
                  <a:cubicBezTo>
                    <a:pt x="28786" y="4659"/>
                    <a:pt x="28103" y="4025"/>
                    <a:pt x="27371" y="3488"/>
                  </a:cubicBezTo>
                  <a:cubicBezTo>
                    <a:pt x="25761" y="2269"/>
                    <a:pt x="24004" y="1342"/>
                    <a:pt x="22102" y="659"/>
                  </a:cubicBezTo>
                  <a:cubicBezTo>
                    <a:pt x="20894" y="220"/>
                    <a:pt x="19604" y="0"/>
                    <a:pt x="183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60" name="Google Shape;860;p37"/>
          <p:cNvGrpSpPr/>
          <p:nvPr/>
        </p:nvGrpSpPr>
        <p:grpSpPr>
          <a:xfrm>
            <a:off x="6071754" y="1991976"/>
            <a:ext cx="870643" cy="842204"/>
            <a:chOff x="2470312" y="874600"/>
            <a:chExt cx="1786301" cy="1728307"/>
          </a:xfrm>
        </p:grpSpPr>
        <p:sp>
          <p:nvSpPr>
            <p:cNvPr id="861" name="Google Shape;861;p37"/>
            <p:cNvSpPr/>
            <p:nvPr/>
          </p:nvSpPr>
          <p:spPr>
            <a:xfrm>
              <a:off x="2470312" y="874600"/>
              <a:ext cx="1786301" cy="1660697"/>
            </a:xfrm>
            <a:custGeom>
              <a:rect l="l" t="t" r="r" b="b"/>
              <a:pathLst>
                <a:path w="53687" h="49912" extrusionOk="0">
                  <a:moveTo>
                    <a:pt x="27781" y="0"/>
                  </a:moveTo>
                  <a:cubicBezTo>
                    <a:pt x="27223" y="0"/>
                    <a:pt x="26663" y="21"/>
                    <a:pt x="26102" y="64"/>
                  </a:cubicBezTo>
                  <a:cubicBezTo>
                    <a:pt x="19760" y="503"/>
                    <a:pt x="14832" y="4894"/>
                    <a:pt x="14832" y="4894"/>
                  </a:cubicBezTo>
                  <a:cubicBezTo>
                    <a:pt x="14832" y="4894"/>
                    <a:pt x="14052" y="4344"/>
                    <a:pt x="12813" y="4344"/>
                  </a:cubicBezTo>
                  <a:cubicBezTo>
                    <a:pt x="11632" y="4344"/>
                    <a:pt x="10033" y="4844"/>
                    <a:pt x="8295" y="6796"/>
                  </a:cubicBezTo>
                  <a:cubicBezTo>
                    <a:pt x="4684" y="10797"/>
                    <a:pt x="5221" y="21530"/>
                    <a:pt x="5026" y="23921"/>
                  </a:cubicBezTo>
                  <a:cubicBezTo>
                    <a:pt x="4831" y="26311"/>
                    <a:pt x="2050" y="29580"/>
                    <a:pt x="1025" y="34752"/>
                  </a:cubicBezTo>
                  <a:cubicBezTo>
                    <a:pt x="1" y="39972"/>
                    <a:pt x="928" y="43290"/>
                    <a:pt x="3562" y="44656"/>
                  </a:cubicBezTo>
                  <a:cubicBezTo>
                    <a:pt x="6245" y="46022"/>
                    <a:pt x="9368" y="45485"/>
                    <a:pt x="11319" y="47290"/>
                  </a:cubicBezTo>
                  <a:cubicBezTo>
                    <a:pt x="13124" y="48918"/>
                    <a:pt x="14968" y="49911"/>
                    <a:pt x="17353" y="49911"/>
                  </a:cubicBezTo>
                  <a:cubicBezTo>
                    <a:pt x="17612" y="49911"/>
                    <a:pt x="17877" y="49900"/>
                    <a:pt x="18150" y="49876"/>
                  </a:cubicBezTo>
                  <a:cubicBezTo>
                    <a:pt x="20757" y="49606"/>
                    <a:pt x="22537" y="48135"/>
                    <a:pt x="25549" y="48135"/>
                  </a:cubicBezTo>
                  <a:cubicBezTo>
                    <a:pt x="25805" y="48135"/>
                    <a:pt x="26071" y="48145"/>
                    <a:pt x="26346" y="48168"/>
                  </a:cubicBezTo>
                  <a:cubicBezTo>
                    <a:pt x="28940" y="48348"/>
                    <a:pt x="30763" y="49274"/>
                    <a:pt x="32776" y="49274"/>
                  </a:cubicBezTo>
                  <a:cubicBezTo>
                    <a:pt x="33489" y="49274"/>
                    <a:pt x="34226" y="49158"/>
                    <a:pt x="35030" y="48851"/>
                  </a:cubicBezTo>
                  <a:cubicBezTo>
                    <a:pt x="37306" y="47881"/>
                    <a:pt x="39724" y="47396"/>
                    <a:pt x="42155" y="47396"/>
                  </a:cubicBezTo>
                  <a:cubicBezTo>
                    <a:pt x="42902" y="47396"/>
                    <a:pt x="43651" y="47442"/>
                    <a:pt x="44397" y="47534"/>
                  </a:cubicBezTo>
                  <a:cubicBezTo>
                    <a:pt x="44562" y="47555"/>
                    <a:pt x="44732" y="47566"/>
                    <a:pt x="44908" y="47566"/>
                  </a:cubicBezTo>
                  <a:cubicBezTo>
                    <a:pt x="48331" y="47566"/>
                    <a:pt x="53686" y="43525"/>
                    <a:pt x="52155" y="36703"/>
                  </a:cubicBezTo>
                  <a:cubicBezTo>
                    <a:pt x="50496" y="29531"/>
                    <a:pt x="46934" y="26165"/>
                    <a:pt x="46593" y="19823"/>
                  </a:cubicBezTo>
                  <a:cubicBezTo>
                    <a:pt x="46251" y="13529"/>
                    <a:pt x="47130" y="9333"/>
                    <a:pt x="42153" y="5235"/>
                  </a:cubicBezTo>
                  <a:cubicBezTo>
                    <a:pt x="38098" y="1841"/>
                    <a:pt x="33008" y="0"/>
                    <a:pt x="277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2" name="Google Shape;862;p37"/>
            <p:cNvSpPr/>
            <p:nvPr/>
          </p:nvSpPr>
          <p:spPr>
            <a:xfrm>
              <a:off x="2626160" y="1037136"/>
              <a:ext cx="1460995" cy="1565771"/>
            </a:xfrm>
            <a:custGeom>
              <a:rect l="l" t="t" r="r" b="b"/>
              <a:pathLst>
                <a:path w="43910" h="47059" extrusionOk="0">
                  <a:moveTo>
                    <a:pt x="24834" y="1"/>
                  </a:moveTo>
                  <a:cubicBezTo>
                    <a:pt x="17638" y="1"/>
                    <a:pt x="8880" y="1226"/>
                    <a:pt x="5221" y="5083"/>
                  </a:cubicBezTo>
                  <a:cubicBezTo>
                    <a:pt x="5221" y="5083"/>
                    <a:pt x="4635" y="14889"/>
                    <a:pt x="5416" y="22061"/>
                  </a:cubicBezTo>
                  <a:cubicBezTo>
                    <a:pt x="4845" y="21855"/>
                    <a:pt x="4221" y="21692"/>
                    <a:pt x="3613" y="21692"/>
                  </a:cubicBezTo>
                  <a:cubicBezTo>
                    <a:pt x="2922" y="21692"/>
                    <a:pt x="2253" y="21903"/>
                    <a:pt x="1708" y="22500"/>
                  </a:cubicBezTo>
                  <a:cubicBezTo>
                    <a:pt x="0" y="24354"/>
                    <a:pt x="1757" y="27379"/>
                    <a:pt x="5123" y="27769"/>
                  </a:cubicBezTo>
                  <a:cubicBezTo>
                    <a:pt x="5611" y="27818"/>
                    <a:pt x="6050" y="27818"/>
                    <a:pt x="6440" y="27866"/>
                  </a:cubicBezTo>
                  <a:cubicBezTo>
                    <a:pt x="7806" y="32989"/>
                    <a:pt x="10392" y="37087"/>
                    <a:pt x="17271" y="38356"/>
                  </a:cubicBezTo>
                  <a:cubicBezTo>
                    <a:pt x="17174" y="40746"/>
                    <a:pt x="17027" y="44991"/>
                    <a:pt x="17027" y="44991"/>
                  </a:cubicBezTo>
                  <a:cubicBezTo>
                    <a:pt x="17027" y="44991"/>
                    <a:pt x="18303" y="47058"/>
                    <a:pt x="21898" y="47058"/>
                  </a:cubicBezTo>
                  <a:cubicBezTo>
                    <a:pt x="22089" y="47058"/>
                    <a:pt x="22287" y="47052"/>
                    <a:pt x="22491" y="47040"/>
                  </a:cubicBezTo>
                  <a:cubicBezTo>
                    <a:pt x="26541" y="46747"/>
                    <a:pt x="26931" y="44649"/>
                    <a:pt x="26931" y="44649"/>
                  </a:cubicBezTo>
                  <a:lnTo>
                    <a:pt x="26199" y="38307"/>
                  </a:lnTo>
                  <a:cubicBezTo>
                    <a:pt x="31664" y="37234"/>
                    <a:pt x="36152" y="33233"/>
                    <a:pt x="37762" y="27866"/>
                  </a:cubicBezTo>
                  <a:cubicBezTo>
                    <a:pt x="38103" y="27866"/>
                    <a:pt x="38445" y="27818"/>
                    <a:pt x="38835" y="27769"/>
                  </a:cubicBezTo>
                  <a:cubicBezTo>
                    <a:pt x="42153" y="27427"/>
                    <a:pt x="43909" y="24402"/>
                    <a:pt x="42250" y="22549"/>
                  </a:cubicBezTo>
                  <a:cubicBezTo>
                    <a:pt x="41670" y="21939"/>
                    <a:pt x="40968" y="21727"/>
                    <a:pt x="40259" y="21727"/>
                  </a:cubicBezTo>
                  <a:cubicBezTo>
                    <a:pt x="39776" y="21727"/>
                    <a:pt x="39290" y="21825"/>
                    <a:pt x="38835" y="21963"/>
                  </a:cubicBezTo>
                  <a:cubicBezTo>
                    <a:pt x="39372" y="13669"/>
                    <a:pt x="37372" y="2985"/>
                    <a:pt x="35518" y="1424"/>
                  </a:cubicBezTo>
                  <a:cubicBezTo>
                    <a:pt x="34548" y="660"/>
                    <a:pt x="30111" y="1"/>
                    <a:pt x="2483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3" name="Google Shape;863;p37"/>
            <p:cNvSpPr/>
            <p:nvPr/>
          </p:nvSpPr>
          <p:spPr>
            <a:xfrm>
              <a:off x="3226762" y="1670478"/>
              <a:ext cx="144502" cy="302048"/>
            </a:xfrm>
            <a:custGeom>
              <a:rect l="l" t="t" r="r" b="b"/>
              <a:pathLst>
                <a:path w="4343" h="9078" extrusionOk="0">
                  <a:moveTo>
                    <a:pt x="3709" y="1"/>
                  </a:moveTo>
                  <a:cubicBezTo>
                    <a:pt x="3635" y="1"/>
                    <a:pt x="3562" y="50"/>
                    <a:pt x="3562" y="147"/>
                  </a:cubicBezTo>
                  <a:cubicBezTo>
                    <a:pt x="3562" y="1025"/>
                    <a:pt x="3465" y="1904"/>
                    <a:pt x="3465" y="2782"/>
                  </a:cubicBezTo>
                  <a:cubicBezTo>
                    <a:pt x="3562" y="3562"/>
                    <a:pt x="3562" y="4392"/>
                    <a:pt x="3562" y="5221"/>
                  </a:cubicBezTo>
                  <a:cubicBezTo>
                    <a:pt x="3513" y="5514"/>
                    <a:pt x="3416" y="5758"/>
                    <a:pt x="3269" y="6002"/>
                  </a:cubicBezTo>
                  <a:cubicBezTo>
                    <a:pt x="3074" y="6197"/>
                    <a:pt x="2830" y="6294"/>
                    <a:pt x="2586" y="6294"/>
                  </a:cubicBezTo>
                  <a:cubicBezTo>
                    <a:pt x="2050" y="6343"/>
                    <a:pt x="1562" y="6441"/>
                    <a:pt x="1074" y="6587"/>
                  </a:cubicBezTo>
                  <a:cubicBezTo>
                    <a:pt x="98" y="6929"/>
                    <a:pt x="1" y="8197"/>
                    <a:pt x="879" y="8685"/>
                  </a:cubicBezTo>
                  <a:cubicBezTo>
                    <a:pt x="1318" y="8978"/>
                    <a:pt x="1806" y="9075"/>
                    <a:pt x="2294" y="9075"/>
                  </a:cubicBezTo>
                  <a:cubicBezTo>
                    <a:pt x="2372" y="9075"/>
                    <a:pt x="2458" y="9077"/>
                    <a:pt x="2547" y="9077"/>
                  </a:cubicBezTo>
                  <a:cubicBezTo>
                    <a:pt x="2905" y="9077"/>
                    <a:pt x="3318" y="9046"/>
                    <a:pt x="3513" y="8734"/>
                  </a:cubicBezTo>
                  <a:cubicBezTo>
                    <a:pt x="3562" y="8685"/>
                    <a:pt x="3513" y="8587"/>
                    <a:pt x="3465" y="8539"/>
                  </a:cubicBezTo>
                  <a:cubicBezTo>
                    <a:pt x="3309" y="8428"/>
                    <a:pt x="3134" y="8398"/>
                    <a:pt x="2952" y="8398"/>
                  </a:cubicBezTo>
                  <a:cubicBezTo>
                    <a:pt x="2734" y="8398"/>
                    <a:pt x="2507" y="8441"/>
                    <a:pt x="2294" y="8441"/>
                  </a:cubicBezTo>
                  <a:cubicBezTo>
                    <a:pt x="2248" y="8446"/>
                    <a:pt x="2203" y="8449"/>
                    <a:pt x="2158" y="8449"/>
                  </a:cubicBezTo>
                  <a:cubicBezTo>
                    <a:pt x="1765" y="8449"/>
                    <a:pt x="1380" y="8265"/>
                    <a:pt x="1074" y="8002"/>
                  </a:cubicBezTo>
                  <a:cubicBezTo>
                    <a:pt x="293" y="7026"/>
                    <a:pt x="2245" y="6880"/>
                    <a:pt x="2782" y="6734"/>
                  </a:cubicBezTo>
                  <a:cubicBezTo>
                    <a:pt x="3172" y="6685"/>
                    <a:pt x="3562" y="6490"/>
                    <a:pt x="3855" y="6197"/>
                  </a:cubicBezTo>
                  <a:cubicBezTo>
                    <a:pt x="4196" y="5758"/>
                    <a:pt x="4343" y="5172"/>
                    <a:pt x="4245" y="4587"/>
                  </a:cubicBezTo>
                  <a:cubicBezTo>
                    <a:pt x="4196" y="3074"/>
                    <a:pt x="4001" y="1611"/>
                    <a:pt x="3855" y="147"/>
                  </a:cubicBezTo>
                  <a:cubicBezTo>
                    <a:pt x="3855" y="50"/>
                    <a:pt x="3782" y="1"/>
                    <a:pt x="370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4" name="Google Shape;864;p37"/>
            <p:cNvSpPr/>
            <p:nvPr/>
          </p:nvSpPr>
          <p:spPr>
            <a:xfrm rot="10800000">
              <a:off x="3190495" y="2043069"/>
              <a:ext cx="300916" cy="150658"/>
            </a:xfrm>
            <a:custGeom>
              <a:rect l="l" t="t" r="r" b="b"/>
              <a:pathLst>
                <a:path w="9044" h="4528" extrusionOk="0">
                  <a:moveTo>
                    <a:pt x="8472" y="1"/>
                  </a:moveTo>
                  <a:cubicBezTo>
                    <a:pt x="8446" y="1"/>
                    <a:pt x="8423" y="7"/>
                    <a:pt x="8409" y="21"/>
                  </a:cubicBezTo>
                  <a:cubicBezTo>
                    <a:pt x="8067" y="216"/>
                    <a:pt x="8067" y="753"/>
                    <a:pt x="7921" y="1094"/>
                  </a:cubicBezTo>
                  <a:cubicBezTo>
                    <a:pt x="7775" y="1533"/>
                    <a:pt x="7482" y="1972"/>
                    <a:pt x="7189" y="2314"/>
                  </a:cubicBezTo>
                  <a:cubicBezTo>
                    <a:pt x="6604" y="3046"/>
                    <a:pt x="5774" y="3582"/>
                    <a:pt x="4847" y="3778"/>
                  </a:cubicBezTo>
                  <a:cubicBezTo>
                    <a:pt x="4683" y="3800"/>
                    <a:pt x="4519" y="3811"/>
                    <a:pt x="4357" y="3811"/>
                  </a:cubicBezTo>
                  <a:cubicBezTo>
                    <a:pt x="3465" y="3811"/>
                    <a:pt x="2630" y="3478"/>
                    <a:pt x="1969" y="2899"/>
                  </a:cubicBezTo>
                  <a:cubicBezTo>
                    <a:pt x="1335" y="2314"/>
                    <a:pt x="847" y="1631"/>
                    <a:pt x="456" y="850"/>
                  </a:cubicBezTo>
                  <a:cubicBezTo>
                    <a:pt x="425" y="771"/>
                    <a:pt x="362" y="738"/>
                    <a:pt x="296" y="738"/>
                  </a:cubicBezTo>
                  <a:cubicBezTo>
                    <a:pt x="157" y="738"/>
                    <a:pt x="0" y="881"/>
                    <a:pt x="66" y="1046"/>
                  </a:cubicBezTo>
                  <a:cubicBezTo>
                    <a:pt x="359" y="2021"/>
                    <a:pt x="896" y="2851"/>
                    <a:pt x="1627" y="3534"/>
                  </a:cubicBezTo>
                  <a:cubicBezTo>
                    <a:pt x="2440" y="4218"/>
                    <a:pt x="3441" y="4528"/>
                    <a:pt x="4464" y="4528"/>
                  </a:cubicBezTo>
                  <a:cubicBezTo>
                    <a:pt x="4608" y="4528"/>
                    <a:pt x="4752" y="4521"/>
                    <a:pt x="4896" y="4509"/>
                  </a:cubicBezTo>
                  <a:cubicBezTo>
                    <a:pt x="6018" y="4314"/>
                    <a:pt x="6994" y="3729"/>
                    <a:pt x="7726" y="2851"/>
                  </a:cubicBezTo>
                  <a:cubicBezTo>
                    <a:pt x="8067" y="2412"/>
                    <a:pt x="8360" y="1972"/>
                    <a:pt x="8555" y="1436"/>
                  </a:cubicBezTo>
                  <a:cubicBezTo>
                    <a:pt x="8702" y="1094"/>
                    <a:pt x="9043" y="411"/>
                    <a:pt x="8653" y="70"/>
                  </a:cubicBezTo>
                  <a:cubicBezTo>
                    <a:pt x="8618" y="35"/>
                    <a:pt x="8535" y="1"/>
                    <a:pt x="847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5" name="Google Shape;865;p37"/>
            <p:cNvSpPr/>
            <p:nvPr/>
          </p:nvSpPr>
          <p:spPr>
            <a:xfrm>
              <a:off x="3473511" y="1601837"/>
              <a:ext cx="316255" cy="265215"/>
            </a:xfrm>
            <a:custGeom>
              <a:rect l="l" t="t" r="r" b="b"/>
              <a:pathLst>
                <a:path w="9505" h="7971" extrusionOk="0">
                  <a:moveTo>
                    <a:pt x="4045" y="0"/>
                  </a:moveTo>
                  <a:cubicBezTo>
                    <a:pt x="3147" y="0"/>
                    <a:pt x="2237" y="327"/>
                    <a:pt x="1464" y="1088"/>
                  </a:cubicBezTo>
                  <a:cubicBezTo>
                    <a:pt x="635" y="1918"/>
                    <a:pt x="147" y="3040"/>
                    <a:pt x="49" y="4259"/>
                  </a:cubicBezTo>
                  <a:cubicBezTo>
                    <a:pt x="0" y="4942"/>
                    <a:pt x="98" y="5625"/>
                    <a:pt x="391" y="6211"/>
                  </a:cubicBezTo>
                  <a:cubicBezTo>
                    <a:pt x="1043" y="7469"/>
                    <a:pt x="2497" y="7970"/>
                    <a:pt x="3816" y="7970"/>
                  </a:cubicBezTo>
                  <a:cubicBezTo>
                    <a:pt x="3878" y="7970"/>
                    <a:pt x="3940" y="7969"/>
                    <a:pt x="4001" y="7967"/>
                  </a:cubicBezTo>
                  <a:cubicBezTo>
                    <a:pt x="4050" y="7969"/>
                    <a:pt x="4099" y="7970"/>
                    <a:pt x="4148" y="7970"/>
                  </a:cubicBezTo>
                  <a:cubicBezTo>
                    <a:pt x="5556" y="7970"/>
                    <a:pt x="6859" y="7294"/>
                    <a:pt x="7660" y="6162"/>
                  </a:cubicBezTo>
                  <a:cubicBezTo>
                    <a:pt x="9505" y="3137"/>
                    <a:pt x="6830" y="0"/>
                    <a:pt x="404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6" name="Google Shape;866;p37"/>
            <p:cNvSpPr/>
            <p:nvPr/>
          </p:nvSpPr>
          <p:spPr>
            <a:xfrm>
              <a:off x="3496236" y="1650714"/>
              <a:ext cx="233240" cy="201997"/>
            </a:xfrm>
            <a:custGeom>
              <a:rect l="l" t="t" r="r" b="b"/>
              <a:pathLst>
                <a:path w="7010" h="6071" extrusionOk="0">
                  <a:moveTo>
                    <a:pt x="2975" y="0"/>
                  </a:moveTo>
                  <a:cubicBezTo>
                    <a:pt x="2309" y="0"/>
                    <a:pt x="1637" y="252"/>
                    <a:pt x="1074" y="839"/>
                  </a:cubicBezTo>
                  <a:cubicBezTo>
                    <a:pt x="488" y="1473"/>
                    <a:pt x="98" y="2302"/>
                    <a:pt x="49" y="3229"/>
                  </a:cubicBezTo>
                  <a:cubicBezTo>
                    <a:pt x="0" y="3717"/>
                    <a:pt x="98" y="4254"/>
                    <a:pt x="342" y="4693"/>
                  </a:cubicBezTo>
                  <a:cubicBezTo>
                    <a:pt x="837" y="5548"/>
                    <a:pt x="1746" y="6070"/>
                    <a:pt x="2726" y="6070"/>
                  </a:cubicBezTo>
                  <a:cubicBezTo>
                    <a:pt x="2809" y="6070"/>
                    <a:pt x="2893" y="6067"/>
                    <a:pt x="2977" y="6059"/>
                  </a:cubicBezTo>
                  <a:cubicBezTo>
                    <a:pt x="4050" y="6059"/>
                    <a:pt x="5026" y="5571"/>
                    <a:pt x="5611" y="4693"/>
                  </a:cubicBezTo>
                  <a:cubicBezTo>
                    <a:pt x="7010" y="2374"/>
                    <a:pt x="5021" y="0"/>
                    <a:pt x="2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7" name="Google Shape;867;p37"/>
            <p:cNvSpPr/>
            <p:nvPr/>
          </p:nvSpPr>
          <p:spPr>
            <a:xfrm>
              <a:off x="2923516" y="1601837"/>
              <a:ext cx="317885" cy="265215"/>
            </a:xfrm>
            <a:custGeom>
              <a:rect l="l" t="t" r="r" b="b"/>
              <a:pathLst>
                <a:path w="9554" h="7971" extrusionOk="0">
                  <a:moveTo>
                    <a:pt x="5481" y="0"/>
                  </a:moveTo>
                  <a:cubicBezTo>
                    <a:pt x="2703" y="0"/>
                    <a:pt x="1" y="3137"/>
                    <a:pt x="1845" y="6162"/>
                  </a:cubicBezTo>
                  <a:cubicBezTo>
                    <a:pt x="2647" y="7294"/>
                    <a:pt x="3950" y="7970"/>
                    <a:pt x="5358" y="7970"/>
                  </a:cubicBezTo>
                  <a:cubicBezTo>
                    <a:pt x="5406" y="7970"/>
                    <a:pt x="5455" y="7969"/>
                    <a:pt x="5504" y="7967"/>
                  </a:cubicBezTo>
                  <a:cubicBezTo>
                    <a:pt x="5568" y="7969"/>
                    <a:pt x="5632" y="7970"/>
                    <a:pt x="5696" y="7970"/>
                  </a:cubicBezTo>
                  <a:cubicBezTo>
                    <a:pt x="7053" y="7970"/>
                    <a:pt x="8462" y="7469"/>
                    <a:pt x="9115" y="6211"/>
                  </a:cubicBezTo>
                  <a:cubicBezTo>
                    <a:pt x="9407" y="5625"/>
                    <a:pt x="9554" y="4942"/>
                    <a:pt x="9456" y="4259"/>
                  </a:cubicBezTo>
                  <a:cubicBezTo>
                    <a:pt x="9407" y="3040"/>
                    <a:pt x="8920" y="1918"/>
                    <a:pt x="8041" y="1088"/>
                  </a:cubicBezTo>
                  <a:cubicBezTo>
                    <a:pt x="7280" y="327"/>
                    <a:pt x="6376" y="0"/>
                    <a:pt x="54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8" name="Google Shape;868;p37"/>
            <p:cNvSpPr/>
            <p:nvPr/>
          </p:nvSpPr>
          <p:spPr>
            <a:xfrm>
              <a:off x="2985437" y="1650714"/>
              <a:ext cx="231610" cy="201997"/>
            </a:xfrm>
            <a:custGeom>
              <a:rect l="l" t="t" r="r" b="b"/>
              <a:pathLst>
                <a:path w="6960" h="6071" extrusionOk="0">
                  <a:moveTo>
                    <a:pt x="4015" y="0"/>
                  </a:moveTo>
                  <a:cubicBezTo>
                    <a:pt x="1962" y="0"/>
                    <a:pt x="1" y="2374"/>
                    <a:pt x="1399" y="4693"/>
                  </a:cubicBezTo>
                  <a:cubicBezTo>
                    <a:pt x="1985" y="5571"/>
                    <a:pt x="2960" y="6059"/>
                    <a:pt x="4034" y="6059"/>
                  </a:cubicBezTo>
                  <a:cubicBezTo>
                    <a:pt x="4118" y="6067"/>
                    <a:pt x="4201" y="6070"/>
                    <a:pt x="4284" y="6070"/>
                  </a:cubicBezTo>
                  <a:cubicBezTo>
                    <a:pt x="5264" y="6070"/>
                    <a:pt x="6174" y="5548"/>
                    <a:pt x="6668" y="4693"/>
                  </a:cubicBezTo>
                  <a:cubicBezTo>
                    <a:pt x="6912" y="4254"/>
                    <a:pt x="6961" y="3717"/>
                    <a:pt x="6961" y="3229"/>
                  </a:cubicBezTo>
                  <a:cubicBezTo>
                    <a:pt x="6863" y="2302"/>
                    <a:pt x="6522" y="1473"/>
                    <a:pt x="5936" y="839"/>
                  </a:cubicBezTo>
                  <a:cubicBezTo>
                    <a:pt x="5361" y="252"/>
                    <a:pt x="4683" y="0"/>
                    <a:pt x="40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9" name="Google Shape;869;p37"/>
            <p:cNvSpPr/>
            <p:nvPr/>
          </p:nvSpPr>
          <p:spPr>
            <a:xfrm>
              <a:off x="3057937" y="1693203"/>
              <a:ext cx="48744" cy="48744"/>
            </a:xfrm>
            <a:custGeom>
              <a:rect l="l" t="t" r="r" b="b"/>
              <a:pathLst>
                <a:path w="1465" h="1465" extrusionOk="0">
                  <a:moveTo>
                    <a:pt x="733" y="1"/>
                  </a:moveTo>
                  <a:cubicBezTo>
                    <a:pt x="635" y="1"/>
                    <a:pt x="537" y="1"/>
                    <a:pt x="440" y="50"/>
                  </a:cubicBezTo>
                  <a:cubicBezTo>
                    <a:pt x="342" y="98"/>
                    <a:pt x="294" y="147"/>
                    <a:pt x="196" y="196"/>
                  </a:cubicBezTo>
                  <a:lnTo>
                    <a:pt x="98" y="342"/>
                  </a:lnTo>
                  <a:cubicBezTo>
                    <a:pt x="50" y="440"/>
                    <a:pt x="1" y="586"/>
                    <a:pt x="1" y="684"/>
                  </a:cubicBezTo>
                  <a:lnTo>
                    <a:pt x="1" y="879"/>
                  </a:lnTo>
                  <a:cubicBezTo>
                    <a:pt x="50" y="1025"/>
                    <a:pt x="98" y="1123"/>
                    <a:pt x="196" y="1221"/>
                  </a:cubicBezTo>
                  <a:lnTo>
                    <a:pt x="245" y="1221"/>
                  </a:lnTo>
                  <a:cubicBezTo>
                    <a:pt x="294" y="1269"/>
                    <a:pt x="342" y="1318"/>
                    <a:pt x="391" y="1367"/>
                  </a:cubicBezTo>
                  <a:lnTo>
                    <a:pt x="586" y="1465"/>
                  </a:lnTo>
                  <a:lnTo>
                    <a:pt x="879" y="1465"/>
                  </a:lnTo>
                  <a:cubicBezTo>
                    <a:pt x="928" y="1416"/>
                    <a:pt x="977" y="1416"/>
                    <a:pt x="1025" y="1416"/>
                  </a:cubicBezTo>
                  <a:cubicBezTo>
                    <a:pt x="1123" y="1367"/>
                    <a:pt x="1220" y="1318"/>
                    <a:pt x="1269" y="1269"/>
                  </a:cubicBezTo>
                  <a:lnTo>
                    <a:pt x="1367" y="1123"/>
                  </a:lnTo>
                  <a:lnTo>
                    <a:pt x="1464" y="928"/>
                  </a:lnTo>
                  <a:cubicBezTo>
                    <a:pt x="1464" y="830"/>
                    <a:pt x="1464" y="733"/>
                    <a:pt x="1464" y="635"/>
                  </a:cubicBezTo>
                  <a:cubicBezTo>
                    <a:pt x="1464" y="538"/>
                    <a:pt x="1416" y="440"/>
                    <a:pt x="1367" y="391"/>
                  </a:cubicBezTo>
                  <a:cubicBezTo>
                    <a:pt x="1318" y="294"/>
                    <a:pt x="1269" y="245"/>
                    <a:pt x="1220" y="196"/>
                  </a:cubicBezTo>
                  <a:cubicBezTo>
                    <a:pt x="1172" y="147"/>
                    <a:pt x="1074" y="98"/>
                    <a:pt x="977" y="50"/>
                  </a:cubicBezTo>
                  <a:cubicBezTo>
                    <a:pt x="928" y="1"/>
                    <a:pt x="830" y="1"/>
                    <a:pt x="7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0" name="Google Shape;870;p37"/>
            <p:cNvSpPr/>
            <p:nvPr/>
          </p:nvSpPr>
          <p:spPr>
            <a:xfrm>
              <a:off x="3538425" y="1691606"/>
              <a:ext cx="50375" cy="50341"/>
            </a:xfrm>
            <a:custGeom>
              <a:rect l="l" t="t" r="r" b="b"/>
              <a:pathLst>
                <a:path w="1514" h="1513" extrusionOk="0">
                  <a:moveTo>
                    <a:pt x="733" y="0"/>
                  </a:moveTo>
                  <a:cubicBezTo>
                    <a:pt x="538" y="0"/>
                    <a:pt x="391" y="98"/>
                    <a:pt x="245" y="244"/>
                  </a:cubicBezTo>
                  <a:lnTo>
                    <a:pt x="99" y="342"/>
                  </a:lnTo>
                  <a:cubicBezTo>
                    <a:pt x="50" y="488"/>
                    <a:pt x="1" y="586"/>
                    <a:pt x="1" y="732"/>
                  </a:cubicBezTo>
                  <a:lnTo>
                    <a:pt x="1" y="927"/>
                  </a:lnTo>
                  <a:cubicBezTo>
                    <a:pt x="50" y="1025"/>
                    <a:pt x="99" y="1122"/>
                    <a:pt x="196" y="1220"/>
                  </a:cubicBezTo>
                  <a:lnTo>
                    <a:pt x="245" y="1269"/>
                  </a:lnTo>
                  <a:cubicBezTo>
                    <a:pt x="294" y="1317"/>
                    <a:pt x="342" y="1366"/>
                    <a:pt x="440" y="1415"/>
                  </a:cubicBezTo>
                  <a:lnTo>
                    <a:pt x="586" y="1513"/>
                  </a:lnTo>
                  <a:lnTo>
                    <a:pt x="879" y="1513"/>
                  </a:lnTo>
                  <a:cubicBezTo>
                    <a:pt x="977" y="1464"/>
                    <a:pt x="1026" y="1464"/>
                    <a:pt x="1074" y="1464"/>
                  </a:cubicBezTo>
                  <a:cubicBezTo>
                    <a:pt x="1172" y="1415"/>
                    <a:pt x="1221" y="1366"/>
                    <a:pt x="1318" y="1269"/>
                  </a:cubicBezTo>
                  <a:lnTo>
                    <a:pt x="1416" y="1122"/>
                  </a:lnTo>
                  <a:lnTo>
                    <a:pt x="1465" y="976"/>
                  </a:lnTo>
                  <a:cubicBezTo>
                    <a:pt x="1513" y="878"/>
                    <a:pt x="1513" y="781"/>
                    <a:pt x="1465" y="683"/>
                  </a:cubicBezTo>
                  <a:cubicBezTo>
                    <a:pt x="1465" y="586"/>
                    <a:pt x="1465" y="488"/>
                    <a:pt x="1416" y="390"/>
                  </a:cubicBezTo>
                  <a:cubicBezTo>
                    <a:pt x="1367" y="342"/>
                    <a:pt x="1318" y="293"/>
                    <a:pt x="1269" y="244"/>
                  </a:cubicBezTo>
                  <a:cubicBezTo>
                    <a:pt x="1172" y="146"/>
                    <a:pt x="1123" y="98"/>
                    <a:pt x="1026" y="49"/>
                  </a:cubicBezTo>
                  <a:cubicBezTo>
                    <a:pt x="928" y="0"/>
                    <a:pt x="830" y="0"/>
                    <a:pt x="7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1" name="Google Shape;871;p37"/>
            <p:cNvSpPr/>
            <p:nvPr/>
          </p:nvSpPr>
          <p:spPr>
            <a:xfrm>
              <a:off x="2983274" y="1521151"/>
              <a:ext cx="139645" cy="86076"/>
            </a:xfrm>
            <a:custGeom>
              <a:rect l="l" t="t" r="r" b="b"/>
              <a:pathLst>
                <a:path w="4197" h="2587" extrusionOk="0">
                  <a:moveTo>
                    <a:pt x="119" y="1484"/>
                  </a:moveTo>
                  <a:cubicBezTo>
                    <a:pt x="116" y="1484"/>
                    <a:pt x="98" y="1532"/>
                    <a:pt x="98" y="1562"/>
                  </a:cubicBezTo>
                  <a:cubicBezTo>
                    <a:pt x="117" y="1504"/>
                    <a:pt x="121" y="1484"/>
                    <a:pt x="119" y="1484"/>
                  </a:cubicBezTo>
                  <a:close/>
                  <a:moveTo>
                    <a:pt x="2586" y="0"/>
                  </a:moveTo>
                  <a:cubicBezTo>
                    <a:pt x="2196" y="49"/>
                    <a:pt x="1806" y="147"/>
                    <a:pt x="1464" y="293"/>
                  </a:cubicBezTo>
                  <a:cubicBezTo>
                    <a:pt x="1074" y="440"/>
                    <a:pt x="781" y="683"/>
                    <a:pt x="488" y="976"/>
                  </a:cubicBezTo>
                  <a:cubicBezTo>
                    <a:pt x="293" y="1123"/>
                    <a:pt x="196" y="1318"/>
                    <a:pt x="98" y="1562"/>
                  </a:cubicBezTo>
                  <a:cubicBezTo>
                    <a:pt x="49" y="1610"/>
                    <a:pt x="49" y="1659"/>
                    <a:pt x="49" y="1708"/>
                  </a:cubicBezTo>
                  <a:cubicBezTo>
                    <a:pt x="1" y="1854"/>
                    <a:pt x="1" y="2049"/>
                    <a:pt x="49" y="2196"/>
                  </a:cubicBezTo>
                  <a:cubicBezTo>
                    <a:pt x="98" y="2440"/>
                    <a:pt x="293" y="2586"/>
                    <a:pt x="537" y="2586"/>
                  </a:cubicBezTo>
                  <a:cubicBezTo>
                    <a:pt x="684" y="2586"/>
                    <a:pt x="830" y="2537"/>
                    <a:pt x="928" y="2489"/>
                  </a:cubicBezTo>
                  <a:lnTo>
                    <a:pt x="976" y="2440"/>
                  </a:lnTo>
                  <a:cubicBezTo>
                    <a:pt x="1025" y="2440"/>
                    <a:pt x="1123" y="2391"/>
                    <a:pt x="976" y="2391"/>
                  </a:cubicBezTo>
                  <a:cubicBezTo>
                    <a:pt x="944" y="2407"/>
                    <a:pt x="928" y="2413"/>
                    <a:pt x="922" y="2413"/>
                  </a:cubicBezTo>
                  <a:cubicBezTo>
                    <a:pt x="911" y="2413"/>
                    <a:pt x="944" y="2391"/>
                    <a:pt x="976" y="2391"/>
                  </a:cubicBezTo>
                  <a:lnTo>
                    <a:pt x="1171" y="2342"/>
                  </a:lnTo>
                  <a:lnTo>
                    <a:pt x="1269" y="2293"/>
                  </a:lnTo>
                  <a:lnTo>
                    <a:pt x="1415" y="2196"/>
                  </a:lnTo>
                  <a:cubicBezTo>
                    <a:pt x="1659" y="2049"/>
                    <a:pt x="1903" y="1854"/>
                    <a:pt x="2147" y="1708"/>
                  </a:cubicBezTo>
                  <a:cubicBezTo>
                    <a:pt x="2391" y="1513"/>
                    <a:pt x="2635" y="1415"/>
                    <a:pt x="2928" y="1269"/>
                  </a:cubicBezTo>
                  <a:lnTo>
                    <a:pt x="2977" y="1220"/>
                  </a:lnTo>
                  <a:cubicBezTo>
                    <a:pt x="2977" y="1220"/>
                    <a:pt x="3042" y="1198"/>
                    <a:pt x="3056" y="1198"/>
                  </a:cubicBezTo>
                  <a:cubicBezTo>
                    <a:pt x="3063" y="1198"/>
                    <a:pt x="3058" y="1204"/>
                    <a:pt x="3025" y="1220"/>
                  </a:cubicBezTo>
                  <a:cubicBezTo>
                    <a:pt x="2993" y="1253"/>
                    <a:pt x="2982" y="1263"/>
                    <a:pt x="2984" y="1263"/>
                  </a:cubicBezTo>
                  <a:cubicBezTo>
                    <a:pt x="2987" y="1263"/>
                    <a:pt x="3042" y="1220"/>
                    <a:pt x="3074" y="1220"/>
                  </a:cubicBezTo>
                  <a:lnTo>
                    <a:pt x="3172" y="1220"/>
                  </a:lnTo>
                  <a:cubicBezTo>
                    <a:pt x="3221" y="1220"/>
                    <a:pt x="3318" y="1171"/>
                    <a:pt x="3367" y="1171"/>
                  </a:cubicBezTo>
                  <a:lnTo>
                    <a:pt x="3513" y="1171"/>
                  </a:lnTo>
                  <a:cubicBezTo>
                    <a:pt x="4099" y="1171"/>
                    <a:pt x="4196" y="342"/>
                    <a:pt x="3660" y="196"/>
                  </a:cubicBezTo>
                  <a:lnTo>
                    <a:pt x="3611" y="98"/>
                  </a:lnTo>
                  <a:cubicBezTo>
                    <a:pt x="3269" y="0"/>
                    <a:pt x="2928" y="0"/>
                    <a:pt x="25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2" name="Google Shape;872;p37"/>
            <p:cNvSpPr/>
            <p:nvPr/>
          </p:nvSpPr>
          <p:spPr>
            <a:xfrm>
              <a:off x="3619610" y="1522648"/>
              <a:ext cx="125038" cy="82948"/>
            </a:xfrm>
            <a:custGeom>
              <a:rect l="l" t="t" r="r" b="b"/>
              <a:pathLst>
                <a:path w="3758" h="2493" extrusionOk="0">
                  <a:moveTo>
                    <a:pt x="1123" y="0"/>
                  </a:moveTo>
                  <a:cubicBezTo>
                    <a:pt x="895" y="0"/>
                    <a:pt x="664" y="33"/>
                    <a:pt x="439" y="102"/>
                  </a:cubicBezTo>
                  <a:cubicBezTo>
                    <a:pt x="147" y="151"/>
                    <a:pt x="0" y="443"/>
                    <a:pt x="98" y="736"/>
                  </a:cubicBezTo>
                  <a:cubicBezTo>
                    <a:pt x="138" y="936"/>
                    <a:pt x="342" y="1103"/>
                    <a:pt x="575" y="1103"/>
                  </a:cubicBezTo>
                  <a:cubicBezTo>
                    <a:pt x="627" y="1103"/>
                    <a:pt x="679" y="1095"/>
                    <a:pt x="732" y="1078"/>
                  </a:cubicBezTo>
                  <a:lnTo>
                    <a:pt x="830" y="1078"/>
                  </a:lnTo>
                  <a:cubicBezTo>
                    <a:pt x="879" y="1126"/>
                    <a:pt x="927" y="1126"/>
                    <a:pt x="976" y="1126"/>
                  </a:cubicBezTo>
                  <a:lnTo>
                    <a:pt x="1074" y="1126"/>
                  </a:lnTo>
                  <a:cubicBezTo>
                    <a:pt x="1318" y="1273"/>
                    <a:pt x="1562" y="1419"/>
                    <a:pt x="1757" y="1565"/>
                  </a:cubicBezTo>
                  <a:lnTo>
                    <a:pt x="1854" y="1614"/>
                  </a:lnTo>
                  <a:cubicBezTo>
                    <a:pt x="1871" y="1647"/>
                    <a:pt x="1876" y="1658"/>
                    <a:pt x="1874" y="1658"/>
                  </a:cubicBezTo>
                  <a:cubicBezTo>
                    <a:pt x="1871" y="1658"/>
                    <a:pt x="1838" y="1614"/>
                    <a:pt x="1806" y="1614"/>
                  </a:cubicBezTo>
                  <a:cubicBezTo>
                    <a:pt x="1854" y="1663"/>
                    <a:pt x="1903" y="1712"/>
                    <a:pt x="2001" y="1761"/>
                  </a:cubicBezTo>
                  <a:lnTo>
                    <a:pt x="2293" y="2053"/>
                  </a:lnTo>
                  <a:cubicBezTo>
                    <a:pt x="2440" y="2151"/>
                    <a:pt x="2537" y="2248"/>
                    <a:pt x="2684" y="2346"/>
                  </a:cubicBezTo>
                  <a:cubicBezTo>
                    <a:pt x="2770" y="2389"/>
                    <a:pt x="2894" y="2432"/>
                    <a:pt x="2989" y="2442"/>
                  </a:cubicBezTo>
                  <a:lnTo>
                    <a:pt x="2989" y="2442"/>
                  </a:lnTo>
                  <a:cubicBezTo>
                    <a:pt x="3068" y="2471"/>
                    <a:pt x="3155" y="2492"/>
                    <a:pt x="3220" y="2492"/>
                  </a:cubicBezTo>
                  <a:cubicBezTo>
                    <a:pt x="3464" y="2492"/>
                    <a:pt x="3659" y="2346"/>
                    <a:pt x="3708" y="2102"/>
                  </a:cubicBezTo>
                  <a:cubicBezTo>
                    <a:pt x="3757" y="1956"/>
                    <a:pt x="3708" y="1809"/>
                    <a:pt x="3659" y="1712"/>
                  </a:cubicBezTo>
                  <a:lnTo>
                    <a:pt x="3659" y="1739"/>
                  </a:lnTo>
                  <a:lnTo>
                    <a:pt x="3659" y="1739"/>
                  </a:lnTo>
                  <a:cubicBezTo>
                    <a:pt x="3621" y="1395"/>
                    <a:pt x="3434" y="1077"/>
                    <a:pt x="3123" y="882"/>
                  </a:cubicBezTo>
                  <a:cubicBezTo>
                    <a:pt x="2879" y="638"/>
                    <a:pt x="2586" y="492"/>
                    <a:pt x="2293" y="297"/>
                  </a:cubicBezTo>
                  <a:cubicBezTo>
                    <a:pt x="1947" y="108"/>
                    <a:pt x="1539" y="0"/>
                    <a:pt x="11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3" name="Google Shape;873;p37"/>
            <p:cNvSpPr/>
            <p:nvPr/>
          </p:nvSpPr>
          <p:spPr>
            <a:xfrm>
              <a:off x="2726809" y="982203"/>
              <a:ext cx="1241830" cy="831180"/>
            </a:xfrm>
            <a:custGeom>
              <a:rect l="l" t="t" r="r" b="b"/>
              <a:pathLst>
                <a:path w="37323" h="24981" extrusionOk="0">
                  <a:moveTo>
                    <a:pt x="21948" y="1"/>
                  </a:moveTo>
                  <a:cubicBezTo>
                    <a:pt x="18270" y="1"/>
                    <a:pt x="14451" y="469"/>
                    <a:pt x="11660" y="1269"/>
                  </a:cubicBezTo>
                  <a:cubicBezTo>
                    <a:pt x="5708" y="2928"/>
                    <a:pt x="2879" y="2635"/>
                    <a:pt x="1415" y="5612"/>
                  </a:cubicBezTo>
                  <a:cubicBezTo>
                    <a:pt x="0" y="8588"/>
                    <a:pt x="390" y="23077"/>
                    <a:pt x="390" y="23077"/>
                  </a:cubicBezTo>
                  <a:cubicBezTo>
                    <a:pt x="1269" y="23175"/>
                    <a:pt x="2098" y="23419"/>
                    <a:pt x="2830" y="23858"/>
                  </a:cubicBezTo>
                  <a:cubicBezTo>
                    <a:pt x="3318" y="24151"/>
                    <a:pt x="3708" y="24541"/>
                    <a:pt x="4049" y="24980"/>
                  </a:cubicBezTo>
                  <a:cubicBezTo>
                    <a:pt x="3708" y="21419"/>
                    <a:pt x="4001" y="17808"/>
                    <a:pt x="4928" y="14393"/>
                  </a:cubicBezTo>
                  <a:cubicBezTo>
                    <a:pt x="5806" y="11173"/>
                    <a:pt x="7416" y="8197"/>
                    <a:pt x="9709" y="5758"/>
                  </a:cubicBezTo>
                  <a:cubicBezTo>
                    <a:pt x="11221" y="7417"/>
                    <a:pt x="12539" y="9222"/>
                    <a:pt x="13709" y="11125"/>
                  </a:cubicBezTo>
                  <a:cubicBezTo>
                    <a:pt x="14685" y="12735"/>
                    <a:pt x="15515" y="14442"/>
                    <a:pt x="16100" y="16247"/>
                  </a:cubicBezTo>
                  <a:lnTo>
                    <a:pt x="32444" y="16198"/>
                  </a:lnTo>
                  <a:lnTo>
                    <a:pt x="33322" y="16003"/>
                  </a:lnTo>
                  <a:cubicBezTo>
                    <a:pt x="33322" y="16003"/>
                    <a:pt x="33908" y="18735"/>
                    <a:pt x="34347" y="20931"/>
                  </a:cubicBezTo>
                  <a:cubicBezTo>
                    <a:pt x="34493" y="22102"/>
                    <a:pt x="34932" y="23175"/>
                    <a:pt x="35615" y="24102"/>
                  </a:cubicBezTo>
                  <a:cubicBezTo>
                    <a:pt x="35615" y="24102"/>
                    <a:pt x="37323" y="22492"/>
                    <a:pt x="37079" y="16345"/>
                  </a:cubicBezTo>
                  <a:cubicBezTo>
                    <a:pt x="36932" y="13320"/>
                    <a:pt x="36103" y="4685"/>
                    <a:pt x="32200" y="2001"/>
                  </a:cubicBezTo>
                  <a:cubicBezTo>
                    <a:pt x="30101" y="602"/>
                    <a:pt x="26116" y="1"/>
                    <a:pt x="2194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74" name="Google Shape;874;p37"/>
          <p:cNvGrpSpPr/>
          <p:nvPr/>
        </p:nvGrpSpPr>
        <p:grpSpPr>
          <a:xfrm>
            <a:off x="4212002" y="1887426"/>
            <a:ext cx="720003" cy="947852"/>
            <a:chOff x="592179" y="785562"/>
            <a:chExt cx="1477232" cy="1945110"/>
          </a:xfrm>
        </p:grpSpPr>
        <p:sp>
          <p:nvSpPr>
            <p:cNvPr id="875" name="Google Shape;875;p37"/>
            <p:cNvSpPr/>
            <p:nvPr/>
          </p:nvSpPr>
          <p:spPr>
            <a:xfrm>
              <a:off x="608416" y="1038766"/>
              <a:ext cx="1460995" cy="1565737"/>
            </a:xfrm>
            <a:custGeom>
              <a:rect l="l" t="t" r="r" b="b"/>
              <a:pathLst>
                <a:path w="43910" h="47058" extrusionOk="0">
                  <a:moveTo>
                    <a:pt x="24855" y="1"/>
                  </a:moveTo>
                  <a:cubicBezTo>
                    <a:pt x="17654" y="1"/>
                    <a:pt x="8880" y="1226"/>
                    <a:pt x="5220" y="5082"/>
                  </a:cubicBezTo>
                  <a:cubicBezTo>
                    <a:pt x="5220" y="5082"/>
                    <a:pt x="4635" y="14889"/>
                    <a:pt x="5415" y="22060"/>
                  </a:cubicBezTo>
                  <a:cubicBezTo>
                    <a:pt x="4845" y="21855"/>
                    <a:pt x="4220" y="21692"/>
                    <a:pt x="3613" y="21692"/>
                  </a:cubicBezTo>
                  <a:cubicBezTo>
                    <a:pt x="2922" y="21692"/>
                    <a:pt x="2253" y="21903"/>
                    <a:pt x="1708" y="22500"/>
                  </a:cubicBezTo>
                  <a:cubicBezTo>
                    <a:pt x="0" y="24353"/>
                    <a:pt x="1756" y="27378"/>
                    <a:pt x="5123" y="27769"/>
                  </a:cubicBezTo>
                  <a:cubicBezTo>
                    <a:pt x="5611" y="27817"/>
                    <a:pt x="6050" y="27817"/>
                    <a:pt x="6440" y="27866"/>
                  </a:cubicBezTo>
                  <a:cubicBezTo>
                    <a:pt x="7806" y="32989"/>
                    <a:pt x="10392" y="37087"/>
                    <a:pt x="17271" y="38356"/>
                  </a:cubicBezTo>
                  <a:cubicBezTo>
                    <a:pt x="17173" y="40795"/>
                    <a:pt x="17027" y="44991"/>
                    <a:pt x="17027" y="44991"/>
                  </a:cubicBezTo>
                  <a:cubicBezTo>
                    <a:pt x="17027" y="44991"/>
                    <a:pt x="18303" y="47058"/>
                    <a:pt x="21898" y="47058"/>
                  </a:cubicBezTo>
                  <a:cubicBezTo>
                    <a:pt x="22089" y="47058"/>
                    <a:pt x="22287" y="47052"/>
                    <a:pt x="22491" y="47040"/>
                  </a:cubicBezTo>
                  <a:cubicBezTo>
                    <a:pt x="26541" y="46796"/>
                    <a:pt x="26931" y="44698"/>
                    <a:pt x="26931" y="44698"/>
                  </a:cubicBezTo>
                  <a:lnTo>
                    <a:pt x="26199" y="38307"/>
                  </a:lnTo>
                  <a:cubicBezTo>
                    <a:pt x="31712" y="37233"/>
                    <a:pt x="36152" y="33233"/>
                    <a:pt x="37811" y="27866"/>
                  </a:cubicBezTo>
                  <a:cubicBezTo>
                    <a:pt x="38103" y="27866"/>
                    <a:pt x="38445" y="27817"/>
                    <a:pt x="38835" y="27769"/>
                  </a:cubicBezTo>
                  <a:cubicBezTo>
                    <a:pt x="42153" y="27427"/>
                    <a:pt x="43909" y="24402"/>
                    <a:pt x="42250" y="22548"/>
                  </a:cubicBezTo>
                  <a:cubicBezTo>
                    <a:pt x="41711" y="21953"/>
                    <a:pt x="41024" y="21736"/>
                    <a:pt x="40322" y="21736"/>
                  </a:cubicBezTo>
                  <a:cubicBezTo>
                    <a:pt x="39817" y="21736"/>
                    <a:pt x="39305" y="21848"/>
                    <a:pt x="38835" y="22012"/>
                  </a:cubicBezTo>
                  <a:cubicBezTo>
                    <a:pt x="39421" y="13669"/>
                    <a:pt x="37371" y="2985"/>
                    <a:pt x="35518" y="1423"/>
                  </a:cubicBezTo>
                  <a:cubicBezTo>
                    <a:pt x="34568" y="660"/>
                    <a:pt x="30135" y="1"/>
                    <a:pt x="248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6" name="Google Shape;876;p37"/>
            <p:cNvSpPr/>
            <p:nvPr/>
          </p:nvSpPr>
          <p:spPr>
            <a:xfrm>
              <a:off x="1209018" y="1672108"/>
              <a:ext cx="144502" cy="302048"/>
            </a:xfrm>
            <a:custGeom>
              <a:rect l="l" t="t" r="r" b="b"/>
              <a:pathLst>
                <a:path w="4343" h="9078" extrusionOk="0">
                  <a:moveTo>
                    <a:pt x="3708" y="1"/>
                  </a:moveTo>
                  <a:cubicBezTo>
                    <a:pt x="3635" y="1"/>
                    <a:pt x="3562" y="49"/>
                    <a:pt x="3562" y="147"/>
                  </a:cubicBezTo>
                  <a:cubicBezTo>
                    <a:pt x="3562" y="1025"/>
                    <a:pt x="3464" y="1903"/>
                    <a:pt x="3464" y="2782"/>
                  </a:cubicBezTo>
                  <a:cubicBezTo>
                    <a:pt x="3562" y="3562"/>
                    <a:pt x="3562" y="4392"/>
                    <a:pt x="3562" y="5221"/>
                  </a:cubicBezTo>
                  <a:cubicBezTo>
                    <a:pt x="3562" y="5514"/>
                    <a:pt x="3464" y="5758"/>
                    <a:pt x="3269" y="6002"/>
                  </a:cubicBezTo>
                  <a:cubicBezTo>
                    <a:pt x="3074" y="6197"/>
                    <a:pt x="2830" y="6294"/>
                    <a:pt x="2586" y="6294"/>
                  </a:cubicBezTo>
                  <a:cubicBezTo>
                    <a:pt x="2098" y="6343"/>
                    <a:pt x="1562" y="6441"/>
                    <a:pt x="1074" y="6587"/>
                  </a:cubicBezTo>
                  <a:cubicBezTo>
                    <a:pt x="147" y="6928"/>
                    <a:pt x="1" y="8197"/>
                    <a:pt x="879" y="8685"/>
                  </a:cubicBezTo>
                  <a:cubicBezTo>
                    <a:pt x="1318" y="8978"/>
                    <a:pt x="1806" y="9075"/>
                    <a:pt x="2294" y="9075"/>
                  </a:cubicBezTo>
                  <a:cubicBezTo>
                    <a:pt x="2372" y="9075"/>
                    <a:pt x="2459" y="9077"/>
                    <a:pt x="2552" y="9077"/>
                  </a:cubicBezTo>
                  <a:cubicBezTo>
                    <a:pt x="2920" y="9077"/>
                    <a:pt x="3357" y="9046"/>
                    <a:pt x="3513" y="8734"/>
                  </a:cubicBezTo>
                  <a:cubicBezTo>
                    <a:pt x="3562" y="8685"/>
                    <a:pt x="3562" y="8587"/>
                    <a:pt x="3464" y="8538"/>
                  </a:cubicBezTo>
                  <a:cubicBezTo>
                    <a:pt x="3346" y="8439"/>
                    <a:pt x="3195" y="8413"/>
                    <a:pt x="3031" y="8413"/>
                  </a:cubicBezTo>
                  <a:cubicBezTo>
                    <a:pt x="2840" y="8413"/>
                    <a:pt x="2632" y="8449"/>
                    <a:pt x="2438" y="8449"/>
                  </a:cubicBezTo>
                  <a:cubicBezTo>
                    <a:pt x="2389" y="8449"/>
                    <a:pt x="2340" y="8447"/>
                    <a:pt x="2294" y="8441"/>
                  </a:cubicBezTo>
                  <a:cubicBezTo>
                    <a:pt x="2239" y="8447"/>
                    <a:pt x="2184" y="8450"/>
                    <a:pt x="2129" y="8450"/>
                  </a:cubicBezTo>
                  <a:cubicBezTo>
                    <a:pt x="1746" y="8450"/>
                    <a:pt x="1373" y="8301"/>
                    <a:pt x="1074" y="8002"/>
                  </a:cubicBezTo>
                  <a:cubicBezTo>
                    <a:pt x="342" y="7075"/>
                    <a:pt x="2245" y="6880"/>
                    <a:pt x="2781" y="6733"/>
                  </a:cubicBezTo>
                  <a:cubicBezTo>
                    <a:pt x="3172" y="6685"/>
                    <a:pt x="3562" y="6489"/>
                    <a:pt x="3904" y="6245"/>
                  </a:cubicBezTo>
                  <a:cubicBezTo>
                    <a:pt x="4196" y="5758"/>
                    <a:pt x="4343" y="5172"/>
                    <a:pt x="4245" y="4587"/>
                  </a:cubicBezTo>
                  <a:cubicBezTo>
                    <a:pt x="4196" y="3123"/>
                    <a:pt x="4050" y="1611"/>
                    <a:pt x="3855" y="147"/>
                  </a:cubicBezTo>
                  <a:cubicBezTo>
                    <a:pt x="3855" y="49"/>
                    <a:pt x="3782" y="1"/>
                    <a:pt x="370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7" name="Google Shape;877;p37"/>
            <p:cNvSpPr/>
            <p:nvPr/>
          </p:nvSpPr>
          <p:spPr>
            <a:xfrm>
              <a:off x="1172851" y="1969997"/>
              <a:ext cx="300783" cy="149660"/>
            </a:xfrm>
            <a:custGeom>
              <a:rect l="l" t="t" r="r" b="b"/>
              <a:pathLst>
                <a:path w="9040" h="4498" extrusionOk="0">
                  <a:moveTo>
                    <a:pt x="8546" y="0"/>
                  </a:moveTo>
                  <a:cubicBezTo>
                    <a:pt x="8503" y="0"/>
                    <a:pt x="8454" y="25"/>
                    <a:pt x="8406" y="73"/>
                  </a:cubicBezTo>
                  <a:cubicBezTo>
                    <a:pt x="8064" y="220"/>
                    <a:pt x="8064" y="805"/>
                    <a:pt x="7918" y="1098"/>
                  </a:cubicBezTo>
                  <a:cubicBezTo>
                    <a:pt x="7771" y="1537"/>
                    <a:pt x="7527" y="1976"/>
                    <a:pt x="7186" y="2318"/>
                  </a:cubicBezTo>
                  <a:cubicBezTo>
                    <a:pt x="6601" y="3098"/>
                    <a:pt x="5771" y="3586"/>
                    <a:pt x="4844" y="3781"/>
                  </a:cubicBezTo>
                  <a:cubicBezTo>
                    <a:pt x="4687" y="3804"/>
                    <a:pt x="4528" y="3815"/>
                    <a:pt x="4370" y="3815"/>
                  </a:cubicBezTo>
                  <a:cubicBezTo>
                    <a:pt x="3497" y="3815"/>
                    <a:pt x="2626" y="3481"/>
                    <a:pt x="1966" y="2903"/>
                  </a:cubicBezTo>
                  <a:cubicBezTo>
                    <a:pt x="1331" y="2318"/>
                    <a:pt x="844" y="1635"/>
                    <a:pt x="502" y="854"/>
                  </a:cubicBezTo>
                  <a:cubicBezTo>
                    <a:pt x="449" y="766"/>
                    <a:pt x="364" y="729"/>
                    <a:pt x="282" y="729"/>
                  </a:cubicBezTo>
                  <a:cubicBezTo>
                    <a:pt x="137" y="729"/>
                    <a:pt x="1" y="845"/>
                    <a:pt x="63" y="1000"/>
                  </a:cubicBezTo>
                  <a:cubicBezTo>
                    <a:pt x="356" y="1976"/>
                    <a:pt x="892" y="2854"/>
                    <a:pt x="1673" y="3488"/>
                  </a:cubicBezTo>
                  <a:cubicBezTo>
                    <a:pt x="2418" y="4151"/>
                    <a:pt x="3375" y="4497"/>
                    <a:pt x="4393" y="4497"/>
                  </a:cubicBezTo>
                  <a:cubicBezTo>
                    <a:pt x="4574" y="4497"/>
                    <a:pt x="4757" y="4486"/>
                    <a:pt x="4942" y="4464"/>
                  </a:cubicBezTo>
                  <a:cubicBezTo>
                    <a:pt x="6015" y="4269"/>
                    <a:pt x="6991" y="3684"/>
                    <a:pt x="7723" y="2805"/>
                  </a:cubicBezTo>
                  <a:cubicBezTo>
                    <a:pt x="8064" y="2415"/>
                    <a:pt x="8357" y="1927"/>
                    <a:pt x="8601" y="1439"/>
                  </a:cubicBezTo>
                  <a:cubicBezTo>
                    <a:pt x="8747" y="1098"/>
                    <a:pt x="9040" y="366"/>
                    <a:pt x="8650" y="73"/>
                  </a:cubicBezTo>
                  <a:cubicBezTo>
                    <a:pt x="8625" y="25"/>
                    <a:pt x="8589" y="0"/>
                    <a:pt x="854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8" name="Google Shape;878;p37"/>
            <p:cNvSpPr/>
            <p:nvPr/>
          </p:nvSpPr>
          <p:spPr>
            <a:xfrm>
              <a:off x="1455767" y="1603467"/>
              <a:ext cx="317885" cy="265215"/>
            </a:xfrm>
            <a:custGeom>
              <a:rect l="l" t="t" r="r" b="b"/>
              <a:pathLst>
                <a:path w="9554" h="7971" extrusionOk="0">
                  <a:moveTo>
                    <a:pt x="4052" y="0"/>
                  </a:moveTo>
                  <a:cubicBezTo>
                    <a:pt x="3150" y="0"/>
                    <a:pt x="2237" y="326"/>
                    <a:pt x="1464" y="1088"/>
                  </a:cubicBezTo>
                  <a:cubicBezTo>
                    <a:pt x="634" y="1917"/>
                    <a:pt x="147" y="3039"/>
                    <a:pt x="49" y="4259"/>
                  </a:cubicBezTo>
                  <a:cubicBezTo>
                    <a:pt x="0" y="4942"/>
                    <a:pt x="98" y="5625"/>
                    <a:pt x="439" y="6259"/>
                  </a:cubicBezTo>
                  <a:cubicBezTo>
                    <a:pt x="1045" y="7471"/>
                    <a:pt x="2496" y="7970"/>
                    <a:pt x="3858" y="7970"/>
                  </a:cubicBezTo>
                  <a:cubicBezTo>
                    <a:pt x="3922" y="7970"/>
                    <a:pt x="3986" y="7969"/>
                    <a:pt x="4050" y="7967"/>
                  </a:cubicBezTo>
                  <a:cubicBezTo>
                    <a:pt x="4097" y="7969"/>
                    <a:pt x="4144" y="7969"/>
                    <a:pt x="4192" y="7969"/>
                  </a:cubicBezTo>
                  <a:cubicBezTo>
                    <a:pt x="5559" y="7969"/>
                    <a:pt x="6907" y="7293"/>
                    <a:pt x="7709" y="6162"/>
                  </a:cubicBezTo>
                  <a:cubicBezTo>
                    <a:pt x="9553" y="3137"/>
                    <a:pt x="6851" y="0"/>
                    <a:pt x="40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9" name="Google Shape;879;p37"/>
            <p:cNvSpPr/>
            <p:nvPr/>
          </p:nvSpPr>
          <p:spPr>
            <a:xfrm>
              <a:off x="1480122" y="1652311"/>
              <a:ext cx="232009" cy="202031"/>
            </a:xfrm>
            <a:custGeom>
              <a:rect l="l" t="t" r="r" b="b"/>
              <a:pathLst>
                <a:path w="6973" h="6072" extrusionOk="0">
                  <a:moveTo>
                    <a:pt x="2968" y="1"/>
                  </a:moveTo>
                  <a:cubicBezTo>
                    <a:pt x="2306" y="1"/>
                    <a:pt x="1637" y="252"/>
                    <a:pt x="1073" y="840"/>
                  </a:cubicBezTo>
                  <a:cubicBezTo>
                    <a:pt x="439" y="1474"/>
                    <a:pt x="98" y="2303"/>
                    <a:pt x="49" y="3230"/>
                  </a:cubicBezTo>
                  <a:cubicBezTo>
                    <a:pt x="0" y="3718"/>
                    <a:pt x="98" y="4255"/>
                    <a:pt x="293" y="4743"/>
                  </a:cubicBezTo>
                  <a:cubicBezTo>
                    <a:pt x="787" y="5552"/>
                    <a:pt x="1696" y="6071"/>
                    <a:pt x="2676" y="6071"/>
                  </a:cubicBezTo>
                  <a:cubicBezTo>
                    <a:pt x="2759" y="6071"/>
                    <a:pt x="2843" y="6068"/>
                    <a:pt x="2927" y="6060"/>
                  </a:cubicBezTo>
                  <a:cubicBezTo>
                    <a:pt x="2972" y="6062"/>
                    <a:pt x="3017" y="6063"/>
                    <a:pt x="3062" y="6063"/>
                  </a:cubicBezTo>
                  <a:cubicBezTo>
                    <a:pt x="4082" y="6063"/>
                    <a:pt x="5003" y="5535"/>
                    <a:pt x="5611" y="4694"/>
                  </a:cubicBezTo>
                  <a:cubicBezTo>
                    <a:pt x="6972" y="2375"/>
                    <a:pt x="5002" y="1"/>
                    <a:pt x="296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0" name="Google Shape;880;p37"/>
            <p:cNvSpPr/>
            <p:nvPr/>
          </p:nvSpPr>
          <p:spPr>
            <a:xfrm>
              <a:off x="905772" y="1603467"/>
              <a:ext cx="317885" cy="265215"/>
            </a:xfrm>
            <a:custGeom>
              <a:rect l="l" t="t" r="r" b="b"/>
              <a:pathLst>
                <a:path w="9554" h="7971" extrusionOk="0">
                  <a:moveTo>
                    <a:pt x="5501" y="0"/>
                  </a:moveTo>
                  <a:cubicBezTo>
                    <a:pt x="2703" y="0"/>
                    <a:pt x="1" y="3137"/>
                    <a:pt x="1845" y="6162"/>
                  </a:cubicBezTo>
                  <a:cubicBezTo>
                    <a:pt x="2647" y="7293"/>
                    <a:pt x="3995" y="7969"/>
                    <a:pt x="5362" y="7969"/>
                  </a:cubicBezTo>
                  <a:cubicBezTo>
                    <a:pt x="5409" y="7969"/>
                    <a:pt x="5457" y="7969"/>
                    <a:pt x="5504" y="7967"/>
                  </a:cubicBezTo>
                  <a:cubicBezTo>
                    <a:pt x="5568" y="7969"/>
                    <a:pt x="5632" y="7970"/>
                    <a:pt x="5696" y="7970"/>
                  </a:cubicBezTo>
                  <a:cubicBezTo>
                    <a:pt x="7058" y="7970"/>
                    <a:pt x="8509" y="7471"/>
                    <a:pt x="9115" y="6259"/>
                  </a:cubicBezTo>
                  <a:cubicBezTo>
                    <a:pt x="9407" y="5625"/>
                    <a:pt x="9554" y="4942"/>
                    <a:pt x="9505" y="4259"/>
                  </a:cubicBezTo>
                  <a:cubicBezTo>
                    <a:pt x="9407" y="3039"/>
                    <a:pt x="8919" y="1917"/>
                    <a:pt x="8090" y="1088"/>
                  </a:cubicBezTo>
                  <a:cubicBezTo>
                    <a:pt x="7317" y="326"/>
                    <a:pt x="6404" y="0"/>
                    <a:pt x="55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1" name="Google Shape;881;p37"/>
            <p:cNvSpPr/>
            <p:nvPr/>
          </p:nvSpPr>
          <p:spPr>
            <a:xfrm>
              <a:off x="967293" y="1652311"/>
              <a:ext cx="232009" cy="202031"/>
            </a:xfrm>
            <a:custGeom>
              <a:rect l="l" t="t" r="r" b="b"/>
              <a:pathLst>
                <a:path w="6973" h="6072" extrusionOk="0">
                  <a:moveTo>
                    <a:pt x="4005" y="1"/>
                  </a:moveTo>
                  <a:cubicBezTo>
                    <a:pt x="1971" y="1"/>
                    <a:pt x="0" y="2375"/>
                    <a:pt x="1362" y="4694"/>
                  </a:cubicBezTo>
                  <a:cubicBezTo>
                    <a:pt x="1923" y="5535"/>
                    <a:pt x="2887" y="6063"/>
                    <a:pt x="3910" y="6063"/>
                  </a:cubicBezTo>
                  <a:cubicBezTo>
                    <a:pt x="3955" y="6063"/>
                    <a:pt x="4000" y="6062"/>
                    <a:pt x="4046" y="6060"/>
                  </a:cubicBezTo>
                  <a:cubicBezTo>
                    <a:pt x="4130" y="6068"/>
                    <a:pt x="4213" y="6071"/>
                    <a:pt x="4297" y="6071"/>
                  </a:cubicBezTo>
                  <a:cubicBezTo>
                    <a:pt x="5276" y="6071"/>
                    <a:pt x="6185" y="5552"/>
                    <a:pt x="6680" y="4743"/>
                  </a:cubicBezTo>
                  <a:cubicBezTo>
                    <a:pt x="6875" y="4255"/>
                    <a:pt x="6973" y="3718"/>
                    <a:pt x="6924" y="3230"/>
                  </a:cubicBezTo>
                  <a:cubicBezTo>
                    <a:pt x="6875" y="2352"/>
                    <a:pt x="6534" y="1474"/>
                    <a:pt x="5899" y="840"/>
                  </a:cubicBezTo>
                  <a:cubicBezTo>
                    <a:pt x="5336" y="252"/>
                    <a:pt x="4667" y="1"/>
                    <a:pt x="40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2" name="Google Shape;882;p37"/>
            <p:cNvSpPr/>
            <p:nvPr/>
          </p:nvSpPr>
          <p:spPr>
            <a:xfrm>
              <a:off x="1041823" y="1693203"/>
              <a:ext cx="48744" cy="48744"/>
            </a:xfrm>
            <a:custGeom>
              <a:rect l="l" t="t" r="r" b="b"/>
              <a:pathLst>
                <a:path w="1465" h="1465" extrusionOk="0">
                  <a:moveTo>
                    <a:pt x="732" y="1"/>
                  </a:moveTo>
                  <a:cubicBezTo>
                    <a:pt x="635" y="1"/>
                    <a:pt x="537" y="1"/>
                    <a:pt x="439" y="50"/>
                  </a:cubicBezTo>
                  <a:cubicBezTo>
                    <a:pt x="342" y="98"/>
                    <a:pt x="244" y="147"/>
                    <a:pt x="196" y="196"/>
                  </a:cubicBezTo>
                  <a:lnTo>
                    <a:pt x="98" y="342"/>
                  </a:lnTo>
                  <a:cubicBezTo>
                    <a:pt x="0" y="489"/>
                    <a:pt x="0" y="586"/>
                    <a:pt x="0" y="733"/>
                  </a:cubicBezTo>
                  <a:lnTo>
                    <a:pt x="0" y="928"/>
                  </a:lnTo>
                  <a:cubicBezTo>
                    <a:pt x="0" y="1025"/>
                    <a:pt x="98" y="1123"/>
                    <a:pt x="196" y="1221"/>
                  </a:cubicBezTo>
                  <a:cubicBezTo>
                    <a:pt x="244" y="1269"/>
                    <a:pt x="293" y="1318"/>
                    <a:pt x="391" y="1367"/>
                  </a:cubicBezTo>
                  <a:lnTo>
                    <a:pt x="537" y="1465"/>
                  </a:lnTo>
                  <a:lnTo>
                    <a:pt x="830" y="1465"/>
                  </a:lnTo>
                  <a:cubicBezTo>
                    <a:pt x="879" y="1465"/>
                    <a:pt x="927" y="1416"/>
                    <a:pt x="1025" y="1416"/>
                  </a:cubicBezTo>
                  <a:cubicBezTo>
                    <a:pt x="1074" y="1367"/>
                    <a:pt x="1171" y="1318"/>
                    <a:pt x="1220" y="1269"/>
                  </a:cubicBezTo>
                  <a:lnTo>
                    <a:pt x="1366" y="1123"/>
                  </a:lnTo>
                  <a:lnTo>
                    <a:pt x="1415" y="928"/>
                  </a:lnTo>
                  <a:cubicBezTo>
                    <a:pt x="1464" y="830"/>
                    <a:pt x="1464" y="733"/>
                    <a:pt x="1415" y="635"/>
                  </a:cubicBezTo>
                  <a:cubicBezTo>
                    <a:pt x="1415" y="538"/>
                    <a:pt x="1366" y="440"/>
                    <a:pt x="1318" y="391"/>
                  </a:cubicBezTo>
                  <a:cubicBezTo>
                    <a:pt x="1318" y="294"/>
                    <a:pt x="1269" y="245"/>
                    <a:pt x="1171" y="196"/>
                  </a:cubicBezTo>
                  <a:cubicBezTo>
                    <a:pt x="1122" y="147"/>
                    <a:pt x="1025" y="50"/>
                    <a:pt x="976" y="50"/>
                  </a:cubicBezTo>
                  <a:cubicBezTo>
                    <a:pt x="879" y="1"/>
                    <a:pt x="781" y="1"/>
                    <a:pt x="7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3" name="Google Shape;883;p37"/>
            <p:cNvSpPr/>
            <p:nvPr/>
          </p:nvSpPr>
          <p:spPr>
            <a:xfrm>
              <a:off x="1522312" y="1693203"/>
              <a:ext cx="48744" cy="48744"/>
            </a:xfrm>
            <a:custGeom>
              <a:rect l="l" t="t" r="r" b="b"/>
              <a:pathLst>
                <a:path w="1465" h="1465" extrusionOk="0">
                  <a:moveTo>
                    <a:pt x="684" y="1"/>
                  </a:moveTo>
                  <a:cubicBezTo>
                    <a:pt x="635" y="1"/>
                    <a:pt x="537" y="1"/>
                    <a:pt x="440" y="50"/>
                  </a:cubicBezTo>
                  <a:cubicBezTo>
                    <a:pt x="342" y="98"/>
                    <a:pt x="244" y="147"/>
                    <a:pt x="196" y="196"/>
                  </a:cubicBezTo>
                  <a:lnTo>
                    <a:pt x="98" y="342"/>
                  </a:lnTo>
                  <a:cubicBezTo>
                    <a:pt x="49" y="440"/>
                    <a:pt x="1" y="586"/>
                    <a:pt x="1" y="684"/>
                  </a:cubicBezTo>
                  <a:lnTo>
                    <a:pt x="1" y="879"/>
                  </a:lnTo>
                  <a:cubicBezTo>
                    <a:pt x="49" y="1025"/>
                    <a:pt x="98" y="1123"/>
                    <a:pt x="196" y="1221"/>
                  </a:cubicBezTo>
                  <a:cubicBezTo>
                    <a:pt x="244" y="1269"/>
                    <a:pt x="342" y="1318"/>
                    <a:pt x="391" y="1367"/>
                  </a:cubicBezTo>
                  <a:lnTo>
                    <a:pt x="586" y="1465"/>
                  </a:lnTo>
                  <a:lnTo>
                    <a:pt x="830" y="1465"/>
                  </a:lnTo>
                  <a:cubicBezTo>
                    <a:pt x="928" y="1465"/>
                    <a:pt x="976" y="1416"/>
                    <a:pt x="1025" y="1416"/>
                  </a:cubicBezTo>
                  <a:cubicBezTo>
                    <a:pt x="1123" y="1367"/>
                    <a:pt x="1220" y="1318"/>
                    <a:pt x="1269" y="1269"/>
                  </a:cubicBezTo>
                  <a:lnTo>
                    <a:pt x="1367" y="1123"/>
                  </a:lnTo>
                  <a:lnTo>
                    <a:pt x="1464" y="928"/>
                  </a:lnTo>
                  <a:cubicBezTo>
                    <a:pt x="1464" y="830"/>
                    <a:pt x="1464" y="733"/>
                    <a:pt x="1464" y="635"/>
                  </a:cubicBezTo>
                  <a:cubicBezTo>
                    <a:pt x="1464" y="538"/>
                    <a:pt x="1415" y="440"/>
                    <a:pt x="1367" y="391"/>
                  </a:cubicBezTo>
                  <a:cubicBezTo>
                    <a:pt x="1318" y="294"/>
                    <a:pt x="1269" y="245"/>
                    <a:pt x="1220" y="196"/>
                  </a:cubicBezTo>
                  <a:cubicBezTo>
                    <a:pt x="1171" y="147"/>
                    <a:pt x="1074" y="98"/>
                    <a:pt x="976" y="50"/>
                  </a:cubicBezTo>
                  <a:cubicBezTo>
                    <a:pt x="879" y="1"/>
                    <a:pt x="781" y="1"/>
                    <a:pt x="68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4" name="Google Shape;884;p37"/>
            <p:cNvSpPr/>
            <p:nvPr/>
          </p:nvSpPr>
          <p:spPr>
            <a:xfrm>
              <a:off x="965530" y="1522781"/>
              <a:ext cx="134754" cy="86043"/>
            </a:xfrm>
            <a:custGeom>
              <a:rect l="l" t="t" r="r" b="b"/>
              <a:pathLst>
                <a:path w="4050" h="2586" extrusionOk="0">
                  <a:moveTo>
                    <a:pt x="1079" y="2418"/>
                  </a:moveTo>
                  <a:cubicBezTo>
                    <a:pt x="1074" y="2418"/>
                    <a:pt x="1057" y="2423"/>
                    <a:pt x="1025" y="2440"/>
                  </a:cubicBezTo>
                  <a:cubicBezTo>
                    <a:pt x="1057" y="2440"/>
                    <a:pt x="1090" y="2418"/>
                    <a:pt x="1079" y="2418"/>
                  </a:cubicBezTo>
                  <a:close/>
                  <a:moveTo>
                    <a:pt x="2586" y="0"/>
                  </a:moveTo>
                  <a:cubicBezTo>
                    <a:pt x="2196" y="49"/>
                    <a:pt x="1854" y="147"/>
                    <a:pt x="1513" y="293"/>
                  </a:cubicBezTo>
                  <a:cubicBezTo>
                    <a:pt x="1122" y="439"/>
                    <a:pt x="781" y="683"/>
                    <a:pt x="488" y="976"/>
                  </a:cubicBezTo>
                  <a:cubicBezTo>
                    <a:pt x="359" y="1105"/>
                    <a:pt x="230" y="1311"/>
                    <a:pt x="168" y="1491"/>
                  </a:cubicBezTo>
                  <a:lnTo>
                    <a:pt x="168" y="1491"/>
                  </a:lnTo>
                  <a:cubicBezTo>
                    <a:pt x="169" y="1486"/>
                    <a:pt x="169" y="1484"/>
                    <a:pt x="168" y="1484"/>
                  </a:cubicBezTo>
                  <a:cubicBezTo>
                    <a:pt x="165" y="1484"/>
                    <a:pt x="147" y="1532"/>
                    <a:pt x="147" y="1561"/>
                  </a:cubicBezTo>
                  <a:cubicBezTo>
                    <a:pt x="98" y="1610"/>
                    <a:pt x="49" y="1659"/>
                    <a:pt x="49" y="1708"/>
                  </a:cubicBezTo>
                  <a:cubicBezTo>
                    <a:pt x="0" y="1854"/>
                    <a:pt x="0" y="2049"/>
                    <a:pt x="49" y="2196"/>
                  </a:cubicBezTo>
                  <a:cubicBezTo>
                    <a:pt x="98" y="2440"/>
                    <a:pt x="342" y="2586"/>
                    <a:pt x="586" y="2586"/>
                  </a:cubicBezTo>
                  <a:cubicBezTo>
                    <a:pt x="683" y="2586"/>
                    <a:pt x="830" y="2586"/>
                    <a:pt x="976" y="2488"/>
                  </a:cubicBezTo>
                  <a:lnTo>
                    <a:pt x="1025" y="2440"/>
                  </a:lnTo>
                  <a:cubicBezTo>
                    <a:pt x="1074" y="2391"/>
                    <a:pt x="1171" y="2391"/>
                    <a:pt x="1220" y="2342"/>
                  </a:cubicBezTo>
                  <a:lnTo>
                    <a:pt x="1269" y="2293"/>
                  </a:lnTo>
                  <a:lnTo>
                    <a:pt x="1464" y="2196"/>
                  </a:lnTo>
                  <a:cubicBezTo>
                    <a:pt x="1708" y="2049"/>
                    <a:pt x="1952" y="1854"/>
                    <a:pt x="2196" y="1708"/>
                  </a:cubicBezTo>
                  <a:cubicBezTo>
                    <a:pt x="2440" y="1561"/>
                    <a:pt x="2684" y="1415"/>
                    <a:pt x="2928" y="1269"/>
                  </a:cubicBezTo>
                  <a:lnTo>
                    <a:pt x="3025" y="1220"/>
                  </a:lnTo>
                  <a:cubicBezTo>
                    <a:pt x="3025" y="1220"/>
                    <a:pt x="3090" y="1198"/>
                    <a:pt x="3105" y="1198"/>
                  </a:cubicBezTo>
                  <a:cubicBezTo>
                    <a:pt x="3112" y="1198"/>
                    <a:pt x="3106" y="1204"/>
                    <a:pt x="3074" y="1220"/>
                  </a:cubicBezTo>
                  <a:lnTo>
                    <a:pt x="3172" y="1220"/>
                  </a:lnTo>
                  <a:cubicBezTo>
                    <a:pt x="3269" y="1220"/>
                    <a:pt x="3318" y="1220"/>
                    <a:pt x="3415" y="1171"/>
                  </a:cubicBezTo>
                  <a:lnTo>
                    <a:pt x="3513" y="1171"/>
                  </a:lnTo>
                  <a:cubicBezTo>
                    <a:pt x="3757" y="1171"/>
                    <a:pt x="4001" y="976"/>
                    <a:pt x="4050" y="732"/>
                  </a:cubicBezTo>
                  <a:cubicBezTo>
                    <a:pt x="4050" y="488"/>
                    <a:pt x="3903" y="293"/>
                    <a:pt x="3659" y="195"/>
                  </a:cubicBezTo>
                  <a:lnTo>
                    <a:pt x="3611" y="98"/>
                  </a:lnTo>
                  <a:cubicBezTo>
                    <a:pt x="3269" y="0"/>
                    <a:pt x="2928" y="0"/>
                    <a:pt x="258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5" name="Google Shape;885;p37"/>
            <p:cNvSpPr/>
            <p:nvPr/>
          </p:nvSpPr>
          <p:spPr>
            <a:xfrm>
              <a:off x="1598073" y="1525410"/>
              <a:ext cx="128798" cy="81817"/>
            </a:xfrm>
            <a:custGeom>
              <a:rect l="l" t="t" r="r" b="b"/>
              <a:pathLst>
                <a:path w="3871" h="2459" extrusionOk="0">
                  <a:moveTo>
                    <a:pt x="1168" y="0"/>
                  </a:moveTo>
                  <a:cubicBezTo>
                    <a:pt x="974" y="0"/>
                    <a:pt x="783" y="22"/>
                    <a:pt x="602" y="68"/>
                  </a:cubicBezTo>
                  <a:cubicBezTo>
                    <a:pt x="1" y="299"/>
                    <a:pt x="189" y="1100"/>
                    <a:pt x="750" y="1100"/>
                  </a:cubicBezTo>
                  <a:cubicBezTo>
                    <a:pt x="781" y="1100"/>
                    <a:pt x="813" y="1097"/>
                    <a:pt x="846" y="1092"/>
                  </a:cubicBezTo>
                  <a:lnTo>
                    <a:pt x="797" y="1043"/>
                  </a:lnTo>
                  <a:lnTo>
                    <a:pt x="944" y="1043"/>
                  </a:lnTo>
                  <a:cubicBezTo>
                    <a:pt x="1041" y="1092"/>
                    <a:pt x="1090" y="1092"/>
                    <a:pt x="1139" y="1092"/>
                  </a:cubicBezTo>
                  <a:lnTo>
                    <a:pt x="1218" y="1092"/>
                  </a:lnTo>
                  <a:cubicBezTo>
                    <a:pt x="1200" y="1085"/>
                    <a:pt x="1185" y="1078"/>
                    <a:pt x="1189" y="1078"/>
                  </a:cubicBezTo>
                  <a:cubicBezTo>
                    <a:pt x="1192" y="1078"/>
                    <a:pt x="1205" y="1082"/>
                    <a:pt x="1236" y="1092"/>
                  </a:cubicBezTo>
                  <a:lnTo>
                    <a:pt x="1218" y="1092"/>
                  </a:lnTo>
                  <a:cubicBezTo>
                    <a:pt x="1231" y="1097"/>
                    <a:pt x="1245" y="1103"/>
                    <a:pt x="1254" y="1105"/>
                  </a:cubicBezTo>
                  <a:lnTo>
                    <a:pt x="1254" y="1105"/>
                  </a:lnTo>
                  <a:cubicBezTo>
                    <a:pt x="1248" y="1101"/>
                    <a:pt x="1242" y="1096"/>
                    <a:pt x="1236" y="1092"/>
                  </a:cubicBezTo>
                  <a:lnTo>
                    <a:pt x="1236" y="1092"/>
                  </a:lnTo>
                  <a:cubicBezTo>
                    <a:pt x="1257" y="1102"/>
                    <a:pt x="1262" y="1106"/>
                    <a:pt x="1259" y="1106"/>
                  </a:cubicBezTo>
                  <a:cubicBezTo>
                    <a:pt x="1258" y="1106"/>
                    <a:pt x="1256" y="1106"/>
                    <a:pt x="1254" y="1105"/>
                  </a:cubicBezTo>
                  <a:lnTo>
                    <a:pt x="1254" y="1105"/>
                  </a:lnTo>
                  <a:cubicBezTo>
                    <a:pt x="1446" y="1247"/>
                    <a:pt x="1683" y="1389"/>
                    <a:pt x="1919" y="1531"/>
                  </a:cubicBezTo>
                  <a:lnTo>
                    <a:pt x="1968" y="1580"/>
                  </a:lnTo>
                  <a:lnTo>
                    <a:pt x="2114" y="1726"/>
                  </a:lnTo>
                  <a:lnTo>
                    <a:pt x="2456" y="2019"/>
                  </a:lnTo>
                  <a:cubicBezTo>
                    <a:pt x="2554" y="2117"/>
                    <a:pt x="2700" y="2214"/>
                    <a:pt x="2846" y="2312"/>
                  </a:cubicBezTo>
                  <a:cubicBezTo>
                    <a:pt x="2919" y="2348"/>
                    <a:pt x="2993" y="2385"/>
                    <a:pt x="3086" y="2401"/>
                  </a:cubicBezTo>
                  <a:lnTo>
                    <a:pt x="3086" y="2401"/>
                  </a:lnTo>
                  <a:cubicBezTo>
                    <a:pt x="3173" y="2433"/>
                    <a:pt x="3278" y="2458"/>
                    <a:pt x="3383" y="2458"/>
                  </a:cubicBezTo>
                  <a:cubicBezTo>
                    <a:pt x="3578" y="2458"/>
                    <a:pt x="3773" y="2312"/>
                    <a:pt x="3822" y="2117"/>
                  </a:cubicBezTo>
                  <a:cubicBezTo>
                    <a:pt x="3871" y="1970"/>
                    <a:pt x="3871" y="1824"/>
                    <a:pt x="3822" y="1678"/>
                  </a:cubicBezTo>
                  <a:lnTo>
                    <a:pt x="3822" y="1730"/>
                  </a:lnTo>
                  <a:lnTo>
                    <a:pt x="3822" y="1730"/>
                  </a:lnTo>
                  <a:cubicBezTo>
                    <a:pt x="3784" y="1361"/>
                    <a:pt x="3597" y="1043"/>
                    <a:pt x="3285" y="848"/>
                  </a:cubicBezTo>
                  <a:cubicBezTo>
                    <a:pt x="3041" y="653"/>
                    <a:pt x="2749" y="458"/>
                    <a:pt x="2456" y="312"/>
                  </a:cubicBezTo>
                  <a:cubicBezTo>
                    <a:pt x="2052" y="109"/>
                    <a:pt x="1601" y="0"/>
                    <a:pt x="116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6" name="Google Shape;886;p37"/>
            <p:cNvSpPr/>
            <p:nvPr/>
          </p:nvSpPr>
          <p:spPr>
            <a:xfrm>
              <a:off x="592179" y="785562"/>
              <a:ext cx="1406562" cy="1031048"/>
            </a:xfrm>
            <a:custGeom>
              <a:rect l="l" t="t" r="r" b="b"/>
              <a:pathLst>
                <a:path w="42274" h="30988" extrusionOk="0">
                  <a:moveTo>
                    <a:pt x="30736" y="1"/>
                  </a:moveTo>
                  <a:cubicBezTo>
                    <a:pt x="30720" y="1"/>
                    <a:pt x="30703" y="3"/>
                    <a:pt x="30688" y="8"/>
                  </a:cubicBezTo>
                  <a:lnTo>
                    <a:pt x="30346" y="105"/>
                  </a:lnTo>
                  <a:cubicBezTo>
                    <a:pt x="28639" y="1618"/>
                    <a:pt x="26589" y="2593"/>
                    <a:pt x="24345" y="2886"/>
                  </a:cubicBezTo>
                  <a:cubicBezTo>
                    <a:pt x="20540" y="3423"/>
                    <a:pt x="15076" y="2837"/>
                    <a:pt x="11465" y="4984"/>
                  </a:cubicBezTo>
                  <a:cubicBezTo>
                    <a:pt x="7806" y="7131"/>
                    <a:pt x="7026" y="10253"/>
                    <a:pt x="7026" y="10253"/>
                  </a:cubicBezTo>
                  <a:cubicBezTo>
                    <a:pt x="7026" y="10253"/>
                    <a:pt x="6402" y="9905"/>
                    <a:pt x="5560" y="9905"/>
                  </a:cubicBezTo>
                  <a:cubicBezTo>
                    <a:pt x="4336" y="9905"/>
                    <a:pt x="2652" y="10641"/>
                    <a:pt x="1757" y="14254"/>
                  </a:cubicBezTo>
                  <a:cubicBezTo>
                    <a:pt x="0" y="21181"/>
                    <a:pt x="6050" y="30988"/>
                    <a:pt x="6050" y="30988"/>
                  </a:cubicBezTo>
                  <a:cubicBezTo>
                    <a:pt x="7172" y="28597"/>
                    <a:pt x="8050" y="26109"/>
                    <a:pt x="8684" y="23572"/>
                  </a:cubicBezTo>
                  <a:cubicBezTo>
                    <a:pt x="9367" y="20547"/>
                    <a:pt x="9660" y="17425"/>
                    <a:pt x="9660" y="14302"/>
                  </a:cubicBezTo>
                  <a:cubicBezTo>
                    <a:pt x="9660" y="14302"/>
                    <a:pt x="15934" y="16715"/>
                    <a:pt x="22324" y="16715"/>
                  </a:cubicBezTo>
                  <a:cubicBezTo>
                    <a:pt x="22672" y="16715"/>
                    <a:pt x="23021" y="16708"/>
                    <a:pt x="23369" y="16693"/>
                  </a:cubicBezTo>
                  <a:cubicBezTo>
                    <a:pt x="27273" y="16498"/>
                    <a:pt x="31176" y="15766"/>
                    <a:pt x="34835" y="14351"/>
                  </a:cubicBezTo>
                  <a:cubicBezTo>
                    <a:pt x="35127" y="17669"/>
                    <a:pt x="35713" y="20986"/>
                    <a:pt x="36640" y="24206"/>
                  </a:cubicBezTo>
                  <a:cubicBezTo>
                    <a:pt x="38103" y="28597"/>
                    <a:pt x="39177" y="30988"/>
                    <a:pt x="39177" y="30988"/>
                  </a:cubicBezTo>
                  <a:cubicBezTo>
                    <a:pt x="39177" y="30988"/>
                    <a:pt x="40933" y="29427"/>
                    <a:pt x="41421" y="24792"/>
                  </a:cubicBezTo>
                  <a:cubicBezTo>
                    <a:pt x="42250" y="17278"/>
                    <a:pt x="39274" y="13863"/>
                    <a:pt x="39421" y="12253"/>
                  </a:cubicBezTo>
                  <a:cubicBezTo>
                    <a:pt x="39567" y="10692"/>
                    <a:pt x="41372" y="9570"/>
                    <a:pt x="41811" y="6594"/>
                  </a:cubicBezTo>
                  <a:cubicBezTo>
                    <a:pt x="42273" y="3776"/>
                    <a:pt x="42079" y="2533"/>
                    <a:pt x="41767" y="2533"/>
                  </a:cubicBezTo>
                  <a:cubicBezTo>
                    <a:pt x="41750" y="2533"/>
                    <a:pt x="41732" y="2537"/>
                    <a:pt x="41714" y="2545"/>
                  </a:cubicBezTo>
                  <a:cubicBezTo>
                    <a:pt x="41372" y="2691"/>
                    <a:pt x="40543" y="5179"/>
                    <a:pt x="38542" y="6204"/>
                  </a:cubicBezTo>
                  <a:cubicBezTo>
                    <a:pt x="36850" y="7112"/>
                    <a:pt x="36101" y="7182"/>
                    <a:pt x="35910" y="7182"/>
                  </a:cubicBezTo>
                  <a:cubicBezTo>
                    <a:pt x="35875" y="7182"/>
                    <a:pt x="35859" y="7179"/>
                    <a:pt x="35859" y="7179"/>
                  </a:cubicBezTo>
                  <a:cubicBezTo>
                    <a:pt x="36884" y="6009"/>
                    <a:pt x="37518" y="4545"/>
                    <a:pt x="37616" y="3032"/>
                  </a:cubicBezTo>
                  <a:cubicBezTo>
                    <a:pt x="37780" y="770"/>
                    <a:pt x="37598" y="34"/>
                    <a:pt x="37303" y="34"/>
                  </a:cubicBezTo>
                  <a:cubicBezTo>
                    <a:pt x="37248" y="34"/>
                    <a:pt x="37189" y="59"/>
                    <a:pt x="37128" y="105"/>
                  </a:cubicBezTo>
                  <a:cubicBezTo>
                    <a:pt x="36689" y="398"/>
                    <a:pt x="35566" y="2398"/>
                    <a:pt x="33322" y="3862"/>
                  </a:cubicBezTo>
                  <a:cubicBezTo>
                    <a:pt x="31464" y="5114"/>
                    <a:pt x="30509" y="5463"/>
                    <a:pt x="30318" y="5463"/>
                  </a:cubicBezTo>
                  <a:cubicBezTo>
                    <a:pt x="30279" y="5463"/>
                    <a:pt x="30272" y="5448"/>
                    <a:pt x="30297" y="5423"/>
                  </a:cubicBezTo>
                  <a:cubicBezTo>
                    <a:pt x="30395" y="5277"/>
                    <a:pt x="31615" y="3520"/>
                    <a:pt x="31566" y="2203"/>
                  </a:cubicBezTo>
                  <a:cubicBezTo>
                    <a:pt x="31519" y="947"/>
                    <a:pt x="31073" y="1"/>
                    <a:pt x="3073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7" name="Google Shape;887;p37"/>
            <p:cNvSpPr/>
            <p:nvPr/>
          </p:nvSpPr>
          <p:spPr>
            <a:xfrm>
              <a:off x="950923" y="2370365"/>
              <a:ext cx="384730" cy="360308"/>
            </a:xfrm>
            <a:custGeom>
              <a:rect l="l" t="t" r="r" b="b"/>
              <a:pathLst>
                <a:path w="11563" h="10829" extrusionOk="0">
                  <a:moveTo>
                    <a:pt x="2953" y="1"/>
                  </a:moveTo>
                  <a:cubicBezTo>
                    <a:pt x="2821" y="1"/>
                    <a:pt x="2698" y="14"/>
                    <a:pt x="2586" y="42"/>
                  </a:cubicBezTo>
                  <a:cubicBezTo>
                    <a:pt x="244" y="676"/>
                    <a:pt x="0" y="6775"/>
                    <a:pt x="634" y="9019"/>
                  </a:cubicBezTo>
                  <a:cubicBezTo>
                    <a:pt x="1010" y="10377"/>
                    <a:pt x="1694" y="10828"/>
                    <a:pt x="2727" y="10828"/>
                  </a:cubicBezTo>
                  <a:cubicBezTo>
                    <a:pt x="3437" y="10828"/>
                    <a:pt x="4313" y="10615"/>
                    <a:pt x="5367" y="10336"/>
                  </a:cubicBezTo>
                  <a:cubicBezTo>
                    <a:pt x="6977" y="9897"/>
                    <a:pt x="8489" y="9214"/>
                    <a:pt x="9953" y="8336"/>
                  </a:cubicBezTo>
                  <a:cubicBezTo>
                    <a:pt x="10880" y="7751"/>
                    <a:pt x="11563" y="7067"/>
                    <a:pt x="11563" y="6531"/>
                  </a:cubicBezTo>
                  <a:cubicBezTo>
                    <a:pt x="11563" y="6043"/>
                    <a:pt x="10880" y="5165"/>
                    <a:pt x="9904" y="4189"/>
                  </a:cubicBezTo>
                  <a:cubicBezTo>
                    <a:pt x="7912" y="2242"/>
                    <a:pt x="4659" y="1"/>
                    <a:pt x="295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8" name="Google Shape;888;p37"/>
            <p:cNvSpPr/>
            <p:nvPr/>
          </p:nvSpPr>
          <p:spPr>
            <a:xfrm>
              <a:off x="1085643" y="2461032"/>
              <a:ext cx="250010" cy="209417"/>
            </a:xfrm>
            <a:custGeom>
              <a:rect l="l" t="t" r="r" b="b"/>
              <a:pathLst>
                <a:path w="7514" h="6294" extrusionOk="0">
                  <a:moveTo>
                    <a:pt x="1318" y="0"/>
                  </a:moveTo>
                  <a:lnTo>
                    <a:pt x="1318" y="0"/>
                  </a:lnTo>
                  <a:cubicBezTo>
                    <a:pt x="1464" y="342"/>
                    <a:pt x="3904" y="1903"/>
                    <a:pt x="4733" y="2440"/>
                  </a:cubicBezTo>
                  <a:cubicBezTo>
                    <a:pt x="3465" y="2830"/>
                    <a:pt x="2050" y="2928"/>
                    <a:pt x="732" y="3318"/>
                  </a:cubicBezTo>
                  <a:cubicBezTo>
                    <a:pt x="956" y="3309"/>
                    <a:pt x="1215" y="3305"/>
                    <a:pt x="1496" y="3305"/>
                  </a:cubicBezTo>
                  <a:cubicBezTo>
                    <a:pt x="2684" y="3305"/>
                    <a:pt x="4255" y="3376"/>
                    <a:pt x="5123" y="3416"/>
                  </a:cubicBezTo>
                  <a:cubicBezTo>
                    <a:pt x="3757" y="4391"/>
                    <a:pt x="1367" y="5221"/>
                    <a:pt x="1" y="6294"/>
                  </a:cubicBezTo>
                  <a:lnTo>
                    <a:pt x="5611" y="4489"/>
                  </a:lnTo>
                  <a:lnTo>
                    <a:pt x="5611" y="4489"/>
                  </a:lnTo>
                  <a:cubicBezTo>
                    <a:pt x="5562" y="4879"/>
                    <a:pt x="5660" y="5269"/>
                    <a:pt x="5904" y="5611"/>
                  </a:cubicBezTo>
                  <a:cubicBezTo>
                    <a:pt x="6831" y="5026"/>
                    <a:pt x="7514" y="4342"/>
                    <a:pt x="7514" y="3806"/>
                  </a:cubicBezTo>
                  <a:cubicBezTo>
                    <a:pt x="7514" y="3318"/>
                    <a:pt x="6831" y="2440"/>
                    <a:pt x="5855" y="1513"/>
                  </a:cubicBezTo>
                  <a:cubicBezTo>
                    <a:pt x="5758" y="1610"/>
                    <a:pt x="5709" y="1659"/>
                    <a:pt x="5660" y="1757"/>
                  </a:cubicBezTo>
                  <a:cubicBezTo>
                    <a:pt x="5611" y="1806"/>
                    <a:pt x="5562" y="1903"/>
                    <a:pt x="5465" y="1903"/>
                  </a:cubicBezTo>
                  <a:cubicBezTo>
                    <a:pt x="5436" y="1917"/>
                    <a:pt x="5408" y="1923"/>
                    <a:pt x="5380" y="1923"/>
                  </a:cubicBezTo>
                  <a:cubicBezTo>
                    <a:pt x="5314" y="1923"/>
                    <a:pt x="5255" y="1889"/>
                    <a:pt x="5221" y="1854"/>
                  </a:cubicBezTo>
                  <a:cubicBezTo>
                    <a:pt x="3855" y="1318"/>
                    <a:pt x="2538" y="683"/>
                    <a:pt x="13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9" name="Google Shape;889;p37"/>
            <p:cNvSpPr/>
            <p:nvPr/>
          </p:nvSpPr>
          <p:spPr>
            <a:xfrm>
              <a:off x="1340511" y="2370365"/>
              <a:ext cx="383133" cy="360308"/>
            </a:xfrm>
            <a:custGeom>
              <a:rect l="l" t="t" r="r" b="b"/>
              <a:pathLst>
                <a:path w="11515" h="10829" extrusionOk="0">
                  <a:moveTo>
                    <a:pt x="8561" y="1"/>
                  </a:moveTo>
                  <a:cubicBezTo>
                    <a:pt x="6856" y="1"/>
                    <a:pt x="3603" y="2242"/>
                    <a:pt x="1610" y="4189"/>
                  </a:cubicBezTo>
                  <a:cubicBezTo>
                    <a:pt x="635" y="5165"/>
                    <a:pt x="0" y="6043"/>
                    <a:pt x="0" y="6531"/>
                  </a:cubicBezTo>
                  <a:cubicBezTo>
                    <a:pt x="0" y="7067"/>
                    <a:pt x="635" y="7751"/>
                    <a:pt x="1562" y="8336"/>
                  </a:cubicBezTo>
                  <a:cubicBezTo>
                    <a:pt x="3025" y="9214"/>
                    <a:pt x="4538" y="9897"/>
                    <a:pt x="6148" y="10336"/>
                  </a:cubicBezTo>
                  <a:cubicBezTo>
                    <a:pt x="7202" y="10615"/>
                    <a:pt x="8077" y="10828"/>
                    <a:pt x="8788" y="10828"/>
                  </a:cubicBezTo>
                  <a:cubicBezTo>
                    <a:pt x="9820" y="10828"/>
                    <a:pt x="10504" y="10377"/>
                    <a:pt x="10880" y="9019"/>
                  </a:cubicBezTo>
                  <a:cubicBezTo>
                    <a:pt x="11514" y="6775"/>
                    <a:pt x="11270" y="676"/>
                    <a:pt x="8928" y="42"/>
                  </a:cubicBezTo>
                  <a:cubicBezTo>
                    <a:pt x="8816" y="14"/>
                    <a:pt x="8694" y="1"/>
                    <a:pt x="85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0" name="Google Shape;890;p37"/>
            <p:cNvSpPr/>
            <p:nvPr/>
          </p:nvSpPr>
          <p:spPr>
            <a:xfrm>
              <a:off x="1340511" y="2461032"/>
              <a:ext cx="248379" cy="209417"/>
            </a:xfrm>
            <a:custGeom>
              <a:rect l="l" t="t" r="r" b="b"/>
              <a:pathLst>
                <a:path w="7465" h="6294" extrusionOk="0">
                  <a:moveTo>
                    <a:pt x="6148" y="0"/>
                  </a:moveTo>
                  <a:cubicBezTo>
                    <a:pt x="4928" y="683"/>
                    <a:pt x="3611" y="1318"/>
                    <a:pt x="2245" y="1854"/>
                  </a:cubicBezTo>
                  <a:cubicBezTo>
                    <a:pt x="2210" y="1889"/>
                    <a:pt x="2151" y="1923"/>
                    <a:pt x="2085" y="1923"/>
                  </a:cubicBezTo>
                  <a:cubicBezTo>
                    <a:pt x="2058" y="1923"/>
                    <a:pt x="2029" y="1917"/>
                    <a:pt x="2001" y="1903"/>
                  </a:cubicBezTo>
                  <a:cubicBezTo>
                    <a:pt x="1903" y="1903"/>
                    <a:pt x="1854" y="1806"/>
                    <a:pt x="1805" y="1757"/>
                  </a:cubicBezTo>
                  <a:cubicBezTo>
                    <a:pt x="1757" y="1659"/>
                    <a:pt x="1708" y="1610"/>
                    <a:pt x="1610" y="1513"/>
                  </a:cubicBezTo>
                  <a:cubicBezTo>
                    <a:pt x="635" y="2440"/>
                    <a:pt x="0" y="3318"/>
                    <a:pt x="0" y="3806"/>
                  </a:cubicBezTo>
                  <a:cubicBezTo>
                    <a:pt x="0" y="4342"/>
                    <a:pt x="635" y="5026"/>
                    <a:pt x="1562" y="5611"/>
                  </a:cubicBezTo>
                  <a:cubicBezTo>
                    <a:pt x="1805" y="5269"/>
                    <a:pt x="1903" y="4879"/>
                    <a:pt x="1854" y="4489"/>
                  </a:cubicBezTo>
                  <a:lnTo>
                    <a:pt x="1854" y="4489"/>
                  </a:lnTo>
                  <a:lnTo>
                    <a:pt x="7465" y="6294"/>
                  </a:lnTo>
                  <a:cubicBezTo>
                    <a:pt x="6099" y="5221"/>
                    <a:pt x="3952" y="4489"/>
                    <a:pt x="2440" y="3513"/>
                  </a:cubicBezTo>
                  <a:cubicBezTo>
                    <a:pt x="3408" y="3429"/>
                    <a:pt x="5032" y="3308"/>
                    <a:pt x="6211" y="3308"/>
                  </a:cubicBezTo>
                  <a:cubicBezTo>
                    <a:pt x="6397" y="3308"/>
                    <a:pt x="6573" y="3311"/>
                    <a:pt x="6733" y="3318"/>
                  </a:cubicBezTo>
                  <a:cubicBezTo>
                    <a:pt x="5416" y="2928"/>
                    <a:pt x="4001" y="2830"/>
                    <a:pt x="2732" y="2440"/>
                  </a:cubicBezTo>
                  <a:cubicBezTo>
                    <a:pt x="3562" y="1854"/>
                    <a:pt x="6001" y="342"/>
                    <a:pt x="61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1" name="Google Shape;891;p37"/>
            <p:cNvSpPr/>
            <p:nvPr/>
          </p:nvSpPr>
          <p:spPr>
            <a:xfrm>
              <a:off x="1272335" y="2494671"/>
              <a:ext cx="133855" cy="152954"/>
            </a:xfrm>
            <a:custGeom>
              <a:rect l="l" t="t" r="r" b="b"/>
              <a:pathLst>
                <a:path w="4023" h="4597" extrusionOk="0">
                  <a:moveTo>
                    <a:pt x="2135" y="1"/>
                  </a:moveTo>
                  <a:cubicBezTo>
                    <a:pt x="1929" y="1"/>
                    <a:pt x="1704" y="36"/>
                    <a:pt x="1464" y="112"/>
                  </a:cubicBezTo>
                  <a:cubicBezTo>
                    <a:pt x="830" y="258"/>
                    <a:pt x="342" y="746"/>
                    <a:pt x="147" y="1380"/>
                  </a:cubicBezTo>
                  <a:cubicBezTo>
                    <a:pt x="98" y="1673"/>
                    <a:pt x="49" y="1965"/>
                    <a:pt x="49" y="2258"/>
                  </a:cubicBezTo>
                  <a:cubicBezTo>
                    <a:pt x="0" y="2941"/>
                    <a:pt x="244" y="3624"/>
                    <a:pt x="683" y="4161"/>
                  </a:cubicBezTo>
                  <a:cubicBezTo>
                    <a:pt x="996" y="4445"/>
                    <a:pt x="1408" y="4597"/>
                    <a:pt x="1823" y="4597"/>
                  </a:cubicBezTo>
                  <a:cubicBezTo>
                    <a:pt x="2120" y="4597"/>
                    <a:pt x="2419" y="4519"/>
                    <a:pt x="2684" y="4356"/>
                  </a:cubicBezTo>
                  <a:cubicBezTo>
                    <a:pt x="3318" y="4015"/>
                    <a:pt x="3757" y="3331"/>
                    <a:pt x="3854" y="2600"/>
                  </a:cubicBezTo>
                  <a:cubicBezTo>
                    <a:pt x="4022" y="1300"/>
                    <a:pt x="3398" y="1"/>
                    <a:pt x="213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92" name="Google Shape;892;p37"/>
          <p:cNvGrpSpPr/>
          <p:nvPr/>
        </p:nvGrpSpPr>
        <p:grpSpPr>
          <a:xfrm>
            <a:off x="2275213" y="1888539"/>
            <a:ext cx="723436" cy="945631"/>
            <a:chOff x="4637416" y="649611"/>
            <a:chExt cx="1484276" cy="1940552"/>
          </a:xfrm>
        </p:grpSpPr>
        <p:grpSp>
          <p:nvGrpSpPr>
            <p:cNvPr id="893" name="Google Shape;893;p37"/>
            <p:cNvGrpSpPr/>
            <p:nvPr/>
          </p:nvGrpSpPr>
          <p:grpSpPr>
            <a:xfrm>
              <a:off x="4637416" y="649611"/>
              <a:ext cx="1484276" cy="1940552"/>
              <a:chOff x="4637416" y="649611"/>
              <a:chExt cx="1484276" cy="1940552"/>
            </a:xfrm>
          </p:grpSpPr>
          <p:sp>
            <p:nvSpPr>
              <p:cNvPr id="894" name="Google Shape;894;p37"/>
              <p:cNvSpPr/>
              <p:nvPr/>
            </p:nvSpPr>
            <p:spPr>
              <a:xfrm>
                <a:off x="5549715" y="1680227"/>
                <a:ext cx="50341" cy="48744"/>
              </a:xfrm>
              <a:custGeom>
                <a:rect l="l" t="t" r="r" b="b"/>
                <a:pathLst>
                  <a:path w="1513" h="1465" extrusionOk="0">
                    <a:moveTo>
                      <a:pt x="732" y="1"/>
                    </a:moveTo>
                    <a:cubicBezTo>
                      <a:pt x="634" y="1"/>
                      <a:pt x="537" y="1"/>
                      <a:pt x="439" y="49"/>
                    </a:cubicBezTo>
                    <a:cubicBezTo>
                      <a:pt x="342" y="98"/>
                      <a:pt x="293" y="147"/>
                      <a:pt x="244" y="196"/>
                    </a:cubicBezTo>
                    <a:lnTo>
                      <a:pt x="98" y="342"/>
                    </a:lnTo>
                    <a:cubicBezTo>
                      <a:pt x="49" y="440"/>
                      <a:pt x="0" y="586"/>
                      <a:pt x="0" y="732"/>
                    </a:cubicBezTo>
                    <a:lnTo>
                      <a:pt x="0" y="879"/>
                    </a:lnTo>
                    <a:cubicBezTo>
                      <a:pt x="49" y="1025"/>
                      <a:pt x="98" y="1123"/>
                      <a:pt x="195" y="1220"/>
                    </a:cubicBezTo>
                    <a:lnTo>
                      <a:pt x="244" y="1220"/>
                    </a:lnTo>
                    <a:cubicBezTo>
                      <a:pt x="293" y="1269"/>
                      <a:pt x="342" y="1318"/>
                      <a:pt x="439" y="1367"/>
                    </a:cubicBezTo>
                    <a:lnTo>
                      <a:pt x="585" y="1464"/>
                    </a:lnTo>
                    <a:lnTo>
                      <a:pt x="878" y="1464"/>
                    </a:lnTo>
                    <a:cubicBezTo>
                      <a:pt x="927" y="1464"/>
                      <a:pt x="976" y="1415"/>
                      <a:pt x="1073" y="1415"/>
                    </a:cubicBezTo>
                    <a:cubicBezTo>
                      <a:pt x="1122" y="1367"/>
                      <a:pt x="1220" y="1318"/>
                      <a:pt x="1269" y="1269"/>
                    </a:cubicBezTo>
                    <a:lnTo>
                      <a:pt x="1415" y="1123"/>
                    </a:lnTo>
                    <a:lnTo>
                      <a:pt x="1464" y="928"/>
                    </a:lnTo>
                    <a:cubicBezTo>
                      <a:pt x="1512" y="830"/>
                      <a:pt x="1512" y="732"/>
                      <a:pt x="1464" y="635"/>
                    </a:cubicBezTo>
                    <a:cubicBezTo>
                      <a:pt x="1464" y="537"/>
                      <a:pt x="1415" y="440"/>
                      <a:pt x="1366" y="391"/>
                    </a:cubicBezTo>
                    <a:cubicBezTo>
                      <a:pt x="1366" y="293"/>
                      <a:pt x="1317" y="245"/>
                      <a:pt x="1220" y="196"/>
                    </a:cubicBezTo>
                    <a:cubicBezTo>
                      <a:pt x="1171" y="147"/>
                      <a:pt x="1073" y="98"/>
                      <a:pt x="1025" y="49"/>
                    </a:cubicBezTo>
                    <a:cubicBezTo>
                      <a:pt x="927" y="1"/>
                      <a:pt x="829" y="1"/>
                      <a:pt x="73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7"/>
              <p:cNvSpPr/>
              <p:nvPr/>
            </p:nvSpPr>
            <p:spPr>
              <a:xfrm>
                <a:off x="4992900" y="1509139"/>
                <a:ext cx="134787" cy="86708"/>
              </a:xfrm>
              <a:custGeom>
                <a:rect l="l" t="t" r="r" b="b"/>
                <a:pathLst>
                  <a:path w="4051" h="2606" extrusionOk="0">
                    <a:moveTo>
                      <a:pt x="1080" y="2438"/>
                    </a:moveTo>
                    <a:cubicBezTo>
                      <a:pt x="1074" y="2438"/>
                      <a:pt x="1058" y="2443"/>
                      <a:pt x="1025" y="2459"/>
                    </a:cubicBezTo>
                    <a:cubicBezTo>
                      <a:pt x="1058" y="2459"/>
                      <a:pt x="1090" y="2438"/>
                      <a:pt x="1080" y="2438"/>
                    </a:cubicBezTo>
                    <a:close/>
                    <a:moveTo>
                      <a:pt x="2880" y="1"/>
                    </a:moveTo>
                    <a:cubicBezTo>
                      <a:pt x="2796" y="1"/>
                      <a:pt x="2714" y="7"/>
                      <a:pt x="2635" y="20"/>
                    </a:cubicBezTo>
                    <a:cubicBezTo>
                      <a:pt x="2245" y="20"/>
                      <a:pt x="1855" y="117"/>
                      <a:pt x="1513" y="313"/>
                    </a:cubicBezTo>
                    <a:cubicBezTo>
                      <a:pt x="1123" y="459"/>
                      <a:pt x="781" y="703"/>
                      <a:pt x="489" y="947"/>
                    </a:cubicBezTo>
                    <a:cubicBezTo>
                      <a:pt x="357" y="1123"/>
                      <a:pt x="225" y="1299"/>
                      <a:pt x="164" y="1510"/>
                    </a:cubicBezTo>
                    <a:lnTo>
                      <a:pt x="164" y="1510"/>
                    </a:lnTo>
                    <a:cubicBezTo>
                      <a:pt x="158" y="1524"/>
                      <a:pt x="147" y="1558"/>
                      <a:pt x="147" y="1581"/>
                    </a:cubicBezTo>
                    <a:cubicBezTo>
                      <a:pt x="98" y="1630"/>
                      <a:pt x="50" y="1679"/>
                      <a:pt x="50" y="1727"/>
                    </a:cubicBezTo>
                    <a:cubicBezTo>
                      <a:pt x="1" y="1874"/>
                      <a:pt x="1" y="2020"/>
                      <a:pt x="50" y="2215"/>
                    </a:cubicBezTo>
                    <a:cubicBezTo>
                      <a:pt x="98" y="2410"/>
                      <a:pt x="342" y="2606"/>
                      <a:pt x="586" y="2606"/>
                    </a:cubicBezTo>
                    <a:cubicBezTo>
                      <a:pt x="684" y="2606"/>
                      <a:pt x="830" y="2557"/>
                      <a:pt x="977" y="2508"/>
                    </a:cubicBezTo>
                    <a:lnTo>
                      <a:pt x="1025" y="2459"/>
                    </a:lnTo>
                    <a:lnTo>
                      <a:pt x="1025" y="2459"/>
                    </a:lnTo>
                    <a:cubicBezTo>
                      <a:pt x="993" y="2476"/>
                      <a:pt x="977" y="2481"/>
                      <a:pt x="971" y="2481"/>
                    </a:cubicBezTo>
                    <a:cubicBezTo>
                      <a:pt x="960" y="2481"/>
                      <a:pt x="993" y="2459"/>
                      <a:pt x="1025" y="2459"/>
                    </a:cubicBezTo>
                    <a:lnTo>
                      <a:pt x="1221" y="2362"/>
                    </a:lnTo>
                    <a:lnTo>
                      <a:pt x="1269" y="2313"/>
                    </a:lnTo>
                    <a:lnTo>
                      <a:pt x="1464" y="2215"/>
                    </a:lnTo>
                    <a:cubicBezTo>
                      <a:pt x="1708" y="2069"/>
                      <a:pt x="1952" y="1874"/>
                      <a:pt x="2196" y="1727"/>
                    </a:cubicBezTo>
                    <a:cubicBezTo>
                      <a:pt x="2440" y="1581"/>
                      <a:pt x="2684" y="1435"/>
                      <a:pt x="2928" y="1288"/>
                    </a:cubicBezTo>
                    <a:lnTo>
                      <a:pt x="3026" y="1288"/>
                    </a:lnTo>
                    <a:cubicBezTo>
                      <a:pt x="3026" y="1288"/>
                      <a:pt x="3091" y="1245"/>
                      <a:pt x="3105" y="1245"/>
                    </a:cubicBezTo>
                    <a:cubicBezTo>
                      <a:pt x="3112" y="1245"/>
                      <a:pt x="3107" y="1256"/>
                      <a:pt x="3074" y="1288"/>
                    </a:cubicBezTo>
                    <a:cubicBezTo>
                      <a:pt x="3042" y="1305"/>
                      <a:pt x="3031" y="1310"/>
                      <a:pt x="3033" y="1310"/>
                    </a:cubicBezTo>
                    <a:cubicBezTo>
                      <a:pt x="3037" y="1310"/>
                      <a:pt x="3091" y="1288"/>
                      <a:pt x="3123" y="1288"/>
                    </a:cubicBezTo>
                    <a:lnTo>
                      <a:pt x="3221" y="1288"/>
                    </a:lnTo>
                    <a:lnTo>
                      <a:pt x="3416" y="1240"/>
                    </a:lnTo>
                    <a:lnTo>
                      <a:pt x="3514" y="1240"/>
                    </a:lnTo>
                    <a:cubicBezTo>
                      <a:pt x="3757" y="1191"/>
                      <a:pt x="4001" y="1044"/>
                      <a:pt x="4050" y="801"/>
                    </a:cubicBezTo>
                    <a:cubicBezTo>
                      <a:pt x="4050" y="557"/>
                      <a:pt x="3904" y="313"/>
                      <a:pt x="3660" y="215"/>
                    </a:cubicBezTo>
                    <a:lnTo>
                      <a:pt x="3611" y="117"/>
                    </a:lnTo>
                    <a:cubicBezTo>
                      <a:pt x="3361" y="46"/>
                      <a:pt x="3111" y="1"/>
                      <a:pt x="2880" y="1"/>
                    </a:cubicBezTo>
                    <a:close/>
                  </a:path>
                </a:pathLst>
              </a:custGeom>
              <a:solidFill>
                <a:srgbClr val="FFCF8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7"/>
              <p:cNvSpPr/>
              <p:nvPr/>
            </p:nvSpPr>
            <p:spPr>
              <a:xfrm>
                <a:off x="5630866" y="1511269"/>
                <a:ext cx="123408" cy="82948"/>
              </a:xfrm>
              <a:custGeom>
                <a:rect l="l" t="t" r="r" b="b"/>
                <a:pathLst>
                  <a:path w="3709" h="2493" extrusionOk="0">
                    <a:moveTo>
                      <a:pt x="1074" y="1"/>
                    </a:moveTo>
                    <a:cubicBezTo>
                      <a:pt x="846" y="1"/>
                      <a:pt x="615" y="33"/>
                      <a:pt x="391" y="102"/>
                    </a:cubicBezTo>
                    <a:cubicBezTo>
                      <a:pt x="147" y="151"/>
                      <a:pt x="0" y="444"/>
                      <a:pt x="49" y="688"/>
                    </a:cubicBezTo>
                    <a:cubicBezTo>
                      <a:pt x="134" y="943"/>
                      <a:pt x="331" y="1087"/>
                      <a:pt x="574" y="1087"/>
                    </a:cubicBezTo>
                    <a:cubicBezTo>
                      <a:pt x="610" y="1087"/>
                      <a:pt x="646" y="1084"/>
                      <a:pt x="683" y="1078"/>
                    </a:cubicBezTo>
                    <a:lnTo>
                      <a:pt x="781" y="1078"/>
                    </a:lnTo>
                    <a:cubicBezTo>
                      <a:pt x="830" y="1078"/>
                      <a:pt x="879" y="1127"/>
                      <a:pt x="976" y="1127"/>
                    </a:cubicBezTo>
                    <a:lnTo>
                      <a:pt x="1025" y="1127"/>
                    </a:lnTo>
                    <a:cubicBezTo>
                      <a:pt x="1269" y="1224"/>
                      <a:pt x="1513" y="1371"/>
                      <a:pt x="1708" y="1566"/>
                    </a:cubicBezTo>
                    <a:lnTo>
                      <a:pt x="1806" y="1615"/>
                    </a:lnTo>
                    <a:cubicBezTo>
                      <a:pt x="1838" y="1631"/>
                      <a:pt x="1849" y="1636"/>
                      <a:pt x="1847" y="1636"/>
                    </a:cubicBezTo>
                    <a:cubicBezTo>
                      <a:pt x="1844" y="1636"/>
                      <a:pt x="1789" y="1615"/>
                      <a:pt x="1757" y="1615"/>
                    </a:cubicBezTo>
                    <a:cubicBezTo>
                      <a:pt x="1806" y="1663"/>
                      <a:pt x="1903" y="1712"/>
                      <a:pt x="1952" y="1761"/>
                    </a:cubicBezTo>
                    <a:lnTo>
                      <a:pt x="2245" y="2005"/>
                    </a:lnTo>
                    <a:cubicBezTo>
                      <a:pt x="2391" y="2151"/>
                      <a:pt x="2537" y="2249"/>
                      <a:pt x="2684" y="2346"/>
                    </a:cubicBezTo>
                    <a:cubicBezTo>
                      <a:pt x="2755" y="2382"/>
                      <a:pt x="2825" y="2392"/>
                      <a:pt x="2915" y="2413"/>
                    </a:cubicBezTo>
                    <a:lnTo>
                      <a:pt x="2915" y="2413"/>
                    </a:lnTo>
                    <a:cubicBezTo>
                      <a:pt x="3001" y="2466"/>
                      <a:pt x="3099" y="2493"/>
                      <a:pt x="3172" y="2493"/>
                    </a:cubicBezTo>
                    <a:cubicBezTo>
                      <a:pt x="3416" y="2444"/>
                      <a:pt x="3611" y="2298"/>
                      <a:pt x="3660" y="2103"/>
                    </a:cubicBezTo>
                    <a:cubicBezTo>
                      <a:pt x="3708" y="1956"/>
                      <a:pt x="3660" y="1810"/>
                      <a:pt x="3611" y="1663"/>
                    </a:cubicBezTo>
                    <a:lnTo>
                      <a:pt x="3611" y="1735"/>
                    </a:lnTo>
                    <a:lnTo>
                      <a:pt x="3611" y="1735"/>
                    </a:lnTo>
                    <a:cubicBezTo>
                      <a:pt x="3573" y="1391"/>
                      <a:pt x="3394" y="1067"/>
                      <a:pt x="3123" y="834"/>
                    </a:cubicBezTo>
                    <a:cubicBezTo>
                      <a:pt x="2830" y="639"/>
                      <a:pt x="2586" y="444"/>
                      <a:pt x="2245" y="297"/>
                    </a:cubicBezTo>
                    <a:cubicBezTo>
                      <a:pt x="1898" y="108"/>
                      <a:pt x="1491" y="1"/>
                      <a:pt x="1074" y="1"/>
                    </a:cubicBezTo>
                    <a:close/>
                  </a:path>
                </a:pathLst>
              </a:custGeom>
              <a:solidFill>
                <a:srgbClr val="FFCF8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37"/>
              <p:cNvSpPr/>
              <p:nvPr/>
            </p:nvSpPr>
            <p:spPr>
              <a:xfrm>
                <a:off x="4637416" y="1024592"/>
                <a:ext cx="1460995" cy="1565571"/>
              </a:xfrm>
              <a:custGeom>
                <a:rect l="l" t="t" r="r" b="b"/>
                <a:pathLst>
                  <a:path w="43910" h="47053" extrusionOk="0">
                    <a:moveTo>
                      <a:pt x="24787" y="1"/>
                    </a:moveTo>
                    <a:cubicBezTo>
                      <a:pt x="17608" y="1"/>
                      <a:pt x="8873" y="1241"/>
                      <a:pt x="5221" y="5118"/>
                    </a:cubicBezTo>
                    <a:cubicBezTo>
                      <a:pt x="5221" y="5118"/>
                      <a:pt x="4635" y="14876"/>
                      <a:pt x="5416" y="22096"/>
                    </a:cubicBezTo>
                    <a:cubicBezTo>
                      <a:pt x="4853" y="21871"/>
                      <a:pt x="4229" y="21708"/>
                      <a:pt x="3618" y="21708"/>
                    </a:cubicBezTo>
                    <a:cubicBezTo>
                      <a:pt x="2905" y="21708"/>
                      <a:pt x="2211" y="21931"/>
                      <a:pt x="1659" y="22535"/>
                    </a:cubicBezTo>
                    <a:cubicBezTo>
                      <a:pt x="0" y="24340"/>
                      <a:pt x="1757" y="27414"/>
                      <a:pt x="5074" y="27756"/>
                    </a:cubicBezTo>
                    <a:cubicBezTo>
                      <a:pt x="5611" y="27804"/>
                      <a:pt x="6050" y="27853"/>
                      <a:pt x="6440" y="27853"/>
                    </a:cubicBezTo>
                    <a:cubicBezTo>
                      <a:pt x="7758" y="33025"/>
                      <a:pt x="10343" y="37123"/>
                      <a:pt x="17222" y="38391"/>
                    </a:cubicBezTo>
                    <a:cubicBezTo>
                      <a:pt x="17125" y="40782"/>
                      <a:pt x="16978" y="45026"/>
                      <a:pt x="16978" y="45026"/>
                    </a:cubicBezTo>
                    <a:cubicBezTo>
                      <a:pt x="16978" y="45026"/>
                      <a:pt x="18272" y="47052"/>
                      <a:pt x="21790" y="47052"/>
                    </a:cubicBezTo>
                    <a:cubicBezTo>
                      <a:pt x="22015" y="47052"/>
                      <a:pt x="22248" y="47044"/>
                      <a:pt x="22491" y="47027"/>
                    </a:cubicBezTo>
                    <a:cubicBezTo>
                      <a:pt x="26541" y="46783"/>
                      <a:pt x="26931" y="44685"/>
                      <a:pt x="26931" y="44685"/>
                    </a:cubicBezTo>
                    <a:lnTo>
                      <a:pt x="26199" y="38342"/>
                    </a:lnTo>
                    <a:cubicBezTo>
                      <a:pt x="31712" y="37269"/>
                      <a:pt x="36152" y="33220"/>
                      <a:pt x="37811" y="27902"/>
                    </a:cubicBezTo>
                    <a:cubicBezTo>
                      <a:pt x="38104" y="27902"/>
                      <a:pt x="38445" y="27853"/>
                      <a:pt x="38835" y="27804"/>
                    </a:cubicBezTo>
                    <a:cubicBezTo>
                      <a:pt x="42153" y="27463"/>
                      <a:pt x="43909" y="24438"/>
                      <a:pt x="42202" y="22535"/>
                    </a:cubicBezTo>
                    <a:cubicBezTo>
                      <a:pt x="41663" y="21940"/>
                      <a:pt x="40992" y="21723"/>
                      <a:pt x="40294" y="21723"/>
                    </a:cubicBezTo>
                    <a:cubicBezTo>
                      <a:pt x="39792" y="21723"/>
                      <a:pt x="39277" y="21835"/>
                      <a:pt x="38787" y="21999"/>
                    </a:cubicBezTo>
                    <a:cubicBezTo>
                      <a:pt x="39372" y="13656"/>
                      <a:pt x="37372" y="2971"/>
                      <a:pt x="35469" y="1459"/>
                    </a:cubicBezTo>
                    <a:cubicBezTo>
                      <a:pt x="34517" y="673"/>
                      <a:pt x="30074" y="1"/>
                      <a:pt x="2478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37"/>
              <p:cNvSpPr/>
              <p:nvPr/>
            </p:nvSpPr>
            <p:spPr>
              <a:xfrm>
                <a:off x="5238018" y="1658100"/>
                <a:ext cx="142905" cy="302979"/>
              </a:xfrm>
              <a:custGeom>
                <a:rect l="l" t="t" r="r" b="b"/>
                <a:pathLst>
                  <a:path w="4295" h="9106" extrusionOk="0">
                    <a:moveTo>
                      <a:pt x="3644" y="0"/>
                    </a:moveTo>
                    <a:cubicBezTo>
                      <a:pt x="3577" y="0"/>
                      <a:pt x="3513" y="38"/>
                      <a:pt x="3513" y="129"/>
                    </a:cubicBezTo>
                    <a:lnTo>
                      <a:pt x="3513" y="178"/>
                    </a:lnTo>
                    <a:cubicBezTo>
                      <a:pt x="3513" y="1056"/>
                      <a:pt x="3465" y="1885"/>
                      <a:pt x="3465" y="2763"/>
                    </a:cubicBezTo>
                    <a:cubicBezTo>
                      <a:pt x="3513" y="3593"/>
                      <a:pt x="3562" y="4422"/>
                      <a:pt x="3513" y="5203"/>
                    </a:cubicBezTo>
                    <a:cubicBezTo>
                      <a:pt x="3513" y="5496"/>
                      <a:pt x="3416" y="5788"/>
                      <a:pt x="3221" y="6032"/>
                    </a:cubicBezTo>
                    <a:cubicBezTo>
                      <a:pt x="3074" y="6179"/>
                      <a:pt x="2830" y="6276"/>
                      <a:pt x="2587" y="6325"/>
                    </a:cubicBezTo>
                    <a:cubicBezTo>
                      <a:pt x="2050" y="6374"/>
                      <a:pt x="1562" y="6471"/>
                      <a:pt x="1025" y="6618"/>
                    </a:cubicBezTo>
                    <a:cubicBezTo>
                      <a:pt x="98" y="6910"/>
                      <a:pt x="1" y="8228"/>
                      <a:pt x="879" y="8716"/>
                    </a:cubicBezTo>
                    <a:cubicBezTo>
                      <a:pt x="1269" y="8959"/>
                      <a:pt x="1757" y="9106"/>
                      <a:pt x="2294" y="9106"/>
                    </a:cubicBezTo>
                    <a:cubicBezTo>
                      <a:pt x="2684" y="9106"/>
                      <a:pt x="3270" y="9106"/>
                      <a:pt x="3513" y="8764"/>
                    </a:cubicBezTo>
                    <a:cubicBezTo>
                      <a:pt x="3562" y="8667"/>
                      <a:pt x="3513" y="8569"/>
                      <a:pt x="3465" y="8520"/>
                    </a:cubicBezTo>
                    <a:cubicBezTo>
                      <a:pt x="3328" y="8442"/>
                      <a:pt x="3168" y="8419"/>
                      <a:pt x="3003" y="8419"/>
                    </a:cubicBezTo>
                    <a:cubicBezTo>
                      <a:pt x="2756" y="8419"/>
                      <a:pt x="2499" y="8472"/>
                      <a:pt x="2294" y="8472"/>
                    </a:cubicBezTo>
                    <a:cubicBezTo>
                      <a:pt x="1806" y="8472"/>
                      <a:pt x="1367" y="8325"/>
                      <a:pt x="1074" y="8033"/>
                    </a:cubicBezTo>
                    <a:cubicBezTo>
                      <a:pt x="294" y="7057"/>
                      <a:pt x="2245" y="6910"/>
                      <a:pt x="2733" y="6764"/>
                    </a:cubicBezTo>
                    <a:cubicBezTo>
                      <a:pt x="3172" y="6666"/>
                      <a:pt x="3513" y="6471"/>
                      <a:pt x="3855" y="6227"/>
                    </a:cubicBezTo>
                    <a:cubicBezTo>
                      <a:pt x="4197" y="5739"/>
                      <a:pt x="4294" y="5154"/>
                      <a:pt x="4245" y="4617"/>
                    </a:cubicBezTo>
                    <a:cubicBezTo>
                      <a:pt x="4148" y="3105"/>
                      <a:pt x="4001" y="1641"/>
                      <a:pt x="3806" y="129"/>
                    </a:cubicBezTo>
                    <a:cubicBezTo>
                      <a:pt x="3806" y="51"/>
                      <a:pt x="3722" y="0"/>
                      <a:pt x="36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7"/>
              <p:cNvSpPr/>
              <p:nvPr/>
            </p:nvSpPr>
            <p:spPr>
              <a:xfrm>
                <a:off x="5069193" y="1680227"/>
                <a:ext cx="48744" cy="48744"/>
              </a:xfrm>
              <a:custGeom>
                <a:rect l="l" t="t" r="r" b="b"/>
                <a:pathLst>
                  <a:path w="1465" h="1465" extrusionOk="0">
                    <a:moveTo>
                      <a:pt x="733" y="1"/>
                    </a:moveTo>
                    <a:cubicBezTo>
                      <a:pt x="635" y="1"/>
                      <a:pt x="538" y="1"/>
                      <a:pt x="440" y="49"/>
                    </a:cubicBezTo>
                    <a:cubicBezTo>
                      <a:pt x="342" y="98"/>
                      <a:pt x="245" y="147"/>
                      <a:pt x="196" y="196"/>
                    </a:cubicBezTo>
                    <a:lnTo>
                      <a:pt x="98" y="342"/>
                    </a:lnTo>
                    <a:cubicBezTo>
                      <a:pt x="50" y="440"/>
                      <a:pt x="1" y="586"/>
                      <a:pt x="1" y="732"/>
                    </a:cubicBezTo>
                    <a:lnTo>
                      <a:pt x="1" y="879"/>
                    </a:lnTo>
                    <a:cubicBezTo>
                      <a:pt x="50" y="1025"/>
                      <a:pt x="98" y="1123"/>
                      <a:pt x="196" y="1220"/>
                    </a:cubicBezTo>
                    <a:cubicBezTo>
                      <a:pt x="245" y="1269"/>
                      <a:pt x="294" y="1318"/>
                      <a:pt x="391" y="1367"/>
                    </a:cubicBezTo>
                    <a:lnTo>
                      <a:pt x="538" y="1464"/>
                    </a:lnTo>
                    <a:lnTo>
                      <a:pt x="830" y="1464"/>
                    </a:lnTo>
                    <a:cubicBezTo>
                      <a:pt x="928" y="1464"/>
                      <a:pt x="977" y="1415"/>
                      <a:pt x="1025" y="1415"/>
                    </a:cubicBezTo>
                    <a:cubicBezTo>
                      <a:pt x="1123" y="1367"/>
                      <a:pt x="1172" y="1318"/>
                      <a:pt x="1269" y="1269"/>
                    </a:cubicBezTo>
                    <a:lnTo>
                      <a:pt x="1367" y="1123"/>
                    </a:lnTo>
                    <a:lnTo>
                      <a:pt x="1464" y="928"/>
                    </a:lnTo>
                    <a:cubicBezTo>
                      <a:pt x="1464" y="732"/>
                      <a:pt x="1464" y="537"/>
                      <a:pt x="1367" y="391"/>
                    </a:cubicBezTo>
                    <a:cubicBezTo>
                      <a:pt x="1318" y="293"/>
                      <a:pt x="1269" y="245"/>
                      <a:pt x="1221" y="196"/>
                    </a:cubicBezTo>
                    <a:cubicBezTo>
                      <a:pt x="1172" y="147"/>
                      <a:pt x="1074" y="98"/>
                      <a:pt x="977" y="49"/>
                    </a:cubicBezTo>
                    <a:cubicBezTo>
                      <a:pt x="879" y="1"/>
                      <a:pt x="781" y="1"/>
                      <a:pt x="7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37"/>
              <p:cNvSpPr/>
              <p:nvPr/>
            </p:nvSpPr>
            <p:spPr>
              <a:xfrm>
                <a:off x="5483137" y="1590258"/>
                <a:ext cx="317786" cy="265415"/>
              </a:xfrm>
              <a:custGeom>
                <a:rect l="l" t="t" r="r" b="b"/>
                <a:pathLst>
                  <a:path w="9551" h="7977" extrusionOk="0">
                    <a:moveTo>
                      <a:pt x="4110" y="0"/>
                    </a:moveTo>
                    <a:cubicBezTo>
                      <a:pt x="3206" y="0"/>
                      <a:pt x="2291" y="329"/>
                      <a:pt x="1513" y="1095"/>
                    </a:cubicBezTo>
                    <a:cubicBezTo>
                      <a:pt x="635" y="1924"/>
                      <a:pt x="147" y="3046"/>
                      <a:pt x="98" y="4217"/>
                    </a:cubicBezTo>
                    <a:cubicBezTo>
                      <a:pt x="1" y="4900"/>
                      <a:pt x="147" y="5583"/>
                      <a:pt x="440" y="6217"/>
                    </a:cubicBezTo>
                    <a:cubicBezTo>
                      <a:pt x="1095" y="7433"/>
                      <a:pt x="2511" y="7977"/>
                      <a:pt x="3874" y="7977"/>
                    </a:cubicBezTo>
                    <a:cubicBezTo>
                      <a:pt x="3933" y="7977"/>
                      <a:pt x="3991" y="7976"/>
                      <a:pt x="4050" y="7974"/>
                    </a:cubicBezTo>
                    <a:cubicBezTo>
                      <a:pt x="4099" y="7975"/>
                      <a:pt x="4148" y="7976"/>
                      <a:pt x="4197" y="7976"/>
                    </a:cubicBezTo>
                    <a:cubicBezTo>
                      <a:pt x="5605" y="7976"/>
                      <a:pt x="6908" y="7300"/>
                      <a:pt x="7709" y="6169"/>
                    </a:cubicBezTo>
                    <a:cubicBezTo>
                      <a:pt x="9550" y="3112"/>
                      <a:pt x="6889" y="0"/>
                      <a:pt x="41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37"/>
              <p:cNvSpPr/>
              <p:nvPr/>
            </p:nvSpPr>
            <p:spPr>
              <a:xfrm>
                <a:off x="5507492" y="1639335"/>
                <a:ext cx="233240" cy="200434"/>
              </a:xfrm>
              <a:custGeom>
                <a:rect l="l" t="t" r="r" b="b"/>
                <a:pathLst>
                  <a:path w="7010" h="6024" extrusionOk="0">
                    <a:moveTo>
                      <a:pt x="2975" y="1"/>
                    </a:moveTo>
                    <a:cubicBezTo>
                      <a:pt x="2309" y="1"/>
                      <a:pt x="1637" y="252"/>
                      <a:pt x="1074" y="839"/>
                    </a:cubicBezTo>
                    <a:cubicBezTo>
                      <a:pt x="440" y="1474"/>
                      <a:pt x="98" y="2303"/>
                      <a:pt x="49" y="3181"/>
                    </a:cubicBezTo>
                    <a:cubicBezTo>
                      <a:pt x="1" y="3718"/>
                      <a:pt x="98" y="4254"/>
                      <a:pt x="293" y="4694"/>
                    </a:cubicBezTo>
                    <a:cubicBezTo>
                      <a:pt x="829" y="5542"/>
                      <a:pt x="1734" y="6023"/>
                      <a:pt x="2707" y="6023"/>
                    </a:cubicBezTo>
                    <a:cubicBezTo>
                      <a:pt x="2796" y="6023"/>
                      <a:pt x="2886" y="6019"/>
                      <a:pt x="2977" y="6011"/>
                    </a:cubicBezTo>
                    <a:cubicBezTo>
                      <a:pt x="3023" y="6013"/>
                      <a:pt x="3070" y="6014"/>
                      <a:pt x="3117" y="6014"/>
                    </a:cubicBezTo>
                    <a:cubicBezTo>
                      <a:pt x="4094" y="6014"/>
                      <a:pt x="5052" y="5532"/>
                      <a:pt x="5611" y="4694"/>
                    </a:cubicBezTo>
                    <a:cubicBezTo>
                      <a:pt x="7010" y="2375"/>
                      <a:pt x="5021" y="1"/>
                      <a:pt x="297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7"/>
              <p:cNvSpPr/>
              <p:nvPr/>
            </p:nvSpPr>
            <p:spPr>
              <a:xfrm>
                <a:off x="4934906" y="1590258"/>
                <a:ext cx="316155" cy="265415"/>
              </a:xfrm>
              <a:custGeom>
                <a:rect l="l" t="t" r="r" b="b"/>
                <a:pathLst>
                  <a:path w="9502" h="7977" extrusionOk="0">
                    <a:moveTo>
                      <a:pt x="5441" y="0"/>
                    </a:moveTo>
                    <a:cubicBezTo>
                      <a:pt x="2661" y="0"/>
                      <a:pt x="0" y="3112"/>
                      <a:pt x="1841" y="6169"/>
                    </a:cubicBezTo>
                    <a:cubicBezTo>
                      <a:pt x="2643" y="7300"/>
                      <a:pt x="3946" y="7976"/>
                      <a:pt x="5354" y="7976"/>
                    </a:cubicBezTo>
                    <a:cubicBezTo>
                      <a:pt x="5402" y="7976"/>
                      <a:pt x="5451" y="7975"/>
                      <a:pt x="5500" y="7974"/>
                    </a:cubicBezTo>
                    <a:cubicBezTo>
                      <a:pt x="5557" y="7976"/>
                      <a:pt x="5614" y="7977"/>
                      <a:pt x="5671" y="7977"/>
                    </a:cubicBezTo>
                    <a:cubicBezTo>
                      <a:pt x="6994" y="7977"/>
                      <a:pt x="8456" y="7433"/>
                      <a:pt x="9111" y="6217"/>
                    </a:cubicBezTo>
                    <a:cubicBezTo>
                      <a:pt x="9404" y="5583"/>
                      <a:pt x="9501" y="4900"/>
                      <a:pt x="9452" y="4217"/>
                    </a:cubicBezTo>
                    <a:cubicBezTo>
                      <a:pt x="9404" y="3046"/>
                      <a:pt x="8867" y="1924"/>
                      <a:pt x="8037" y="1095"/>
                    </a:cubicBezTo>
                    <a:cubicBezTo>
                      <a:pt x="7260" y="329"/>
                      <a:pt x="6344" y="0"/>
                      <a:pt x="544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37"/>
              <p:cNvSpPr/>
              <p:nvPr/>
            </p:nvSpPr>
            <p:spPr>
              <a:xfrm>
                <a:off x="4995062" y="1639335"/>
                <a:ext cx="233273" cy="200434"/>
              </a:xfrm>
              <a:custGeom>
                <a:rect l="l" t="t" r="r" b="b"/>
                <a:pathLst>
                  <a:path w="7011" h="6024" extrusionOk="0">
                    <a:moveTo>
                      <a:pt x="4035" y="1"/>
                    </a:moveTo>
                    <a:cubicBezTo>
                      <a:pt x="1990" y="1"/>
                      <a:pt x="1" y="2375"/>
                      <a:pt x="1399" y="4694"/>
                    </a:cubicBezTo>
                    <a:cubicBezTo>
                      <a:pt x="1958" y="5532"/>
                      <a:pt x="2872" y="6014"/>
                      <a:pt x="3887" y="6014"/>
                    </a:cubicBezTo>
                    <a:cubicBezTo>
                      <a:pt x="3936" y="6014"/>
                      <a:pt x="3985" y="6013"/>
                      <a:pt x="4034" y="6011"/>
                    </a:cubicBezTo>
                    <a:cubicBezTo>
                      <a:pt x="4124" y="6019"/>
                      <a:pt x="4214" y="6023"/>
                      <a:pt x="4304" y="6023"/>
                    </a:cubicBezTo>
                    <a:cubicBezTo>
                      <a:pt x="5276" y="6023"/>
                      <a:pt x="6177" y="5542"/>
                      <a:pt x="6669" y="4694"/>
                    </a:cubicBezTo>
                    <a:cubicBezTo>
                      <a:pt x="6912" y="4254"/>
                      <a:pt x="7010" y="3718"/>
                      <a:pt x="6961" y="3181"/>
                    </a:cubicBezTo>
                    <a:cubicBezTo>
                      <a:pt x="6864" y="2303"/>
                      <a:pt x="6522" y="1474"/>
                      <a:pt x="5937" y="839"/>
                    </a:cubicBezTo>
                    <a:cubicBezTo>
                      <a:pt x="5374" y="252"/>
                      <a:pt x="4701" y="1"/>
                      <a:pt x="403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37"/>
              <p:cNvSpPr/>
              <p:nvPr/>
            </p:nvSpPr>
            <p:spPr>
              <a:xfrm>
                <a:off x="4677975" y="792550"/>
                <a:ext cx="1374986" cy="1033810"/>
              </a:xfrm>
              <a:custGeom>
                <a:rect l="l" t="t" r="r" b="b"/>
                <a:pathLst>
                  <a:path w="41325" h="31071" extrusionOk="0">
                    <a:moveTo>
                      <a:pt x="23572" y="1"/>
                    </a:moveTo>
                    <a:cubicBezTo>
                      <a:pt x="19232" y="1"/>
                      <a:pt x="13855" y="2124"/>
                      <a:pt x="10832" y="4384"/>
                    </a:cubicBezTo>
                    <a:cubicBezTo>
                      <a:pt x="6392" y="7652"/>
                      <a:pt x="1" y="14288"/>
                      <a:pt x="928" y="16288"/>
                    </a:cubicBezTo>
                    <a:cubicBezTo>
                      <a:pt x="1276" y="17001"/>
                      <a:pt x="1735" y="17230"/>
                      <a:pt x="2183" y="17230"/>
                    </a:cubicBezTo>
                    <a:cubicBezTo>
                      <a:pt x="2990" y="17230"/>
                      <a:pt x="3757" y="16483"/>
                      <a:pt x="3758" y="16483"/>
                    </a:cubicBezTo>
                    <a:lnTo>
                      <a:pt x="3758" y="16483"/>
                    </a:lnTo>
                    <a:cubicBezTo>
                      <a:pt x="2392" y="18239"/>
                      <a:pt x="1465" y="20337"/>
                      <a:pt x="1074" y="22484"/>
                    </a:cubicBezTo>
                    <a:cubicBezTo>
                      <a:pt x="586" y="24679"/>
                      <a:pt x="782" y="26972"/>
                      <a:pt x="1562" y="29021"/>
                    </a:cubicBezTo>
                    <a:cubicBezTo>
                      <a:pt x="1904" y="28973"/>
                      <a:pt x="2294" y="28924"/>
                      <a:pt x="2636" y="28924"/>
                    </a:cubicBezTo>
                    <a:cubicBezTo>
                      <a:pt x="2670" y="28920"/>
                      <a:pt x="2705" y="28918"/>
                      <a:pt x="2742" y="28918"/>
                    </a:cubicBezTo>
                    <a:cubicBezTo>
                      <a:pt x="3572" y="28918"/>
                      <a:pt x="4782" y="29948"/>
                      <a:pt x="4782" y="29948"/>
                    </a:cubicBezTo>
                    <a:cubicBezTo>
                      <a:pt x="4782" y="29948"/>
                      <a:pt x="6051" y="24874"/>
                      <a:pt x="9417" y="21362"/>
                    </a:cubicBezTo>
                    <a:cubicBezTo>
                      <a:pt x="12735" y="17800"/>
                      <a:pt x="22443" y="13312"/>
                      <a:pt x="22443" y="13312"/>
                    </a:cubicBezTo>
                    <a:lnTo>
                      <a:pt x="22443" y="13312"/>
                    </a:lnTo>
                    <a:cubicBezTo>
                      <a:pt x="22443" y="13312"/>
                      <a:pt x="20053" y="17654"/>
                      <a:pt x="22834" y="18191"/>
                    </a:cubicBezTo>
                    <a:cubicBezTo>
                      <a:pt x="22940" y="18211"/>
                      <a:pt x="23052" y="18221"/>
                      <a:pt x="23168" y="18221"/>
                    </a:cubicBezTo>
                    <a:cubicBezTo>
                      <a:pt x="26080" y="18221"/>
                      <a:pt x="31811" y="11995"/>
                      <a:pt x="31811" y="11995"/>
                    </a:cubicBezTo>
                    <a:cubicBezTo>
                      <a:pt x="33469" y="14532"/>
                      <a:pt x="34884" y="17215"/>
                      <a:pt x="36006" y="19996"/>
                    </a:cubicBezTo>
                    <a:cubicBezTo>
                      <a:pt x="37568" y="24191"/>
                      <a:pt x="37665" y="31070"/>
                      <a:pt x="37665" y="31070"/>
                    </a:cubicBezTo>
                    <a:cubicBezTo>
                      <a:pt x="38982" y="28826"/>
                      <a:pt x="39812" y="26338"/>
                      <a:pt x="40007" y="23752"/>
                    </a:cubicBezTo>
                    <a:cubicBezTo>
                      <a:pt x="40495" y="19215"/>
                      <a:pt x="41324" y="15946"/>
                      <a:pt x="38934" y="9702"/>
                    </a:cubicBezTo>
                    <a:cubicBezTo>
                      <a:pt x="37757" y="6675"/>
                      <a:pt x="35597" y="6031"/>
                      <a:pt x="33973" y="6031"/>
                    </a:cubicBezTo>
                    <a:cubicBezTo>
                      <a:pt x="32769" y="6031"/>
                      <a:pt x="31859" y="6384"/>
                      <a:pt x="31859" y="6384"/>
                    </a:cubicBezTo>
                    <a:cubicBezTo>
                      <a:pt x="31859" y="6384"/>
                      <a:pt x="32494" y="5164"/>
                      <a:pt x="28639" y="1603"/>
                    </a:cubicBezTo>
                    <a:cubicBezTo>
                      <a:pt x="27410" y="467"/>
                      <a:pt x="25605" y="1"/>
                      <a:pt x="2357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37"/>
              <p:cNvSpPr/>
              <p:nvPr/>
            </p:nvSpPr>
            <p:spPr>
              <a:xfrm>
                <a:off x="4794196" y="1487013"/>
                <a:ext cx="523410" cy="446284"/>
              </a:xfrm>
              <a:custGeom>
                <a:rect l="l" t="t" r="r" b="b"/>
                <a:pathLst>
                  <a:path w="15731" h="13413" extrusionOk="0">
                    <a:moveTo>
                      <a:pt x="8953" y="1105"/>
                    </a:moveTo>
                    <a:cubicBezTo>
                      <a:pt x="11808" y="1105"/>
                      <a:pt x="14559" y="3329"/>
                      <a:pt x="14559" y="6686"/>
                    </a:cubicBezTo>
                    <a:cubicBezTo>
                      <a:pt x="14559" y="9711"/>
                      <a:pt x="12120" y="12199"/>
                      <a:pt x="9046" y="12248"/>
                    </a:cubicBezTo>
                    <a:cubicBezTo>
                      <a:pt x="9026" y="12248"/>
                      <a:pt x="9006" y="12248"/>
                      <a:pt x="8986" y="12248"/>
                    </a:cubicBezTo>
                    <a:cubicBezTo>
                      <a:pt x="4050" y="12248"/>
                      <a:pt x="1547" y="6281"/>
                      <a:pt x="5046" y="2783"/>
                    </a:cubicBezTo>
                    <a:cubicBezTo>
                      <a:pt x="6174" y="1623"/>
                      <a:pt x="7575" y="1105"/>
                      <a:pt x="8953" y="1105"/>
                    </a:cubicBezTo>
                    <a:close/>
                    <a:moveTo>
                      <a:pt x="8926" y="1"/>
                    </a:moveTo>
                    <a:cubicBezTo>
                      <a:pt x="3005" y="1"/>
                      <a:pt x="0" y="7154"/>
                      <a:pt x="4216" y="11418"/>
                    </a:cubicBezTo>
                    <a:cubicBezTo>
                      <a:pt x="5578" y="12796"/>
                      <a:pt x="7263" y="13413"/>
                      <a:pt x="8919" y="13413"/>
                    </a:cubicBezTo>
                    <a:cubicBezTo>
                      <a:pt x="12365" y="13413"/>
                      <a:pt x="15682" y="10739"/>
                      <a:pt x="15682" y="6686"/>
                    </a:cubicBezTo>
                    <a:cubicBezTo>
                      <a:pt x="15730" y="3027"/>
                      <a:pt x="12754" y="2"/>
                      <a:pt x="9046" y="2"/>
                    </a:cubicBezTo>
                    <a:cubicBezTo>
                      <a:pt x="9006" y="1"/>
                      <a:pt x="8966" y="1"/>
                      <a:pt x="892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37"/>
              <p:cNvSpPr/>
              <p:nvPr/>
            </p:nvSpPr>
            <p:spPr>
              <a:xfrm>
                <a:off x="4700734" y="1698094"/>
                <a:ext cx="191550" cy="48711"/>
              </a:xfrm>
              <a:custGeom>
                <a:rect l="l" t="t" r="r" b="b"/>
                <a:pathLst>
                  <a:path w="5757" h="1464" extrusionOk="0">
                    <a:moveTo>
                      <a:pt x="732" y="0"/>
                    </a:moveTo>
                    <a:cubicBezTo>
                      <a:pt x="342" y="0"/>
                      <a:pt x="0" y="342"/>
                      <a:pt x="0" y="732"/>
                    </a:cubicBezTo>
                    <a:cubicBezTo>
                      <a:pt x="0" y="1122"/>
                      <a:pt x="342" y="1415"/>
                      <a:pt x="732" y="1464"/>
                    </a:cubicBezTo>
                    <a:lnTo>
                      <a:pt x="5757" y="1464"/>
                    </a:lnTo>
                    <a:lnTo>
                      <a:pt x="575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37"/>
              <p:cNvSpPr/>
              <p:nvPr/>
            </p:nvSpPr>
            <p:spPr>
              <a:xfrm>
                <a:off x="5453923" y="1523713"/>
                <a:ext cx="363635" cy="252339"/>
              </a:xfrm>
              <a:custGeom>
                <a:rect l="l" t="t" r="r" b="b"/>
                <a:pathLst>
                  <a:path w="10929" h="7583" extrusionOk="0">
                    <a:moveTo>
                      <a:pt x="5429" y="1"/>
                    </a:moveTo>
                    <a:cubicBezTo>
                      <a:pt x="2746" y="1"/>
                      <a:pt x="415" y="1934"/>
                      <a:pt x="1" y="4607"/>
                    </a:cubicBezTo>
                    <a:cubicBezTo>
                      <a:pt x="914" y="2157"/>
                      <a:pt x="2984" y="1042"/>
                      <a:pt x="5058" y="1042"/>
                    </a:cubicBezTo>
                    <a:cubicBezTo>
                      <a:pt x="7858" y="1042"/>
                      <a:pt x="10664" y="3076"/>
                      <a:pt x="10636" y="6607"/>
                    </a:cubicBezTo>
                    <a:cubicBezTo>
                      <a:pt x="10587" y="6949"/>
                      <a:pt x="10587" y="7242"/>
                      <a:pt x="10539" y="7583"/>
                    </a:cubicBezTo>
                    <a:cubicBezTo>
                      <a:pt x="10783" y="6949"/>
                      <a:pt x="10880" y="6266"/>
                      <a:pt x="10880" y="5583"/>
                    </a:cubicBezTo>
                    <a:cubicBezTo>
                      <a:pt x="10929" y="2704"/>
                      <a:pt x="8782" y="265"/>
                      <a:pt x="5904" y="21"/>
                    </a:cubicBezTo>
                    <a:cubicBezTo>
                      <a:pt x="5745" y="7"/>
                      <a:pt x="5586" y="1"/>
                      <a:pt x="5429" y="1"/>
                    </a:cubicBezTo>
                    <a:close/>
                  </a:path>
                </a:pathLst>
              </a:custGeom>
              <a:solidFill>
                <a:srgbClr val="D2CAC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37"/>
              <p:cNvSpPr/>
              <p:nvPr/>
            </p:nvSpPr>
            <p:spPr>
              <a:xfrm>
                <a:off x="5411734" y="1485449"/>
                <a:ext cx="516223" cy="441227"/>
              </a:xfrm>
              <a:custGeom>
                <a:rect l="l" t="t" r="r" b="b"/>
                <a:pathLst>
                  <a:path w="15514" h="13261" extrusionOk="0">
                    <a:moveTo>
                      <a:pt x="6688" y="1290"/>
                    </a:moveTo>
                    <a:cubicBezTo>
                      <a:pt x="8043" y="1290"/>
                      <a:pt x="9423" y="1796"/>
                      <a:pt x="10538" y="2927"/>
                    </a:cubicBezTo>
                    <a:cubicBezTo>
                      <a:pt x="14002" y="6391"/>
                      <a:pt x="11514" y="12295"/>
                      <a:pt x="6635" y="12295"/>
                    </a:cubicBezTo>
                    <a:cubicBezTo>
                      <a:pt x="3610" y="12246"/>
                      <a:pt x="1171" y="9758"/>
                      <a:pt x="1171" y="6733"/>
                    </a:cubicBezTo>
                    <a:cubicBezTo>
                      <a:pt x="1204" y="3447"/>
                      <a:pt x="3893" y="1290"/>
                      <a:pt x="6688" y="1290"/>
                    </a:cubicBezTo>
                    <a:close/>
                    <a:moveTo>
                      <a:pt x="6684" y="0"/>
                    </a:moveTo>
                    <a:cubicBezTo>
                      <a:pt x="2976" y="49"/>
                      <a:pt x="0" y="3025"/>
                      <a:pt x="49" y="6733"/>
                    </a:cubicBezTo>
                    <a:cubicBezTo>
                      <a:pt x="82" y="10669"/>
                      <a:pt x="3334" y="13260"/>
                      <a:pt x="6708" y="13260"/>
                    </a:cubicBezTo>
                    <a:cubicBezTo>
                      <a:pt x="8352" y="13260"/>
                      <a:pt x="10025" y="12645"/>
                      <a:pt x="11368" y="11270"/>
                    </a:cubicBezTo>
                    <a:cubicBezTo>
                      <a:pt x="15515" y="7123"/>
                      <a:pt x="12539" y="0"/>
                      <a:pt x="668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37"/>
              <p:cNvSpPr/>
              <p:nvPr/>
            </p:nvSpPr>
            <p:spPr>
              <a:xfrm>
                <a:off x="5837023" y="1698094"/>
                <a:ext cx="191583" cy="48711"/>
              </a:xfrm>
              <a:custGeom>
                <a:rect l="l" t="t" r="r" b="b"/>
                <a:pathLst>
                  <a:path w="5758" h="1464" extrusionOk="0">
                    <a:moveTo>
                      <a:pt x="0" y="0"/>
                    </a:moveTo>
                    <a:lnTo>
                      <a:pt x="0" y="1464"/>
                    </a:lnTo>
                    <a:lnTo>
                      <a:pt x="5026" y="1464"/>
                    </a:lnTo>
                    <a:cubicBezTo>
                      <a:pt x="5416" y="1415"/>
                      <a:pt x="5757" y="1122"/>
                      <a:pt x="5757" y="732"/>
                    </a:cubicBezTo>
                    <a:cubicBezTo>
                      <a:pt x="5757" y="342"/>
                      <a:pt x="5416" y="0"/>
                      <a:pt x="502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37"/>
              <p:cNvSpPr/>
              <p:nvPr/>
            </p:nvSpPr>
            <p:spPr>
              <a:xfrm>
                <a:off x="5273220" y="1686515"/>
                <a:ext cx="180736" cy="95060"/>
              </a:xfrm>
              <a:custGeom>
                <a:rect l="l" t="t" r="r" b="b"/>
                <a:pathLst>
                  <a:path w="5432" h="2857" extrusionOk="0">
                    <a:moveTo>
                      <a:pt x="2636" y="1"/>
                    </a:moveTo>
                    <a:cubicBezTo>
                      <a:pt x="2057" y="1"/>
                      <a:pt x="1487" y="239"/>
                      <a:pt x="1041" y="641"/>
                    </a:cubicBezTo>
                    <a:cubicBezTo>
                      <a:pt x="553" y="1080"/>
                      <a:pt x="211" y="1666"/>
                      <a:pt x="65" y="2300"/>
                    </a:cubicBezTo>
                    <a:cubicBezTo>
                      <a:pt x="1" y="2620"/>
                      <a:pt x="273" y="2856"/>
                      <a:pt x="523" y="2856"/>
                    </a:cubicBezTo>
                    <a:cubicBezTo>
                      <a:pt x="654" y="2856"/>
                      <a:pt x="779" y="2792"/>
                      <a:pt x="845" y="2641"/>
                    </a:cubicBezTo>
                    <a:lnTo>
                      <a:pt x="894" y="2690"/>
                    </a:lnTo>
                    <a:cubicBezTo>
                      <a:pt x="1089" y="2202"/>
                      <a:pt x="1382" y="1812"/>
                      <a:pt x="1724" y="1470"/>
                    </a:cubicBezTo>
                    <a:cubicBezTo>
                      <a:pt x="1724" y="1422"/>
                      <a:pt x="1772" y="1373"/>
                      <a:pt x="1821" y="1373"/>
                    </a:cubicBezTo>
                    <a:cubicBezTo>
                      <a:pt x="1811" y="1383"/>
                      <a:pt x="1810" y="1386"/>
                      <a:pt x="1813" y="1386"/>
                    </a:cubicBezTo>
                    <a:cubicBezTo>
                      <a:pt x="1825" y="1386"/>
                      <a:pt x="1919" y="1324"/>
                      <a:pt x="1919" y="1324"/>
                    </a:cubicBezTo>
                    <a:lnTo>
                      <a:pt x="2065" y="1226"/>
                    </a:lnTo>
                    <a:cubicBezTo>
                      <a:pt x="2090" y="1210"/>
                      <a:pt x="2106" y="1199"/>
                      <a:pt x="2114" y="1192"/>
                    </a:cubicBezTo>
                    <a:lnTo>
                      <a:pt x="2114" y="1192"/>
                    </a:lnTo>
                    <a:cubicBezTo>
                      <a:pt x="2122" y="1190"/>
                      <a:pt x="2137" y="1186"/>
                      <a:pt x="2163" y="1178"/>
                    </a:cubicBezTo>
                    <a:cubicBezTo>
                      <a:pt x="2277" y="1120"/>
                      <a:pt x="2391" y="1097"/>
                      <a:pt x="2516" y="1097"/>
                    </a:cubicBezTo>
                    <a:cubicBezTo>
                      <a:pt x="2603" y="1097"/>
                      <a:pt x="2696" y="1109"/>
                      <a:pt x="2797" y="1129"/>
                    </a:cubicBezTo>
                    <a:cubicBezTo>
                      <a:pt x="2992" y="1129"/>
                      <a:pt x="3187" y="1178"/>
                      <a:pt x="3382" y="1226"/>
                    </a:cubicBezTo>
                    <a:cubicBezTo>
                      <a:pt x="3403" y="1237"/>
                      <a:pt x="3411" y="1241"/>
                      <a:pt x="3411" y="1241"/>
                    </a:cubicBezTo>
                    <a:cubicBezTo>
                      <a:pt x="3412" y="1241"/>
                      <a:pt x="3361" y="1212"/>
                      <a:pt x="3378" y="1212"/>
                    </a:cubicBezTo>
                    <a:cubicBezTo>
                      <a:pt x="3385" y="1212"/>
                      <a:pt x="3400" y="1216"/>
                      <a:pt x="3431" y="1226"/>
                    </a:cubicBezTo>
                    <a:lnTo>
                      <a:pt x="3529" y="1324"/>
                    </a:lnTo>
                    <a:lnTo>
                      <a:pt x="3724" y="1422"/>
                    </a:lnTo>
                    <a:cubicBezTo>
                      <a:pt x="3822" y="1470"/>
                      <a:pt x="3919" y="1568"/>
                      <a:pt x="4017" y="1666"/>
                    </a:cubicBezTo>
                    <a:lnTo>
                      <a:pt x="4114" y="1812"/>
                    </a:lnTo>
                    <a:cubicBezTo>
                      <a:pt x="4163" y="1861"/>
                      <a:pt x="4163" y="1909"/>
                      <a:pt x="4212" y="2007"/>
                    </a:cubicBezTo>
                    <a:cubicBezTo>
                      <a:pt x="4212" y="2007"/>
                      <a:pt x="4212" y="2056"/>
                      <a:pt x="4261" y="2105"/>
                    </a:cubicBezTo>
                    <a:cubicBezTo>
                      <a:pt x="4261" y="2202"/>
                      <a:pt x="4309" y="2251"/>
                      <a:pt x="4358" y="2349"/>
                    </a:cubicBezTo>
                    <a:cubicBezTo>
                      <a:pt x="4358" y="2419"/>
                      <a:pt x="4459" y="2590"/>
                      <a:pt x="4480" y="2590"/>
                    </a:cubicBezTo>
                    <a:cubicBezTo>
                      <a:pt x="4484" y="2590"/>
                      <a:pt x="4484" y="2583"/>
                      <a:pt x="4481" y="2567"/>
                    </a:cubicBezTo>
                    <a:lnTo>
                      <a:pt x="4481" y="2567"/>
                    </a:lnTo>
                    <a:cubicBezTo>
                      <a:pt x="4564" y="2761"/>
                      <a:pt x="4741" y="2852"/>
                      <a:pt x="4921" y="2852"/>
                    </a:cubicBezTo>
                    <a:cubicBezTo>
                      <a:pt x="5161" y="2852"/>
                      <a:pt x="5405" y="2690"/>
                      <a:pt x="5432" y="2397"/>
                    </a:cubicBezTo>
                    <a:lnTo>
                      <a:pt x="5432" y="2397"/>
                    </a:lnTo>
                    <a:cubicBezTo>
                      <a:pt x="5411" y="2459"/>
                      <a:pt x="5399" y="2486"/>
                      <a:pt x="5396" y="2486"/>
                    </a:cubicBezTo>
                    <a:cubicBezTo>
                      <a:pt x="5391" y="2486"/>
                      <a:pt x="5403" y="2434"/>
                      <a:pt x="5432" y="2349"/>
                    </a:cubicBezTo>
                    <a:cubicBezTo>
                      <a:pt x="5432" y="2251"/>
                      <a:pt x="5432" y="2202"/>
                      <a:pt x="5432" y="2105"/>
                    </a:cubicBezTo>
                    <a:cubicBezTo>
                      <a:pt x="5432" y="2007"/>
                      <a:pt x="5383" y="1909"/>
                      <a:pt x="5383" y="1763"/>
                    </a:cubicBezTo>
                    <a:cubicBezTo>
                      <a:pt x="5334" y="1617"/>
                      <a:pt x="5236" y="1422"/>
                      <a:pt x="5139" y="1275"/>
                    </a:cubicBezTo>
                    <a:cubicBezTo>
                      <a:pt x="4992" y="934"/>
                      <a:pt x="4749" y="690"/>
                      <a:pt x="4456" y="495"/>
                    </a:cubicBezTo>
                    <a:cubicBezTo>
                      <a:pt x="3968" y="202"/>
                      <a:pt x="3382" y="7"/>
                      <a:pt x="2797" y="7"/>
                    </a:cubicBezTo>
                    <a:cubicBezTo>
                      <a:pt x="2743" y="3"/>
                      <a:pt x="2690" y="1"/>
                      <a:pt x="263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1" name="Google Shape;911;p37"/>
              <p:cNvSpPr/>
              <p:nvPr/>
            </p:nvSpPr>
            <p:spPr>
              <a:xfrm>
                <a:off x="4750000" y="649611"/>
                <a:ext cx="1271076" cy="539680"/>
              </a:xfrm>
              <a:custGeom>
                <a:rect l="l" t="t" r="r" b="b"/>
                <a:pathLst>
                  <a:path w="38202" h="16220" extrusionOk="0">
                    <a:moveTo>
                      <a:pt x="19474" y="0"/>
                    </a:moveTo>
                    <a:cubicBezTo>
                      <a:pt x="19164" y="0"/>
                      <a:pt x="18853" y="15"/>
                      <a:pt x="18540" y="44"/>
                    </a:cubicBezTo>
                    <a:cubicBezTo>
                      <a:pt x="7757" y="1069"/>
                      <a:pt x="0" y="15022"/>
                      <a:pt x="0" y="15022"/>
                    </a:cubicBezTo>
                    <a:cubicBezTo>
                      <a:pt x="1122" y="15510"/>
                      <a:pt x="2342" y="15900"/>
                      <a:pt x="3562" y="16144"/>
                    </a:cubicBezTo>
                    <a:cubicBezTo>
                      <a:pt x="3866" y="16199"/>
                      <a:pt x="4758" y="16219"/>
                      <a:pt x="6026" y="16219"/>
                    </a:cubicBezTo>
                    <a:cubicBezTo>
                      <a:pt x="9862" y="16219"/>
                      <a:pt x="17144" y="16032"/>
                      <a:pt x="22076" y="16032"/>
                    </a:cubicBezTo>
                    <a:cubicBezTo>
                      <a:pt x="22829" y="16032"/>
                      <a:pt x="23527" y="16037"/>
                      <a:pt x="24150" y="16047"/>
                    </a:cubicBezTo>
                    <a:cubicBezTo>
                      <a:pt x="30151" y="16144"/>
                      <a:pt x="38201" y="16144"/>
                      <a:pt x="38201" y="16144"/>
                    </a:cubicBezTo>
                    <a:cubicBezTo>
                      <a:pt x="38201" y="16144"/>
                      <a:pt x="29830" y="0"/>
                      <a:pt x="1947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2" name="Google Shape;912;p37"/>
              <p:cNvSpPr/>
              <p:nvPr/>
            </p:nvSpPr>
            <p:spPr>
              <a:xfrm>
                <a:off x="4750000" y="999005"/>
                <a:ext cx="1271076" cy="190285"/>
              </a:xfrm>
              <a:custGeom>
                <a:rect l="l" t="t" r="r" b="b"/>
                <a:pathLst>
                  <a:path w="38202" h="5719" extrusionOk="0">
                    <a:moveTo>
                      <a:pt x="17877" y="0"/>
                    </a:moveTo>
                    <a:cubicBezTo>
                      <a:pt x="16687" y="0"/>
                      <a:pt x="15488" y="41"/>
                      <a:pt x="14295" y="130"/>
                    </a:cubicBezTo>
                    <a:cubicBezTo>
                      <a:pt x="10831" y="277"/>
                      <a:pt x="7465" y="716"/>
                      <a:pt x="4098" y="1447"/>
                    </a:cubicBezTo>
                    <a:cubicBezTo>
                      <a:pt x="3123" y="1691"/>
                      <a:pt x="2244" y="1887"/>
                      <a:pt x="1513" y="2082"/>
                    </a:cubicBezTo>
                    <a:cubicBezTo>
                      <a:pt x="537" y="3497"/>
                      <a:pt x="0" y="4472"/>
                      <a:pt x="0" y="4472"/>
                    </a:cubicBezTo>
                    <a:cubicBezTo>
                      <a:pt x="1122" y="4960"/>
                      <a:pt x="2342" y="5350"/>
                      <a:pt x="3562" y="5643"/>
                    </a:cubicBezTo>
                    <a:cubicBezTo>
                      <a:pt x="3866" y="5698"/>
                      <a:pt x="4758" y="5718"/>
                      <a:pt x="6026" y="5718"/>
                    </a:cubicBezTo>
                    <a:cubicBezTo>
                      <a:pt x="9862" y="5718"/>
                      <a:pt x="17144" y="5531"/>
                      <a:pt x="22076" y="5531"/>
                    </a:cubicBezTo>
                    <a:cubicBezTo>
                      <a:pt x="22829" y="5531"/>
                      <a:pt x="23527" y="5536"/>
                      <a:pt x="24150" y="5546"/>
                    </a:cubicBezTo>
                    <a:cubicBezTo>
                      <a:pt x="30151" y="5643"/>
                      <a:pt x="38201" y="5643"/>
                      <a:pt x="38201" y="5643"/>
                    </a:cubicBezTo>
                    <a:cubicBezTo>
                      <a:pt x="38201" y="5643"/>
                      <a:pt x="37664" y="4570"/>
                      <a:pt x="36689" y="3057"/>
                    </a:cubicBezTo>
                    <a:cubicBezTo>
                      <a:pt x="36006" y="2765"/>
                      <a:pt x="35274" y="2521"/>
                      <a:pt x="34444" y="2277"/>
                    </a:cubicBezTo>
                    <a:cubicBezTo>
                      <a:pt x="30807" y="1244"/>
                      <a:pt x="24474" y="0"/>
                      <a:pt x="178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3" name="Google Shape;913;p37"/>
              <p:cNvSpPr/>
              <p:nvPr/>
            </p:nvSpPr>
            <p:spPr>
              <a:xfrm>
                <a:off x="4652578" y="1033276"/>
                <a:ext cx="1469114" cy="437567"/>
              </a:xfrm>
              <a:custGeom>
                <a:rect l="l" t="t" r="r" b="b"/>
                <a:pathLst>
                  <a:path w="44154" h="13151" extrusionOk="0">
                    <a:moveTo>
                      <a:pt x="21397" y="1"/>
                    </a:moveTo>
                    <a:cubicBezTo>
                      <a:pt x="20119" y="1"/>
                      <a:pt x="18841" y="42"/>
                      <a:pt x="17565" y="125"/>
                    </a:cubicBezTo>
                    <a:cubicBezTo>
                      <a:pt x="14149" y="271"/>
                      <a:pt x="10783" y="710"/>
                      <a:pt x="7465" y="1393"/>
                    </a:cubicBezTo>
                    <a:cubicBezTo>
                      <a:pt x="2733" y="2515"/>
                      <a:pt x="1367" y="2954"/>
                      <a:pt x="684" y="6077"/>
                    </a:cubicBezTo>
                    <a:cubicBezTo>
                      <a:pt x="1" y="9199"/>
                      <a:pt x="3123" y="11785"/>
                      <a:pt x="3123" y="11785"/>
                    </a:cubicBezTo>
                    <a:cubicBezTo>
                      <a:pt x="3123" y="11785"/>
                      <a:pt x="10282" y="8460"/>
                      <a:pt x="21275" y="8460"/>
                    </a:cubicBezTo>
                    <a:cubicBezTo>
                      <a:pt x="21580" y="8460"/>
                      <a:pt x="21888" y="8462"/>
                      <a:pt x="22199" y="8467"/>
                    </a:cubicBezTo>
                    <a:cubicBezTo>
                      <a:pt x="29127" y="8565"/>
                      <a:pt x="35909" y="10175"/>
                      <a:pt x="42154" y="13151"/>
                    </a:cubicBezTo>
                    <a:cubicBezTo>
                      <a:pt x="42154" y="13151"/>
                      <a:pt x="44056" y="9931"/>
                      <a:pt x="44105" y="7394"/>
                    </a:cubicBezTo>
                    <a:cubicBezTo>
                      <a:pt x="44154" y="4857"/>
                      <a:pt x="42056" y="3540"/>
                      <a:pt x="37714" y="2271"/>
                    </a:cubicBezTo>
                    <a:cubicBezTo>
                      <a:pt x="32407" y="766"/>
                      <a:pt x="26907" y="1"/>
                      <a:pt x="2139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4" name="Google Shape;914;p37"/>
              <p:cNvSpPr/>
              <p:nvPr/>
            </p:nvSpPr>
            <p:spPr>
              <a:xfrm>
                <a:off x="4788962" y="1102350"/>
                <a:ext cx="61720" cy="297090"/>
              </a:xfrm>
              <a:custGeom>
                <a:rect l="l" t="t" r="r" b="b"/>
                <a:pathLst>
                  <a:path w="1855" h="8929" extrusionOk="0">
                    <a:moveTo>
                      <a:pt x="830" y="0"/>
                    </a:moveTo>
                    <a:lnTo>
                      <a:pt x="244" y="147"/>
                    </a:lnTo>
                    <a:cubicBezTo>
                      <a:pt x="0" y="1805"/>
                      <a:pt x="0" y="3464"/>
                      <a:pt x="195" y="5123"/>
                    </a:cubicBezTo>
                    <a:cubicBezTo>
                      <a:pt x="244" y="5855"/>
                      <a:pt x="390" y="6635"/>
                      <a:pt x="537" y="7367"/>
                    </a:cubicBezTo>
                    <a:cubicBezTo>
                      <a:pt x="634" y="7904"/>
                      <a:pt x="830" y="8440"/>
                      <a:pt x="1171" y="8928"/>
                    </a:cubicBezTo>
                    <a:lnTo>
                      <a:pt x="1854" y="8684"/>
                    </a:lnTo>
                    <a:cubicBezTo>
                      <a:pt x="1317" y="7514"/>
                      <a:pt x="1025" y="6245"/>
                      <a:pt x="927" y="4977"/>
                    </a:cubicBezTo>
                    <a:cubicBezTo>
                      <a:pt x="732" y="3318"/>
                      <a:pt x="683" y="1659"/>
                      <a:pt x="8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5" name="Google Shape;915;p37"/>
              <p:cNvSpPr/>
              <p:nvPr/>
            </p:nvSpPr>
            <p:spPr>
              <a:xfrm>
                <a:off x="4975620" y="1060127"/>
                <a:ext cx="53602" cy="290602"/>
              </a:xfrm>
              <a:custGeom>
                <a:rect l="l" t="t" r="r" b="b"/>
                <a:pathLst>
                  <a:path w="1611" h="8734" extrusionOk="0">
                    <a:moveTo>
                      <a:pt x="684" y="1"/>
                    </a:moveTo>
                    <a:lnTo>
                      <a:pt x="196" y="147"/>
                    </a:lnTo>
                    <a:cubicBezTo>
                      <a:pt x="1" y="1757"/>
                      <a:pt x="49" y="3416"/>
                      <a:pt x="293" y="5075"/>
                    </a:cubicBezTo>
                    <a:cubicBezTo>
                      <a:pt x="391" y="5904"/>
                      <a:pt x="537" y="6685"/>
                      <a:pt x="684" y="7514"/>
                    </a:cubicBezTo>
                    <a:cubicBezTo>
                      <a:pt x="781" y="7904"/>
                      <a:pt x="830" y="8343"/>
                      <a:pt x="976" y="8734"/>
                    </a:cubicBezTo>
                    <a:lnTo>
                      <a:pt x="1611" y="8636"/>
                    </a:lnTo>
                    <a:cubicBezTo>
                      <a:pt x="1513" y="8197"/>
                      <a:pt x="1416" y="7856"/>
                      <a:pt x="1318" y="7514"/>
                    </a:cubicBezTo>
                    <a:cubicBezTo>
                      <a:pt x="1123" y="6636"/>
                      <a:pt x="976" y="5758"/>
                      <a:pt x="879" y="4880"/>
                    </a:cubicBezTo>
                    <a:cubicBezTo>
                      <a:pt x="684" y="3270"/>
                      <a:pt x="586" y="1660"/>
                      <a:pt x="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6" name="Google Shape;916;p37"/>
              <p:cNvSpPr/>
              <p:nvPr/>
            </p:nvSpPr>
            <p:spPr>
              <a:xfrm>
                <a:off x="5400943" y="1034174"/>
                <a:ext cx="35735" cy="280853"/>
              </a:xfrm>
              <a:custGeom>
                <a:rect l="l" t="t" r="r" b="b"/>
                <a:pathLst>
                  <a:path w="1074" h="8441" extrusionOk="0">
                    <a:moveTo>
                      <a:pt x="98" y="0"/>
                    </a:moveTo>
                    <a:cubicBezTo>
                      <a:pt x="146" y="1366"/>
                      <a:pt x="0" y="2732"/>
                      <a:pt x="49" y="4098"/>
                    </a:cubicBezTo>
                    <a:cubicBezTo>
                      <a:pt x="98" y="5074"/>
                      <a:pt x="146" y="6001"/>
                      <a:pt x="195" y="6977"/>
                    </a:cubicBezTo>
                    <a:cubicBezTo>
                      <a:pt x="195" y="7416"/>
                      <a:pt x="195" y="7953"/>
                      <a:pt x="293" y="8440"/>
                    </a:cubicBezTo>
                    <a:lnTo>
                      <a:pt x="1025" y="8440"/>
                    </a:lnTo>
                    <a:cubicBezTo>
                      <a:pt x="1025" y="7904"/>
                      <a:pt x="976" y="7367"/>
                      <a:pt x="976" y="6830"/>
                    </a:cubicBezTo>
                    <a:cubicBezTo>
                      <a:pt x="976" y="5855"/>
                      <a:pt x="976" y="4879"/>
                      <a:pt x="976" y="3903"/>
                    </a:cubicBezTo>
                    <a:cubicBezTo>
                      <a:pt x="1073" y="2586"/>
                      <a:pt x="1025" y="1269"/>
                      <a:pt x="9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7" name="Google Shape;917;p37"/>
              <p:cNvSpPr/>
              <p:nvPr/>
            </p:nvSpPr>
            <p:spPr>
              <a:xfrm>
                <a:off x="5628194" y="1052009"/>
                <a:ext cx="37365" cy="287375"/>
              </a:xfrm>
              <a:custGeom>
                <a:rect l="l" t="t" r="r" b="b"/>
                <a:pathLst>
                  <a:path w="1123" h="8637" extrusionOk="0">
                    <a:moveTo>
                      <a:pt x="98" y="1"/>
                    </a:moveTo>
                    <a:lnTo>
                      <a:pt x="98" y="1"/>
                    </a:lnTo>
                    <a:cubicBezTo>
                      <a:pt x="196" y="1318"/>
                      <a:pt x="293" y="2635"/>
                      <a:pt x="293" y="3953"/>
                    </a:cubicBezTo>
                    <a:cubicBezTo>
                      <a:pt x="342" y="4831"/>
                      <a:pt x="342" y="5660"/>
                      <a:pt x="293" y="6538"/>
                    </a:cubicBezTo>
                    <a:cubicBezTo>
                      <a:pt x="244" y="7221"/>
                      <a:pt x="147" y="7856"/>
                      <a:pt x="0" y="8539"/>
                    </a:cubicBezTo>
                    <a:lnTo>
                      <a:pt x="439" y="8636"/>
                    </a:lnTo>
                    <a:cubicBezTo>
                      <a:pt x="635" y="8051"/>
                      <a:pt x="732" y="7514"/>
                      <a:pt x="781" y="6929"/>
                    </a:cubicBezTo>
                    <a:cubicBezTo>
                      <a:pt x="927" y="5953"/>
                      <a:pt x="976" y="5026"/>
                      <a:pt x="1074" y="4050"/>
                    </a:cubicBezTo>
                    <a:cubicBezTo>
                      <a:pt x="1123" y="2733"/>
                      <a:pt x="1074" y="1416"/>
                      <a:pt x="879" y="98"/>
                    </a:cubicBezTo>
                    <a:lnTo>
                      <a:pt x="98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8" name="Google Shape;918;p37"/>
              <p:cNvSpPr/>
              <p:nvPr/>
            </p:nvSpPr>
            <p:spPr>
              <a:xfrm>
                <a:off x="5800246" y="1089340"/>
                <a:ext cx="66612" cy="293863"/>
              </a:xfrm>
              <a:custGeom>
                <a:rect l="l" t="t" r="r" b="b"/>
                <a:pathLst>
                  <a:path w="2002" h="8832" extrusionOk="0">
                    <a:moveTo>
                      <a:pt x="1123" y="1"/>
                    </a:moveTo>
                    <a:cubicBezTo>
                      <a:pt x="1123" y="586"/>
                      <a:pt x="1025" y="1123"/>
                      <a:pt x="1025" y="1660"/>
                    </a:cubicBezTo>
                    <a:cubicBezTo>
                      <a:pt x="977" y="2587"/>
                      <a:pt x="830" y="3514"/>
                      <a:pt x="733" y="4441"/>
                    </a:cubicBezTo>
                    <a:cubicBezTo>
                      <a:pt x="684" y="5270"/>
                      <a:pt x="538" y="6148"/>
                      <a:pt x="391" y="6978"/>
                    </a:cubicBezTo>
                    <a:cubicBezTo>
                      <a:pt x="294" y="7465"/>
                      <a:pt x="98" y="8051"/>
                      <a:pt x="1" y="8539"/>
                    </a:cubicBezTo>
                    <a:lnTo>
                      <a:pt x="879" y="8831"/>
                    </a:lnTo>
                    <a:cubicBezTo>
                      <a:pt x="1123" y="8344"/>
                      <a:pt x="1269" y="7856"/>
                      <a:pt x="1367" y="7319"/>
                    </a:cubicBezTo>
                    <a:cubicBezTo>
                      <a:pt x="1562" y="6441"/>
                      <a:pt x="1708" y="5514"/>
                      <a:pt x="1806" y="4587"/>
                    </a:cubicBezTo>
                    <a:cubicBezTo>
                      <a:pt x="1904" y="3611"/>
                      <a:pt x="1952" y="2684"/>
                      <a:pt x="2001" y="1660"/>
                    </a:cubicBezTo>
                    <a:cubicBezTo>
                      <a:pt x="2001" y="1221"/>
                      <a:pt x="2001" y="733"/>
                      <a:pt x="1904" y="245"/>
                    </a:cubicBezTo>
                    <a:cubicBezTo>
                      <a:pt x="1660" y="147"/>
                      <a:pt x="1367" y="99"/>
                      <a:pt x="112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19" name="Google Shape;919;p37"/>
              <p:cNvSpPr/>
              <p:nvPr/>
            </p:nvSpPr>
            <p:spPr>
              <a:xfrm>
                <a:off x="5941488" y="1146170"/>
                <a:ext cx="100683" cy="285744"/>
              </a:xfrm>
              <a:custGeom>
                <a:rect l="l" t="t" r="r" b="b"/>
                <a:pathLst>
                  <a:path w="3026" h="8588" extrusionOk="0">
                    <a:moveTo>
                      <a:pt x="2147" y="0"/>
                    </a:moveTo>
                    <a:cubicBezTo>
                      <a:pt x="2050" y="1415"/>
                      <a:pt x="1854" y="2781"/>
                      <a:pt x="1513" y="4196"/>
                    </a:cubicBezTo>
                    <a:cubicBezTo>
                      <a:pt x="1269" y="5026"/>
                      <a:pt x="976" y="5855"/>
                      <a:pt x="683" y="6684"/>
                    </a:cubicBezTo>
                    <a:cubicBezTo>
                      <a:pt x="488" y="7075"/>
                      <a:pt x="342" y="7465"/>
                      <a:pt x="147" y="7855"/>
                    </a:cubicBezTo>
                    <a:cubicBezTo>
                      <a:pt x="98" y="8002"/>
                      <a:pt x="49" y="8099"/>
                      <a:pt x="0" y="8246"/>
                    </a:cubicBezTo>
                    <a:lnTo>
                      <a:pt x="879" y="8587"/>
                    </a:lnTo>
                    <a:cubicBezTo>
                      <a:pt x="1171" y="8099"/>
                      <a:pt x="1366" y="7563"/>
                      <a:pt x="1562" y="7075"/>
                    </a:cubicBezTo>
                    <a:cubicBezTo>
                      <a:pt x="1952" y="6197"/>
                      <a:pt x="2245" y="5318"/>
                      <a:pt x="2440" y="4440"/>
                    </a:cubicBezTo>
                    <a:cubicBezTo>
                      <a:pt x="2781" y="3123"/>
                      <a:pt x="2976" y="1757"/>
                      <a:pt x="3025" y="440"/>
                    </a:cubicBezTo>
                    <a:cubicBezTo>
                      <a:pt x="2733" y="244"/>
                      <a:pt x="2440" y="98"/>
                      <a:pt x="21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20" name="Google Shape;920;p37"/>
              <p:cNvSpPr/>
              <p:nvPr/>
            </p:nvSpPr>
            <p:spPr>
              <a:xfrm>
                <a:off x="5175289" y="1039032"/>
                <a:ext cx="56863" cy="280853"/>
              </a:xfrm>
              <a:custGeom>
                <a:rect l="l" t="t" r="r" b="b"/>
                <a:pathLst>
                  <a:path w="1709" h="8441" extrusionOk="0">
                    <a:moveTo>
                      <a:pt x="732" y="1"/>
                    </a:moveTo>
                    <a:lnTo>
                      <a:pt x="245" y="49"/>
                    </a:lnTo>
                    <a:cubicBezTo>
                      <a:pt x="1" y="1513"/>
                      <a:pt x="1" y="3025"/>
                      <a:pt x="245" y="4538"/>
                    </a:cubicBezTo>
                    <a:cubicBezTo>
                      <a:pt x="391" y="5416"/>
                      <a:pt x="586" y="6294"/>
                      <a:pt x="830" y="7172"/>
                    </a:cubicBezTo>
                    <a:cubicBezTo>
                      <a:pt x="976" y="7563"/>
                      <a:pt x="1074" y="8002"/>
                      <a:pt x="1220" y="8441"/>
                    </a:cubicBezTo>
                    <a:lnTo>
                      <a:pt x="1708" y="8392"/>
                    </a:lnTo>
                    <a:cubicBezTo>
                      <a:pt x="1562" y="7953"/>
                      <a:pt x="1367" y="7514"/>
                      <a:pt x="1269" y="7075"/>
                    </a:cubicBezTo>
                    <a:cubicBezTo>
                      <a:pt x="1074" y="6245"/>
                      <a:pt x="928" y="5367"/>
                      <a:pt x="830" y="4538"/>
                    </a:cubicBezTo>
                    <a:cubicBezTo>
                      <a:pt x="635" y="3025"/>
                      <a:pt x="635" y="1513"/>
                      <a:pt x="7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grpSp>
            <p:nvGrpSpPr>
              <p:cNvPr id="921" name="Google Shape;921;p37"/>
              <p:cNvGrpSpPr/>
              <p:nvPr/>
            </p:nvGrpSpPr>
            <p:grpSpPr>
              <a:xfrm>
                <a:off x="5079172" y="1678699"/>
                <a:ext cx="530863" cy="50341"/>
                <a:chOff x="3057937" y="1691606"/>
                <a:chExt cx="530863" cy="50341"/>
              </a:xfrm>
            </p:grpSpPr>
            <p:sp>
              <p:nvSpPr>
                <p:cNvPr id="922" name="Google Shape;922;p37"/>
                <p:cNvSpPr/>
                <p:nvPr/>
              </p:nvSpPr>
              <p:spPr>
                <a:xfrm>
                  <a:off x="3057937" y="1693203"/>
                  <a:ext cx="48744" cy="48744"/>
                </a:xfrm>
                <a:custGeom>
                  <a:rect l="l" t="t" r="r" b="b"/>
                  <a:pathLst>
                    <a:path w="1465" h="1465" extrusionOk="0">
                      <a:moveTo>
                        <a:pt x="733" y="1"/>
                      </a:moveTo>
                      <a:cubicBezTo>
                        <a:pt x="635" y="1"/>
                        <a:pt x="537" y="1"/>
                        <a:pt x="440" y="50"/>
                      </a:cubicBezTo>
                      <a:cubicBezTo>
                        <a:pt x="342" y="98"/>
                        <a:pt x="294" y="147"/>
                        <a:pt x="196" y="196"/>
                      </a:cubicBezTo>
                      <a:lnTo>
                        <a:pt x="98" y="342"/>
                      </a:lnTo>
                      <a:cubicBezTo>
                        <a:pt x="50" y="440"/>
                        <a:pt x="1" y="586"/>
                        <a:pt x="1" y="684"/>
                      </a:cubicBezTo>
                      <a:lnTo>
                        <a:pt x="1" y="879"/>
                      </a:lnTo>
                      <a:cubicBezTo>
                        <a:pt x="50" y="1025"/>
                        <a:pt x="98" y="1123"/>
                        <a:pt x="196" y="1221"/>
                      </a:cubicBezTo>
                      <a:lnTo>
                        <a:pt x="245" y="1221"/>
                      </a:lnTo>
                      <a:cubicBezTo>
                        <a:pt x="294" y="1269"/>
                        <a:pt x="342" y="1318"/>
                        <a:pt x="391" y="1367"/>
                      </a:cubicBezTo>
                      <a:lnTo>
                        <a:pt x="586" y="1465"/>
                      </a:lnTo>
                      <a:lnTo>
                        <a:pt x="879" y="1465"/>
                      </a:lnTo>
                      <a:cubicBezTo>
                        <a:pt x="928" y="1416"/>
                        <a:pt x="977" y="1416"/>
                        <a:pt x="1025" y="1416"/>
                      </a:cubicBezTo>
                      <a:cubicBezTo>
                        <a:pt x="1123" y="1367"/>
                        <a:pt x="1220" y="1318"/>
                        <a:pt x="1269" y="1269"/>
                      </a:cubicBezTo>
                      <a:lnTo>
                        <a:pt x="1367" y="1123"/>
                      </a:lnTo>
                      <a:lnTo>
                        <a:pt x="1464" y="928"/>
                      </a:lnTo>
                      <a:cubicBezTo>
                        <a:pt x="1464" y="830"/>
                        <a:pt x="1464" y="733"/>
                        <a:pt x="1464" y="635"/>
                      </a:cubicBezTo>
                      <a:cubicBezTo>
                        <a:pt x="1464" y="538"/>
                        <a:pt x="1416" y="440"/>
                        <a:pt x="1367" y="391"/>
                      </a:cubicBezTo>
                      <a:cubicBezTo>
                        <a:pt x="1318" y="294"/>
                        <a:pt x="1269" y="245"/>
                        <a:pt x="1220" y="196"/>
                      </a:cubicBezTo>
                      <a:cubicBezTo>
                        <a:pt x="1172" y="147"/>
                        <a:pt x="1074" y="98"/>
                        <a:pt x="977" y="50"/>
                      </a:cubicBezTo>
                      <a:cubicBezTo>
                        <a:pt x="928" y="1"/>
                        <a:pt x="830" y="1"/>
                        <a:pt x="733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3" name="Google Shape;923;p37"/>
                <p:cNvSpPr/>
                <p:nvPr/>
              </p:nvSpPr>
              <p:spPr>
                <a:xfrm>
                  <a:off x="3538425" y="1691606"/>
                  <a:ext cx="50375" cy="50341"/>
                </a:xfrm>
                <a:custGeom>
                  <a:rect l="l" t="t" r="r" b="b"/>
                  <a:pathLst>
                    <a:path w="1514" h="1513" extrusionOk="0">
                      <a:moveTo>
                        <a:pt x="733" y="0"/>
                      </a:moveTo>
                      <a:cubicBezTo>
                        <a:pt x="538" y="0"/>
                        <a:pt x="391" y="98"/>
                        <a:pt x="245" y="244"/>
                      </a:cubicBezTo>
                      <a:lnTo>
                        <a:pt x="99" y="342"/>
                      </a:lnTo>
                      <a:cubicBezTo>
                        <a:pt x="50" y="488"/>
                        <a:pt x="1" y="586"/>
                        <a:pt x="1" y="732"/>
                      </a:cubicBezTo>
                      <a:lnTo>
                        <a:pt x="1" y="927"/>
                      </a:lnTo>
                      <a:cubicBezTo>
                        <a:pt x="50" y="1025"/>
                        <a:pt x="99" y="1122"/>
                        <a:pt x="196" y="1220"/>
                      </a:cubicBezTo>
                      <a:lnTo>
                        <a:pt x="245" y="1269"/>
                      </a:lnTo>
                      <a:cubicBezTo>
                        <a:pt x="294" y="1317"/>
                        <a:pt x="342" y="1366"/>
                        <a:pt x="440" y="1415"/>
                      </a:cubicBezTo>
                      <a:lnTo>
                        <a:pt x="586" y="1513"/>
                      </a:lnTo>
                      <a:lnTo>
                        <a:pt x="879" y="1513"/>
                      </a:lnTo>
                      <a:cubicBezTo>
                        <a:pt x="977" y="1464"/>
                        <a:pt x="1026" y="1464"/>
                        <a:pt x="1074" y="1464"/>
                      </a:cubicBezTo>
                      <a:cubicBezTo>
                        <a:pt x="1172" y="1415"/>
                        <a:pt x="1221" y="1366"/>
                        <a:pt x="1318" y="1269"/>
                      </a:cubicBezTo>
                      <a:lnTo>
                        <a:pt x="1416" y="1122"/>
                      </a:lnTo>
                      <a:lnTo>
                        <a:pt x="1465" y="976"/>
                      </a:lnTo>
                      <a:cubicBezTo>
                        <a:pt x="1513" y="878"/>
                        <a:pt x="1513" y="781"/>
                        <a:pt x="1465" y="683"/>
                      </a:cubicBezTo>
                      <a:cubicBezTo>
                        <a:pt x="1465" y="586"/>
                        <a:pt x="1465" y="488"/>
                        <a:pt x="1416" y="390"/>
                      </a:cubicBezTo>
                      <a:cubicBezTo>
                        <a:pt x="1367" y="342"/>
                        <a:pt x="1318" y="293"/>
                        <a:pt x="1269" y="244"/>
                      </a:cubicBezTo>
                      <a:cubicBezTo>
                        <a:pt x="1172" y="146"/>
                        <a:pt x="1123" y="98"/>
                        <a:pt x="1026" y="49"/>
                      </a:cubicBezTo>
                      <a:cubicBezTo>
                        <a:pt x="928" y="0"/>
                        <a:pt x="830" y="0"/>
                        <a:pt x="73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924" name="Google Shape;924;p37"/>
            <p:cNvSpPr/>
            <p:nvPr/>
          </p:nvSpPr>
          <p:spPr>
            <a:xfrm flipH="1">
              <a:off x="5159518" y="1974625"/>
              <a:ext cx="385155" cy="236662"/>
            </a:xfrm>
            <a:custGeom>
              <a:rect l="l" t="t" r="r" b="b"/>
              <a:pathLst>
                <a:path w="24917" h="15308" extrusionOk="0">
                  <a:moveTo>
                    <a:pt x="146" y="0"/>
                  </a:moveTo>
                  <a:cubicBezTo>
                    <a:pt x="146" y="1"/>
                    <a:pt x="0" y="15307"/>
                    <a:pt x="11807" y="15307"/>
                  </a:cubicBezTo>
                  <a:cubicBezTo>
                    <a:pt x="11863" y="15307"/>
                    <a:pt x="11920" y="15307"/>
                    <a:pt x="11977" y="15306"/>
                  </a:cubicBezTo>
                  <a:cubicBezTo>
                    <a:pt x="11977" y="15306"/>
                    <a:pt x="11982" y="15306"/>
                    <a:pt x="11991" y="15306"/>
                  </a:cubicBezTo>
                  <a:cubicBezTo>
                    <a:pt x="12432" y="15306"/>
                    <a:pt x="23540" y="15164"/>
                    <a:pt x="24917" y="888"/>
                  </a:cubicBezTo>
                  <a:lnTo>
                    <a:pt x="24917" y="888"/>
                  </a:lnTo>
                  <a:cubicBezTo>
                    <a:pt x="24916" y="888"/>
                    <a:pt x="19930" y="2783"/>
                    <a:pt x="13216" y="2783"/>
                  </a:cubicBezTo>
                  <a:cubicBezTo>
                    <a:pt x="9240" y="2783"/>
                    <a:pt x="4657" y="2118"/>
                    <a:pt x="14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925" name="Google Shape;925;p37"/>
          <p:cNvGrpSpPr/>
          <p:nvPr/>
        </p:nvGrpSpPr>
        <p:grpSpPr>
          <a:xfrm>
            <a:off x="2201617" y="3618756"/>
            <a:ext cx="870612" cy="888980"/>
            <a:chOff x="6528559" y="849246"/>
            <a:chExt cx="1715830" cy="1752030"/>
          </a:xfrm>
        </p:grpSpPr>
        <p:sp>
          <p:nvSpPr>
            <p:cNvPr id="926" name="Google Shape;926;p37"/>
            <p:cNvSpPr/>
            <p:nvPr/>
          </p:nvSpPr>
          <p:spPr>
            <a:xfrm>
              <a:off x="6528559" y="849246"/>
              <a:ext cx="1715830" cy="1433878"/>
            </a:xfrm>
            <a:custGeom>
              <a:rect l="l" t="t" r="r" b="b"/>
              <a:pathLst>
                <a:path w="51568" h="43095" extrusionOk="0">
                  <a:moveTo>
                    <a:pt x="26100" y="0"/>
                  </a:moveTo>
                  <a:cubicBezTo>
                    <a:pt x="19227" y="0"/>
                    <a:pt x="11988" y="3373"/>
                    <a:pt x="8099" y="10291"/>
                  </a:cubicBezTo>
                  <a:cubicBezTo>
                    <a:pt x="2586" y="20146"/>
                    <a:pt x="0" y="32586"/>
                    <a:pt x="829" y="37221"/>
                  </a:cubicBezTo>
                  <a:cubicBezTo>
                    <a:pt x="1644" y="41726"/>
                    <a:pt x="4060" y="43077"/>
                    <a:pt x="12054" y="43077"/>
                  </a:cubicBezTo>
                  <a:cubicBezTo>
                    <a:pt x="12197" y="43077"/>
                    <a:pt x="12343" y="43077"/>
                    <a:pt x="12490" y="43076"/>
                  </a:cubicBezTo>
                  <a:cubicBezTo>
                    <a:pt x="13544" y="43063"/>
                    <a:pt x="14787" y="43059"/>
                    <a:pt x="16162" y="43059"/>
                  </a:cubicBezTo>
                  <a:cubicBezTo>
                    <a:pt x="20009" y="43059"/>
                    <a:pt x="24888" y="43094"/>
                    <a:pt x="29547" y="43094"/>
                  </a:cubicBezTo>
                  <a:cubicBezTo>
                    <a:pt x="36405" y="43094"/>
                    <a:pt x="42786" y="43017"/>
                    <a:pt x="44690" y="42637"/>
                  </a:cubicBezTo>
                  <a:cubicBezTo>
                    <a:pt x="48398" y="41905"/>
                    <a:pt x="51569" y="40685"/>
                    <a:pt x="50300" y="31806"/>
                  </a:cubicBezTo>
                  <a:cubicBezTo>
                    <a:pt x="49081" y="22927"/>
                    <a:pt x="44787" y="6631"/>
                    <a:pt x="34249" y="1753"/>
                  </a:cubicBezTo>
                  <a:cubicBezTo>
                    <a:pt x="31777" y="589"/>
                    <a:pt x="28970" y="0"/>
                    <a:pt x="2610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7" name="Google Shape;927;p37"/>
            <p:cNvSpPr/>
            <p:nvPr/>
          </p:nvSpPr>
          <p:spPr>
            <a:xfrm>
              <a:off x="6822355" y="1035539"/>
              <a:ext cx="1188294" cy="1565737"/>
            </a:xfrm>
            <a:custGeom>
              <a:rect l="l" t="t" r="r" b="b"/>
              <a:pathLst>
                <a:path w="35714" h="47058" extrusionOk="0">
                  <a:moveTo>
                    <a:pt x="20322" y="0"/>
                  </a:moveTo>
                  <a:cubicBezTo>
                    <a:pt x="13126" y="0"/>
                    <a:pt x="4364" y="1226"/>
                    <a:pt x="732" y="5082"/>
                  </a:cubicBezTo>
                  <a:cubicBezTo>
                    <a:pt x="732" y="5082"/>
                    <a:pt x="1" y="17279"/>
                    <a:pt x="1220" y="24450"/>
                  </a:cubicBezTo>
                  <a:cubicBezTo>
                    <a:pt x="2342" y="31134"/>
                    <a:pt x="4392" y="36794"/>
                    <a:pt x="12734" y="38355"/>
                  </a:cubicBezTo>
                  <a:cubicBezTo>
                    <a:pt x="12637" y="40794"/>
                    <a:pt x="12490" y="44990"/>
                    <a:pt x="12490" y="44990"/>
                  </a:cubicBezTo>
                  <a:cubicBezTo>
                    <a:pt x="12490" y="44990"/>
                    <a:pt x="13766" y="47057"/>
                    <a:pt x="17403" y="47057"/>
                  </a:cubicBezTo>
                  <a:cubicBezTo>
                    <a:pt x="17596" y="47057"/>
                    <a:pt x="17796" y="47051"/>
                    <a:pt x="18003" y="47039"/>
                  </a:cubicBezTo>
                  <a:cubicBezTo>
                    <a:pt x="22053" y="46795"/>
                    <a:pt x="22443" y="44697"/>
                    <a:pt x="22443" y="44697"/>
                  </a:cubicBezTo>
                  <a:lnTo>
                    <a:pt x="21711" y="38306"/>
                  </a:lnTo>
                  <a:cubicBezTo>
                    <a:pt x="27858" y="36940"/>
                    <a:pt x="32152" y="32696"/>
                    <a:pt x="33664" y="26597"/>
                  </a:cubicBezTo>
                  <a:cubicBezTo>
                    <a:pt x="35713" y="18303"/>
                    <a:pt x="33225" y="3325"/>
                    <a:pt x="30981" y="1423"/>
                  </a:cubicBezTo>
                  <a:cubicBezTo>
                    <a:pt x="30031" y="659"/>
                    <a:pt x="25598" y="0"/>
                    <a:pt x="203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8" name="Google Shape;928;p37"/>
            <p:cNvSpPr/>
            <p:nvPr/>
          </p:nvSpPr>
          <p:spPr>
            <a:xfrm>
              <a:off x="7825554" y="1758350"/>
              <a:ext cx="308469" cy="204925"/>
            </a:xfrm>
            <a:custGeom>
              <a:rect l="l" t="t" r="r" b="b"/>
              <a:pathLst>
                <a:path w="9271" h="6159" extrusionOk="0">
                  <a:moveTo>
                    <a:pt x="5615" y="1"/>
                  </a:moveTo>
                  <a:cubicBezTo>
                    <a:pt x="3814" y="1"/>
                    <a:pt x="1903" y="1409"/>
                    <a:pt x="1903" y="1409"/>
                  </a:cubicBezTo>
                  <a:lnTo>
                    <a:pt x="0" y="5703"/>
                  </a:lnTo>
                  <a:cubicBezTo>
                    <a:pt x="0" y="5703"/>
                    <a:pt x="517" y="6159"/>
                    <a:pt x="2368" y="6159"/>
                  </a:cubicBezTo>
                  <a:cubicBezTo>
                    <a:pt x="2861" y="6159"/>
                    <a:pt x="3449" y="6126"/>
                    <a:pt x="4147" y="6044"/>
                  </a:cubicBezTo>
                  <a:cubicBezTo>
                    <a:pt x="7514" y="5703"/>
                    <a:pt x="9270" y="2629"/>
                    <a:pt x="7563" y="824"/>
                  </a:cubicBezTo>
                  <a:cubicBezTo>
                    <a:pt x="7012" y="218"/>
                    <a:pt x="6322" y="1"/>
                    <a:pt x="56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9" name="Google Shape;929;p37"/>
            <p:cNvSpPr/>
            <p:nvPr/>
          </p:nvSpPr>
          <p:spPr>
            <a:xfrm>
              <a:off x="6673028" y="1758350"/>
              <a:ext cx="308436" cy="204925"/>
            </a:xfrm>
            <a:custGeom>
              <a:rect l="l" t="t" r="r" b="b"/>
              <a:pathLst>
                <a:path w="9270" h="6159" extrusionOk="0">
                  <a:moveTo>
                    <a:pt x="3628" y="1"/>
                  </a:moveTo>
                  <a:cubicBezTo>
                    <a:pt x="2919" y="1"/>
                    <a:pt x="2223" y="218"/>
                    <a:pt x="1659" y="824"/>
                  </a:cubicBezTo>
                  <a:cubicBezTo>
                    <a:pt x="0" y="2629"/>
                    <a:pt x="1757" y="5703"/>
                    <a:pt x="5074" y="6044"/>
                  </a:cubicBezTo>
                  <a:cubicBezTo>
                    <a:pt x="5783" y="6126"/>
                    <a:pt x="6379" y="6159"/>
                    <a:pt x="6879" y="6159"/>
                  </a:cubicBezTo>
                  <a:cubicBezTo>
                    <a:pt x="8753" y="6159"/>
                    <a:pt x="9270" y="5703"/>
                    <a:pt x="9270" y="5703"/>
                  </a:cubicBezTo>
                  <a:lnTo>
                    <a:pt x="7318" y="1409"/>
                  </a:lnTo>
                  <a:cubicBezTo>
                    <a:pt x="7318" y="1409"/>
                    <a:pt x="5432" y="1"/>
                    <a:pt x="36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0" name="Google Shape;930;p37"/>
            <p:cNvSpPr/>
            <p:nvPr/>
          </p:nvSpPr>
          <p:spPr>
            <a:xfrm>
              <a:off x="7271999" y="1668448"/>
              <a:ext cx="144502" cy="302447"/>
            </a:xfrm>
            <a:custGeom>
              <a:rect l="l" t="t" r="r" b="b"/>
              <a:pathLst>
                <a:path w="4343" h="9090" extrusionOk="0">
                  <a:moveTo>
                    <a:pt x="3709" y="1"/>
                  </a:moveTo>
                  <a:cubicBezTo>
                    <a:pt x="3636" y="1"/>
                    <a:pt x="3562" y="37"/>
                    <a:pt x="3562" y="111"/>
                  </a:cubicBezTo>
                  <a:lnTo>
                    <a:pt x="3562" y="159"/>
                  </a:lnTo>
                  <a:cubicBezTo>
                    <a:pt x="3562" y="989"/>
                    <a:pt x="3514" y="1867"/>
                    <a:pt x="3514" y="2745"/>
                  </a:cubicBezTo>
                  <a:cubicBezTo>
                    <a:pt x="3562" y="3575"/>
                    <a:pt x="3611" y="4404"/>
                    <a:pt x="3611" y="5185"/>
                  </a:cubicBezTo>
                  <a:cubicBezTo>
                    <a:pt x="3562" y="5477"/>
                    <a:pt x="3465" y="5770"/>
                    <a:pt x="3318" y="6014"/>
                  </a:cubicBezTo>
                  <a:cubicBezTo>
                    <a:pt x="3123" y="6160"/>
                    <a:pt x="2879" y="6258"/>
                    <a:pt x="2635" y="6307"/>
                  </a:cubicBezTo>
                  <a:cubicBezTo>
                    <a:pt x="2099" y="6355"/>
                    <a:pt x="1562" y="6453"/>
                    <a:pt x="1074" y="6599"/>
                  </a:cubicBezTo>
                  <a:cubicBezTo>
                    <a:pt x="147" y="6892"/>
                    <a:pt x="1" y="8209"/>
                    <a:pt x="879" y="8697"/>
                  </a:cubicBezTo>
                  <a:cubicBezTo>
                    <a:pt x="1318" y="8941"/>
                    <a:pt x="1806" y="9088"/>
                    <a:pt x="2343" y="9088"/>
                  </a:cubicBezTo>
                  <a:cubicBezTo>
                    <a:pt x="2421" y="9088"/>
                    <a:pt x="2507" y="9090"/>
                    <a:pt x="2596" y="9090"/>
                  </a:cubicBezTo>
                  <a:cubicBezTo>
                    <a:pt x="2953" y="9090"/>
                    <a:pt x="3367" y="9058"/>
                    <a:pt x="3562" y="8746"/>
                  </a:cubicBezTo>
                  <a:cubicBezTo>
                    <a:pt x="3611" y="8648"/>
                    <a:pt x="3562" y="8551"/>
                    <a:pt x="3465" y="8502"/>
                  </a:cubicBezTo>
                  <a:cubicBezTo>
                    <a:pt x="3348" y="8424"/>
                    <a:pt x="3199" y="8401"/>
                    <a:pt x="3042" y="8401"/>
                  </a:cubicBezTo>
                  <a:cubicBezTo>
                    <a:pt x="2805" y="8401"/>
                    <a:pt x="2548" y="8453"/>
                    <a:pt x="2343" y="8453"/>
                  </a:cubicBezTo>
                  <a:cubicBezTo>
                    <a:pt x="1855" y="8453"/>
                    <a:pt x="1416" y="8307"/>
                    <a:pt x="1123" y="8014"/>
                  </a:cubicBezTo>
                  <a:cubicBezTo>
                    <a:pt x="342" y="7038"/>
                    <a:pt x="2245" y="6892"/>
                    <a:pt x="2782" y="6746"/>
                  </a:cubicBezTo>
                  <a:cubicBezTo>
                    <a:pt x="3221" y="6648"/>
                    <a:pt x="3562" y="6453"/>
                    <a:pt x="3904" y="6209"/>
                  </a:cubicBezTo>
                  <a:cubicBezTo>
                    <a:pt x="4245" y="5721"/>
                    <a:pt x="4343" y="5136"/>
                    <a:pt x="4245" y="4599"/>
                  </a:cubicBezTo>
                  <a:cubicBezTo>
                    <a:pt x="4197" y="3087"/>
                    <a:pt x="4050" y="1623"/>
                    <a:pt x="3855" y="111"/>
                  </a:cubicBezTo>
                  <a:cubicBezTo>
                    <a:pt x="3855" y="37"/>
                    <a:pt x="3782" y="1"/>
                    <a:pt x="370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1" name="Google Shape;931;p37"/>
            <p:cNvSpPr/>
            <p:nvPr/>
          </p:nvSpPr>
          <p:spPr>
            <a:xfrm rot="10800000">
              <a:off x="7235788" y="2041438"/>
              <a:ext cx="300850" cy="83455"/>
            </a:xfrm>
            <a:custGeom>
              <a:rect l="l" t="t" r="r" b="b"/>
              <a:pathLst>
                <a:path w="9042" h="4543" extrusionOk="0">
                  <a:moveTo>
                    <a:pt x="8493" y="1"/>
                  </a:moveTo>
                  <a:cubicBezTo>
                    <a:pt x="8464" y="1"/>
                    <a:pt x="8436" y="7"/>
                    <a:pt x="8407" y="21"/>
                  </a:cubicBezTo>
                  <a:cubicBezTo>
                    <a:pt x="8114" y="216"/>
                    <a:pt x="8066" y="753"/>
                    <a:pt x="7968" y="1095"/>
                  </a:cubicBezTo>
                  <a:cubicBezTo>
                    <a:pt x="7773" y="1534"/>
                    <a:pt x="7529" y="1973"/>
                    <a:pt x="7236" y="2363"/>
                  </a:cubicBezTo>
                  <a:cubicBezTo>
                    <a:pt x="6651" y="3095"/>
                    <a:pt x="5772" y="3631"/>
                    <a:pt x="4846" y="3778"/>
                  </a:cubicBezTo>
                  <a:cubicBezTo>
                    <a:pt x="4673" y="3802"/>
                    <a:pt x="4499" y="3815"/>
                    <a:pt x="4326" y="3815"/>
                  </a:cubicBezTo>
                  <a:cubicBezTo>
                    <a:pt x="3468" y="3815"/>
                    <a:pt x="2616" y="3517"/>
                    <a:pt x="1967" y="2948"/>
                  </a:cubicBezTo>
                  <a:cubicBezTo>
                    <a:pt x="1333" y="2363"/>
                    <a:pt x="845" y="1680"/>
                    <a:pt x="503" y="899"/>
                  </a:cubicBezTo>
                  <a:cubicBezTo>
                    <a:pt x="469" y="814"/>
                    <a:pt x="393" y="776"/>
                    <a:pt x="312" y="776"/>
                  </a:cubicBezTo>
                  <a:cubicBezTo>
                    <a:pt x="164" y="776"/>
                    <a:pt x="1" y="905"/>
                    <a:pt x="64" y="1095"/>
                  </a:cubicBezTo>
                  <a:cubicBezTo>
                    <a:pt x="357" y="2021"/>
                    <a:pt x="894" y="2900"/>
                    <a:pt x="1674" y="3534"/>
                  </a:cubicBezTo>
                  <a:cubicBezTo>
                    <a:pt x="2420" y="4197"/>
                    <a:pt x="3411" y="4543"/>
                    <a:pt x="4410" y="4543"/>
                  </a:cubicBezTo>
                  <a:cubicBezTo>
                    <a:pt x="4588" y="4543"/>
                    <a:pt x="4766" y="4532"/>
                    <a:pt x="4943" y="4510"/>
                  </a:cubicBezTo>
                  <a:cubicBezTo>
                    <a:pt x="6016" y="4315"/>
                    <a:pt x="7041" y="3729"/>
                    <a:pt x="7724" y="2851"/>
                  </a:cubicBezTo>
                  <a:cubicBezTo>
                    <a:pt x="8066" y="2461"/>
                    <a:pt x="8358" y="1973"/>
                    <a:pt x="8602" y="1436"/>
                  </a:cubicBezTo>
                  <a:cubicBezTo>
                    <a:pt x="8749" y="1095"/>
                    <a:pt x="9041" y="411"/>
                    <a:pt x="8700" y="70"/>
                  </a:cubicBezTo>
                  <a:cubicBezTo>
                    <a:pt x="8631" y="35"/>
                    <a:pt x="8562" y="1"/>
                    <a:pt x="84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2" name="Google Shape;932;p37"/>
            <p:cNvSpPr/>
            <p:nvPr/>
          </p:nvSpPr>
          <p:spPr>
            <a:xfrm>
              <a:off x="7518748" y="1600206"/>
              <a:ext cx="319117" cy="265215"/>
            </a:xfrm>
            <a:custGeom>
              <a:rect l="l" t="t" r="r" b="b"/>
              <a:pathLst>
                <a:path w="9591" h="7971" extrusionOk="0">
                  <a:moveTo>
                    <a:pt x="4101" y="1"/>
                  </a:moveTo>
                  <a:cubicBezTo>
                    <a:pt x="3199" y="1"/>
                    <a:pt x="2286" y="327"/>
                    <a:pt x="1513" y="1088"/>
                  </a:cubicBezTo>
                  <a:cubicBezTo>
                    <a:pt x="635" y="1918"/>
                    <a:pt x="147" y="3040"/>
                    <a:pt x="98" y="4260"/>
                  </a:cubicBezTo>
                  <a:cubicBezTo>
                    <a:pt x="1" y="4943"/>
                    <a:pt x="147" y="5626"/>
                    <a:pt x="440" y="6260"/>
                  </a:cubicBezTo>
                  <a:cubicBezTo>
                    <a:pt x="1092" y="7471"/>
                    <a:pt x="2501" y="7971"/>
                    <a:pt x="3858" y="7971"/>
                  </a:cubicBezTo>
                  <a:cubicBezTo>
                    <a:pt x="3922" y="7971"/>
                    <a:pt x="3986" y="7970"/>
                    <a:pt x="4050" y="7967"/>
                  </a:cubicBezTo>
                  <a:cubicBezTo>
                    <a:pt x="4099" y="7969"/>
                    <a:pt x="4148" y="7970"/>
                    <a:pt x="4197" y="7970"/>
                  </a:cubicBezTo>
                  <a:cubicBezTo>
                    <a:pt x="5605" y="7970"/>
                    <a:pt x="6907" y="7294"/>
                    <a:pt x="7709" y="6162"/>
                  </a:cubicBezTo>
                  <a:cubicBezTo>
                    <a:pt x="9590" y="3137"/>
                    <a:pt x="6897" y="1"/>
                    <a:pt x="410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3" name="Google Shape;933;p37"/>
            <p:cNvSpPr/>
            <p:nvPr/>
          </p:nvSpPr>
          <p:spPr>
            <a:xfrm>
              <a:off x="7543104" y="1649084"/>
              <a:ext cx="233240" cy="201997"/>
            </a:xfrm>
            <a:custGeom>
              <a:rect l="l" t="t" r="r" b="b"/>
              <a:pathLst>
                <a:path w="7010" h="6071" extrusionOk="0">
                  <a:moveTo>
                    <a:pt x="2975" y="0"/>
                  </a:moveTo>
                  <a:cubicBezTo>
                    <a:pt x="2309" y="0"/>
                    <a:pt x="1637" y="252"/>
                    <a:pt x="1074" y="839"/>
                  </a:cubicBezTo>
                  <a:cubicBezTo>
                    <a:pt x="440" y="1473"/>
                    <a:pt x="98" y="2303"/>
                    <a:pt x="49" y="3230"/>
                  </a:cubicBezTo>
                  <a:cubicBezTo>
                    <a:pt x="0" y="3717"/>
                    <a:pt x="98" y="4254"/>
                    <a:pt x="293" y="4742"/>
                  </a:cubicBezTo>
                  <a:cubicBezTo>
                    <a:pt x="833" y="5551"/>
                    <a:pt x="1745" y="6071"/>
                    <a:pt x="2725" y="6071"/>
                  </a:cubicBezTo>
                  <a:cubicBezTo>
                    <a:pt x="2809" y="6071"/>
                    <a:pt x="2892" y="6067"/>
                    <a:pt x="2976" y="6059"/>
                  </a:cubicBezTo>
                  <a:cubicBezTo>
                    <a:pt x="3020" y="6061"/>
                    <a:pt x="3063" y="6062"/>
                    <a:pt x="3106" y="6062"/>
                  </a:cubicBezTo>
                  <a:cubicBezTo>
                    <a:pt x="4086" y="6062"/>
                    <a:pt x="5050" y="5534"/>
                    <a:pt x="5611" y="4693"/>
                  </a:cubicBezTo>
                  <a:cubicBezTo>
                    <a:pt x="7010" y="2375"/>
                    <a:pt x="5021" y="0"/>
                    <a:pt x="29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4" name="Google Shape;934;p37"/>
            <p:cNvSpPr/>
            <p:nvPr/>
          </p:nvSpPr>
          <p:spPr>
            <a:xfrm>
              <a:off x="6970384" y="1600206"/>
              <a:ext cx="316255" cy="265215"/>
            </a:xfrm>
            <a:custGeom>
              <a:rect l="l" t="t" r="r" b="b"/>
              <a:pathLst>
                <a:path w="9505" h="7971" extrusionOk="0">
                  <a:moveTo>
                    <a:pt x="5460" y="1"/>
                  </a:moveTo>
                  <a:cubicBezTo>
                    <a:pt x="2675" y="1"/>
                    <a:pt x="1" y="3137"/>
                    <a:pt x="1845" y="6162"/>
                  </a:cubicBezTo>
                  <a:cubicBezTo>
                    <a:pt x="2647" y="7294"/>
                    <a:pt x="3950" y="7970"/>
                    <a:pt x="5358" y="7970"/>
                  </a:cubicBezTo>
                  <a:cubicBezTo>
                    <a:pt x="5406" y="7970"/>
                    <a:pt x="5455" y="7969"/>
                    <a:pt x="5504" y="7967"/>
                  </a:cubicBezTo>
                  <a:cubicBezTo>
                    <a:pt x="5566" y="7970"/>
                    <a:pt x="5628" y="7971"/>
                    <a:pt x="5690" y="7971"/>
                  </a:cubicBezTo>
                  <a:cubicBezTo>
                    <a:pt x="7009" y="7971"/>
                    <a:pt x="8462" y="7471"/>
                    <a:pt x="9115" y="6260"/>
                  </a:cubicBezTo>
                  <a:cubicBezTo>
                    <a:pt x="9407" y="5626"/>
                    <a:pt x="9505" y="4943"/>
                    <a:pt x="9456" y="4260"/>
                  </a:cubicBezTo>
                  <a:cubicBezTo>
                    <a:pt x="9359" y="3040"/>
                    <a:pt x="8871" y="1918"/>
                    <a:pt x="8041" y="1088"/>
                  </a:cubicBezTo>
                  <a:cubicBezTo>
                    <a:pt x="7268" y="327"/>
                    <a:pt x="6358" y="1"/>
                    <a:pt x="546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5" name="Google Shape;935;p37"/>
            <p:cNvSpPr/>
            <p:nvPr/>
          </p:nvSpPr>
          <p:spPr>
            <a:xfrm>
              <a:off x="7030674" y="1649084"/>
              <a:ext cx="233240" cy="201997"/>
            </a:xfrm>
            <a:custGeom>
              <a:rect l="l" t="t" r="r" b="b"/>
              <a:pathLst>
                <a:path w="7010" h="6071" extrusionOk="0">
                  <a:moveTo>
                    <a:pt x="4035" y="0"/>
                  </a:moveTo>
                  <a:cubicBezTo>
                    <a:pt x="1990" y="0"/>
                    <a:pt x="1" y="2375"/>
                    <a:pt x="1399" y="4693"/>
                  </a:cubicBezTo>
                  <a:cubicBezTo>
                    <a:pt x="1960" y="5534"/>
                    <a:pt x="2879" y="6062"/>
                    <a:pt x="3899" y="6062"/>
                  </a:cubicBezTo>
                  <a:cubicBezTo>
                    <a:pt x="3944" y="6062"/>
                    <a:pt x="3989" y="6061"/>
                    <a:pt x="4034" y="6059"/>
                  </a:cubicBezTo>
                  <a:cubicBezTo>
                    <a:pt x="4118" y="6067"/>
                    <a:pt x="4202" y="6071"/>
                    <a:pt x="4285" y="6071"/>
                  </a:cubicBezTo>
                  <a:cubicBezTo>
                    <a:pt x="5265" y="6071"/>
                    <a:pt x="6174" y="5551"/>
                    <a:pt x="6668" y="4742"/>
                  </a:cubicBezTo>
                  <a:cubicBezTo>
                    <a:pt x="6912" y="4254"/>
                    <a:pt x="7010" y="3717"/>
                    <a:pt x="6961" y="3230"/>
                  </a:cubicBezTo>
                  <a:cubicBezTo>
                    <a:pt x="6864" y="2351"/>
                    <a:pt x="6522" y="1473"/>
                    <a:pt x="5937" y="839"/>
                  </a:cubicBezTo>
                  <a:cubicBezTo>
                    <a:pt x="5373" y="252"/>
                    <a:pt x="4701" y="0"/>
                    <a:pt x="4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6" name="Google Shape;936;p37"/>
            <p:cNvSpPr/>
            <p:nvPr/>
          </p:nvSpPr>
          <p:spPr>
            <a:xfrm>
              <a:off x="7104805" y="1689975"/>
              <a:ext cx="48744" cy="49942"/>
            </a:xfrm>
            <a:custGeom>
              <a:rect l="l" t="t" r="r" b="b"/>
              <a:pathLst>
                <a:path w="1465" h="1501" extrusionOk="0">
                  <a:moveTo>
                    <a:pt x="733" y="0"/>
                  </a:moveTo>
                  <a:cubicBezTo>
                    <a:pt x="635" y="0"/>
                    <a:pt x="537" y="49"/>
                    <a:pt x="440" y="98"/>
                  </a:cubicBezTo>
                  <a:cubicBezTo>
                    <a:pt x="342" y="98"/>
                    <a:pt x="245" y="147"/>
                    <a:pt x="196" y="244"/>
                  </a:cubicBezTo>
                  <a:lnTo>
                    <a:pt x="98" y="391"/>
                  </a:lnTo>
                  <a:cubicBezTo>
                    <a:pt x="50" y="488"/>
                    <a:pt x="1" y="586"/>
                    <a:pt x="1" y="732"/>
                  </a:cubicBezTo>
                  <a:lnTo>
                    <a:pt x="1" y="927"/>
                  </a:lnTo>
                  <a:cubicBezTo>
                    <a:pt x="50" y="1025"/>
                    <a:pt x="98" y="1122"/>
                    <a:pt x="196" y="1220"/>
                  </a:cubicBezTo>
                  <a:lnTo>
                    <a:pt x="245" y="1269"/>
                  </a:lnTo>
                  <a:cubicBezTo>
                    <a:pt x="293" y="1318"/>
                    <a:pt x="342" y="1366"/>
                    <a:pt x="391" y="1415"/>
                  </a:cubicBezTo>
                  <a:lnTo>
                    <a:pt x="586" y="1464"/>
                  </a:lnTo>
                  <a:cubicBezTo>
                    <a:pt x="635" y="1488"/>
                    <a:pt x="684" y="1501"/>
                    <a:pt x="733" y="1501"/>
                  </a:cubicBezTo>
                  <a:cubicBezTo>
                    <a:pt x="781" y="1501"/>
                    <a:pt x="830" y="1488"/>
                    <a:pt x="879" y="1464"/>
                  </a:cubicBezTo>
                  <a:cubicBezTo>
                    <a:pt x="928" y="1464"/>
                    <a:pt x="976" y="1464"/>
                    <a:pt x="1025" y="1415"/>
                  </a:cubicBezTo>
                  <a:cubicBezTo>
                    <a:pt x="1123" y="1415"/>
                    <a:pt x="1220" y="1318"/>
                    <a:pt x="1269" y="1269"/>
                  </a:cubicBezTo>
                  <a:lnTo>
                    <a:pt x="1367" y="1122"/>
                  </a:lnTo>
                  <a:lnTo>
                    <a:pt x="1464" y="976"/>
                  </a:lnTo>
                  <a:cubicBezTo>
                    <a:pt x="1464" y="878"/>
                    <a:pt x="1464" y="781"/>
                    <a:pt x="1464" y="683"/>
                  </a:cubicBezTo>
                  <a:cubicBezTo>
                    <a:pt x="1464" y="586"/>
                    <a:pt x="1416" y="488"/>
                    <a:pt x="1367" y="391"/>
                  </a:cubicBezTo>
                  <a:cubicBezTo>
                    <a:pt x="1318" y="342"/>
                    <a:pt x="1269" y="293"/>
                    <a:pt x="1220" y="244"/>
                  </a:cubicBezTo>
                  <a:cubicBezTo>
                    <a:pt x="1172" y="147"/>
                    <a:pt x="1074" y="98"/>
                    <a:pt x="976" y="98"/>
                  </a:cubicBezTo>
                  <a:cubicBezTo>
                    <a:pt x="928" y="49"/>
                    <a:pt x="830" y="0"/>
                    <a:pt x="7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7" name="Google Shape;937;p37"/>
            <p:cNvSpPr/>
            <p:nvPr/>
          </p:nvSpPr>
          <p:spPr>
            <a:xfrm>
              <a:off x="7586923" y="1691606"/>
              <a:ext cx="47114" cy="48312"/>
            </a:xfrm>
            <a:custGeom>
              <a:rect l="l" t="t" r="r" b="b"/>
              <a:pathLst>
                <a:path w="1416" h="1452" extrusionOk="0">
                  <a:moveTo>
                    <a:pt x="684" y="0"/>
                  </a:moveTo>
                  <a:cubicBezTo>
                    <a:pt x="586" y="0"/>
                    <a:pt x="489" y="0"/>
                    <a:pt x="440" y="49"/>
                  </a:cubicBezTo>
                  <a:cubicBezTo>
                    <a:pt x="342" y="98"/>
                    <a:pt x="245" y="146"/>
                    <a:pt x="196" y="195"/>
                  </a:cubicBezTo>
                  <a:lnTo>
                    <a:pt x="98" y="342"/>
                  </a:lnTo>
                  <a:cubicBezTo>
                    <a:pt x="1" y="439"/>
                    <a:pt x="1" y="586"/>
                    <a:pt x="1" y="683"/>
                  </a:cubicBezTo>
                  <a:cubicBezTo>
                    <a:pt x="1" y="781"/>
                    <a:pt x="1" y="829"/>
                    <a:pt x="1" y="878"/>
                  </a:cubicBezTo>
                  <a:cubicBezTo>
                    <a:pt x="1" y="1025"/>
                    <a:pt x="98" y="1122"/>
                    <a:pt x="147" y="1220"/>
                  </a:cubicBezTo>
                  <a:lnTo>
                    <a:pt x="196" y="1220"/>
                  </a:lnTo>
                  <a:cubicBezTo>
                    <a:pt x="245" y="1269"/>
                    <a:pt x="293" y="1317"/>
                    <a:pt x="391" y="1366"/>
                  </a:cubicBezTo>
                  <a:lnTo>
                    <a:pt x="537" y="1415"/>
                  </a:lnTo>
                  <a:cubicBezTo>
                    <a:pt x="586" y="1439"/>
                    <a:pt x="635" y="1452"/>
                    <a:pt x="684" y="1452"/>
                  </a:cubicBezTo>
                  <a:cubicBezTo>
                    <a:pt x="733" y="1452"/>
                    <a:pt x="781" y="1439"/>
                    <a:pt x="830" y="1415"/>
                  </a:cubicBezTo>
                  <a:cubicBezTo>
                    <a:pt x="879" y="1415"/>
                    <a:pt x="928" y="1415"/>
                    <a:pt x="1025" y="1366"/>
                  </a:cubicBezTo>
                  <a:cubicBezTo>
                    <a:pt x="1074" y="1366"/>
                    <a:pt x="1172" y="1269"/>
                    <a:pt x="1220" y="1220"/>
                  </a:cubicBezTo>
                  <a:lnTo>
                    <a:pt x="1367" y="1073"/>
                  </a:lnTo>
                  <a:lnTo>
                    <a:pt x="1416" y="927"/>
                  </a:lnTo>
                  <a:cubicBezTo>
                    <a:pt x="1416" y="829"/>
                    <a:pt x="1416" y="732"/>
                    <a:pt x="1416" y="634"/>
                  </a:cubicBezTo>
                  <a:cubicBezTo>
                    <a:pt x="1416" y="537"/>
                    <a:pt x="1367" y="439"/>
                    <a:pt x="1318" y="342"/>
                  </a:cubicBezTo>
                  <a:cubicBezTo>
                    <a:pt x="1269" y="293"/>
                    <a:pt x="1220" y="244"/>
                    <a:pt x="1172" y="195"/>
                  </a:cubicBezTo>
                  <a:cubicBezTo>
                    <a:pt x="1123" y="98"/>
                    <a:pt x="1074" y="49"/>
                    <a:pt x="976" y="49"/>
                  </a:cubicBezTo>
                  <a:cubicBezTo>
                    <a:pt x="879" y="0"/>
                    <a:pt x="781" y="0"/>
                    <a:pt x="68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8" name="Google Shape;938;p37"/>
            <p:cNvSpPr/>
            <p:nvPr/>
          </p:nvSpPr>
          <p:spPr>
            <a:xfrm>
              <a:off x="7028511" y="1519520"/>
              <a:ext cx="139645" cy="86076"/>
            </a:xfrm>
            <a:custGeom>
              <a:rect l="l" t="t" r="r" b="b"/>
              <a:pathLst>
                <a:path w="4197" h="2587" extrusionOk="0">
                  <a:moveTo>
                    <a:pt x="1101" y="2418"/>
                  </a:moveTo>
                  <a:cubicBezTo>
                    <a:pt x="1096" y="2418"/>
                    <a:pt x="1074" y="2424"/>
                    <a:pt x="1025" y="2440"/>
                  </a:cubicBezTo>
                  <a:cubicBezTo>
                    <a:pt x="1058" y="2440"/>
                    <a:pt x="1112" y="2418"/>
                    <a:pt x="1101" y="2418"/>
                  </a:cubicBezTo>
                  <a:close/>
                  <a:moveTo>
                    <a:pt x="2635" y="1"/>
                  </a:moveTo>
                  <a:cubicBezTo>
                    <a:pt x="2245" y="49"/>
                    <a:pt x="1855" y="147"/>
                    <a:pt x="1513" y="293"/>
                  </a:cubicBezTo>
                  <a:cubicBezTo>
                    <a:pt x="1123" y="440"/>
                    <a:pt x="781" y="684"/>
                    <a:pt x="537" y="976"/>
                  </a:cubicBezTo>
                  <a:cubicBezTo>
                    <a:pt x="365" y="1106"/>
                    <a:pt x="230" y="1312"/>
                    <a:pt x="168" y="1492"/>
                  </a:cubicBezTo>
                  <a:lnTo>
                    <a:pt x="168" y="1492"/>
                  </a:lnTo>
                  <a:cubicBezTo>
                    <a:pt x="169" y="1487"/>
                    <a:pt x="169" y="1485"/>
                    <a:pt x="168" y="1485"/>
                  </a:cubicBezTo>
                  <a:lnTo>
                    <a:pt x="168" y="1485"/>
                  </a:lnTo>
                  <a:cubicBezTo>
                    <a:pt x="165" y="1485"/>
                    <a:pt x="147" y="1532"/>
                    <a:pt x="147" y="1562"/>
                  </a:cubicBezTo>
                  <a:cubicBezTo>
                    <a:pt x="98" y="1611"/>
                    <a:pt x="98" y="1659"/>
                    <a:pt x="49" y="1708"/>
                  </a:cubicBezTo>
                  <a:cubicBezTo>
                    <a:pt x="1" y="1903"/>
                    <a:pt x="1" y="2050"/>
                    <a:pt x="49" y="2196"/>
                  </a:cubicBezTo>
                  <a:cubicBezTo>
                    <a:pt x="98" y="2440"/>
                    <a:pt x="342" y="2586"/>
                    <a:pt x="586" y="2586"/>
                  </a:cubicBezTo>
                  <a:cubicBezTo>
                    <a:pt x="684" y="2586"/>
                    <a:pt x="830" y="2586"/>
                    <a:pt x="976" y="2489"/>
                  </a:cubicBezTo>
                  <a:lnTo>
                    <a:pt x="1025" y="2440"/>
                  </a:lnTo>
                  <a:cubicBezTo>
                    <a:pt x="1074" y="2391"/>
                    <a:pt x="1172" y="2391"/>
                    <a:pt x="1220" y="2342"/>
                  </a:cubicBezTo>
                  <a:lnTo>
                    <a:pt x="1269" y="2294"/>
                  </a:lnTo>
                  <a:lnTo>
                    <a:pt x="1464" y="2196"/>
                  </a:lnTo>
                  <a:cubicBezTo>
                    <a:pt x="1708" y="2050"/>
                    <a:pt x="1952" y="1855"/>
                    <a:pt x="2196" y="1708"/>
                  </a:cubicBezTo>
                  <a:cubicBezTo>
                    <a:pt x="2440" y="1562"/>
                    <a:pt x="2684" y="1415"/>
                    <a:pt x="2928" y="1318"/>
                  </a:cubicBezTo>
                  <a:lnTo>
                    <a:pt x="3026" y="1269"/>
                  </a:lnTo>
                  <a:lnTo>
                    <a:pt x="3074" y="1269"/>
                  </a:lnTo>
                  <a:cubicBezTo>
                    <a:pt x="3042" y="1285"/>
                    <a:pt x="3031" y="1291"/>
                    <a:pt x="3033" y="1291"/>
                  </a:cubicBezTo>
                  <a:cubicBezTo>
                    <a:pt x="3036" y="1291"/>
                    <a:pt x="3091" y="1269"/>
                    <a:pt x="3123" y="1269"/>
                  </a:cubicBezTo>
                  <a:lnTo>
                    <a:pt x="3172" y="1269"/>
                  </a:lnTo>
                  <a:lnTo>
                    <a:pt x="3416" y="1220"/>
                  </a:lnTo>
                  <a:lnTo>
                    <a:pt x="3513" y="1220"/>
                  </a:lnTo>
                  <a:cubicBezTo>
                    <a:pt x="4099" y="1172"/>
                    <a:pt x="4196" y="391"/>
                    <a:pt x="3660" y="196"/>
                  </a:cubicBezTo>
                  <a:lnTo>
                    <a:pt x="3611" y="98"/>
                  </a:lnTo>
                  <a:cubicBezTo>
                    <a:pt x="3269" y="1"/>
                    <a:pt x="2928" y="1"/>
                    <a:pt x="263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9" name="Google Shape;939;p37"/>
            <p:cNvSpPr/>
            <p:nvPr/>
          </p:nvSpPr>
          <p:spPr>
            <a:xfrm>
              <a:off x="7664848" y="1520519"/>
              <a:ext cx="125038" cy="83447"/>
            </a:xfrm>
            <a:custGeom>
              <a:rect l="l" t="t" r="r" b="b"/>
              <a:pathLst>
                <a:path w="3758" h="2508" extrusionOk="0">
                  <a:moveTo>
                    <a:pt x="1027" y="1"/>
                  </a:moveTo>
                  <a:cubicBezTo>
                    <a:pt x="832" y="1"/>
                    <a:pt x="636" y="23"/>
                    <a:pt x="440" y="68"/>
                  </a:cubicBezTo>
                  <a:cubicBezTo>
                    <a:pt x="147" y="166"/>
                    <a:pt x="0" y="459"/>
                    <a:pt x="49" y="751"/>
                  </a:cubicBezTo>
                  <a:cubicBezTo>
                    <a:pt x="134" y="964"/>
                    <a:pt x="367" y="1102"/>
                    <a:pt x="619" y="1102"/>
                  </a:cubicBezTo>
                  <a:cubicBezTo>
                    <a:pt x="657" y="1102"/>
                    <a:pt x="695" y="1099"/>
                    <a:pt x="732" y="1093"/>
                  </a:cubicBezTo>
                  <a:lnTo>
                    <a:pt x="830" y="1093"/>
                  </a:lnTo>
                  <a:cubicBezTo>
                    <a:pt x="781" y="1093"/>
                    <a:pt x="976" y="1093"/>
                    <a:pt x="1025" y="1142"/>
                  </a:cubicBezTo>
                  <a:lnTo>
                    <a:pt x="1074" y="1190"/>
                  </a:lnTo>
                  <a:cubicBezTo>
                    <a:pt x="1318" y="1288"/>
                    <a:pt x="1562" y="1434"/>
                    <a:pt x="1757" y="1629"/>
                  </a:cubicBezTo>
                  <a:lnTo>
                    <a:pt x="1854" y="1678"/>
                  </a:lnTo>
                  <a:cubicBezTo>
                    <a:pt x="1903" y="1727"/>
                    <a:pt x="1952" y="1776"/>
                    <a:pt x="2050" y="1825"/>
                  </a:cubicBezTo>
                  <a:lnTo>
                    <a:pt x="2342" y="2068"/>
                  </a:lnTo>
                  <a:cubicBezTo>
                    <a:pt x="2440" y="2166"/>
                    <a:pt x="2586" y="2264"/>
                    <a:pt x="2733" y="2361"/>
                  </a:cubicBezTo>
                  <a:cubicBezTo>
                    <a:pt x="2804" y="2432"/>
                    <a:pt x="2900" y="2452"/>
                    <a:pt x="2985" y="2457"/>
                  </a:cubicBezTo>
                  <a:lnTo>
                    <a:pt x="2985" y="2457"/>
                  </a:lnTo>
                  <a:cubicBezTo>
                    <a:pt x="3065" y="2508"/>
                    <a:pt x="3152" y="2508"/>
                    <a:pt x="3269" y="2508"/>
                  </a:cubicBezTo>
                  <a:cubicBezTo>
                    <a:pt x="3464" y="2508"/>
                    <a:pt x="3660" y="2361"/>
                    <a:pt x="3757" y="2166"/>
                  </a:cubicBezTo>
                  <a:cubicBezTo>
                    <a:pt x="3757" y="2020"/>
                    <a:pt x="3757" y="1873"/>
                    <a:pt x="3708" y="1727"/>
                  </a:cubicBezTo>
                  <a:lnTo>
                    <a:pt x="3708" y="1779"/>
                  </a:lnTo>
                  <a:lnTo>
                    <a:pt x="3708" y="1779"/>
                  </a:lnTo>
                  <a:cubicBezTo>
                    <a:pt x="3670" y="1411"/>
                    <a:pt x="3483" y="1092"/>
                    <a:pt x="3172" y="898"/>
                  </a:cubicBezTo>
                  <a:cubicBezTo>
                    <a:pt x="2928" y="654"/>
                    <a:pt x="2635" y="459"/>
                    <a:pt x="2294" y="312"/>
                  </a:cubicBezTo>
                  <a:cubicBezTo>
                    <a:pt x="1889" y="110"/>
                    <a:pt x="1462" y="1"/>
                    <a:pt x="102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0" name="Google Shape;940;p37"/>
            <p:cNvSpPr/>
            <p:nvPr/>
          </p:nvSpPr>
          <p:spPr>
            <a:xfrm>
              <a:off x="6786653" y="1004961"/>
              <a:ext cx="1219104" cy="806792"/>
            </a:xfrm>
            <a:custGeom>
              <a:rect l="l" t="t" r="r" b="b"/>
              <a:pathLst>
                <a:path w="36640" h="24248" extrusionOk="0">
                  <a:moveTo>
                    <a:pt x="18234" y="1"/>
                  </a:moveTo>
                  <a:cubicBezTo>
                    <a:pt x="15379" y="1"/>
                    <a:pt x="12666" y="200"/>
                    <a:pt x="10734" y="683"/>
                  </a:cubicBezTo>
                  <a:cubicBezTo>
                    <a:pt x="4635" y="2195"/>
                    <a:pt x="2049" y="3074"/>
                    <a:pt x="1025" y="6147"/>
                  </a:cubicBezTo>
                  <a:cubicBezTo>
                    <a:pt x="0" y="9172"/>
                    <a:pt x="830" y="22393"/>
                    <a:pt x="830" y="22393"/>
                  </a:cubicBezTo>
                  <a:cubicBezTo>
                    <a:pt x="830" y="22393"/>
                    <a:pt x="2049" y="23076"/>
                    <a:pt x="2391" y="23223"/>
                  </a:cubicBezTo>
                  <a:lnTo>
                    <a:pt x="2732" y="23369"/>
                  </a:lnTo>
                  <a:cubicBezTo>
                    <a:pt x="2732" y="23369"/>
                    <a:pt x="3611" y="20540"/>
                    <a:pt x="4050" y="18539"/>
                  </a:cubicBezTo>
                  <a:cubicBezTo>
                    <a:pt x="4440" y="16490"/>
                    <a:pt x="4586" y="15905"/>
                    <a:pt x="4586" y="15905"/>
                  </a:cubicBezTo>
                  <a:cubicBezTo>
                    <a:pt x="5952" y="15368"/>
                    <a:pt x="7075" y="14392"/>
                    <a:pt x="7806" y="13124"/>
                  </a:cubicBezTo>
                  <a:cubicBezTo>
                    <a:pt x="8538" y="12051"/>
                    <a:pt x="9075" y="10880"/>
                    <a:pt x="9514" y="9660"/>
                  </a:cubicBezTo>
                  <a:lnTo>
                    <a:pt x="9514" y="9660"/>
                  </a:lnTo>
                  <a:cubicBezTo>
                    <a:pt x="9514" y="9661"/>
                    <a:pt x="9075" y="14685"/>
                    <a:pt x="11563" y="14783"/>
                  </a:cubicBezTo>
                  <a:cubicBezTo>
                    <a:pt x="11577" y="14783"/>
                    <a:pt x="11591" y="14783"/>
                    <a:pt x="11605" y="14783"/>
                  </a:cubicBezTo>
                  <a:cubicBezTo>
                    <a:pt x="14021" y="14783"/>
                    <a:pt x="15612" y="10587"/>
                    <a:pt x="15612" y="10587"/>
                  </a:cubicBezTo>
                  <a:cubicBezTo>
                    <a:pt x="15612" y="10587"/>
                    <a:pt x="16044" y="15808"/>
                    <a:pt x="18520" y="15808"/>
                  </a:cubicBezTo>
                  <a:cubicBezTo>
                    <a:pt x="18543" y="15808"/>
                    <a:pt x="18565" y="15808"/>
                    <a:pt x="18588" y="15807"/>
                  </a:cubicBezTo>
                  <a:cubicBezTo>
                    <a:pt x="21077" y="15661"/>
                    <a:pt x="22394" y="9855"/>
                    <a:pt x="22394" y="9855"/>
                  </a:cubicBezTo>
                  <a:cubicBezTo>
                    <a:pt x="22394" y="9855"/>
                    <a:pt x="22755" y="14463"/>
                    <a:pt x="24956" y="14463"/>
                  </a:cubicBezTo>
                  <a:cubicBezTo>
                    <a:pt x="25042" y="14463"/>
                    <a:pt x="25132" y="14456"/>
                    <a:pt x="25224" y="14441"/>
                  </a:cubicBezTo>
                  <a:cubicBezTo>
                    <a:pt x="27712" y="14002"/>
                    <a:pt x="28444" y="9562"/>
                    <a:pt x="28444" y="9562"/>
                  </a:cubicBezTo>
                  <a:cubicBezTo>
                    <a:pt x="28444" y="9562"/>
                    <a:pt x="29078" y="14490"/>
                    <a:pt x="31029" y="16685"/>
                  </a:cubicBezTo>
                  <a:cubicBezTo>
                    <a:pt x="33030" y="18881"/>
                    <a:pt x="33615" y="19076"/>
                    <a:pt x="33615" y="19076"/>
                  </a:cubicBezTo>
                  <a:cubicBezTo>
                    <a:pt x="33810" y="20344"/>
                    <a:pt x="34054" y="21613"/>
                    <a:pt x="34396" y="22881"/>
                  </a:cubicBezTo>
                  <a:cubicBezTo>
                    <a:pt x="34786" y="24052"/>
                    <a:pt x="35420" y="24247"/>
                    <a:pt x="35420" y="24247"/>
                  </a:cubicBezTo>
                  <a:cubicBezTo>
                    <a:pt x="36152" y="21515"/>
                    <a:pt x="36591" y="18734"/>
                    <a:pt x="36640" y="15905"/>
                  </a:cubicBezTo>
                  <a:cubicBezTo>
                    <a:pt x="36542" y="12099"/>
                    <a:pt x="34054" y="3366"/>
                    <a:pt x="32249" y="1903"/>
                  </a:cubicBezTo>
                  <a:cubicBezTo>
                    <a:pt x="31054" y="906"/>
                    <a:pt x="24320" y="1"/>
                    <a:pt x="182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941" name="Google Shape;941;p37"/>
          <p:cNvGrpSpPr/>
          <p:nvPr/>
        </p:nvGrpSpPr>
        <p:grpSpPr>
          <a:xfrm>
            <a:off x="2152933" y="3429767"/>
            <a:ext cx="800982" cy="543525"/>
            <a:chOff x="2152933" y="3429767"/>
            <a:chExt cx="800982" cy="543525"/>
          </a:xfrm>
        </p:grpSpPr>
        <p:sp>
          <p:nvSpPr>
            <p:cNvPr id="942" name="Google Shape;942;p37"/>
            <p:cNvSpPr/>
            <p:nvPr/>
          </p:nvSpPr>
          <p:spPr>
            <a:xfrm rot="-1324060">
              <a:off x="2649698" y="3462266"/>
              <a:ext cx="244394" cy="366116"/>
            </a:xfrm>
            <a:custGeom>
              <a:rect l="l" t="t" r="r" b="b"/>
              <a:pathLst>
                <a:path w="16201" h="24270" extrusionOk="0">
                  <a:moveTo>
                    <a:pt x="0" y="3015"/>
                  </a:moveTo>
                  <a:cubicBezTo>
                    <a:pt x="3036" y="990"/>
                    <a:pt x="8639" y="-1509"/>
                    <a:pt x="10829" y="1410"/>
                  </a:cubicBezTo>
                  <a:cubicBezTo>
                    <a:pt x="12387" y="3486"/>
                    <a:pt x="8935" y="8457"/>
                    <a:pt x="6417" y="7827"/>
                  </a:cubicBezTo>
                  <a:cubicBezTo>
                    <a:pt x="5867" y="7689"/>
                    <a:pt x="5035" y="7162"/>
                    <a:pt x="5214" y="6624"/>
                  </a:cubicBezTo>
                  <a:cubicBezTo>
                    <a:pt x="5812" y="4830"/>
                    <a:pt x="9694" y="5914"/>
                    <a:pt x="10829" y="7426"/>
                  </a:cubicBezTo>
                  <a:cubicBezTo>
                    <a:pt x="12997" y="10315"/>
                    <a:pt x="5626" y="19079"/>
                    <a:pt x="4011" y="15848"/>
                  </a:cubicBezTo>
                  <a:cubicBezTo>
                    <a:pt x="2218" y="12261"/>
                    <a:pt x="17310" y="12043"/>
                    <a:pt x="16042" y="15848"/>
                  </a:cubicBezTo>
                  <a:cubicBezTo>
                    <a:pt x="14870" y="19365"/>
                    <a:pt x="9686" y="21185"/>
                    <a:pt x="6016" y="20661"/>
                  </a:cubicBezTo>
                  <a:cubicBezTo>
                    <a:pt x="4832" y="20492"/>
                    <a:pt x="2272" y="20127"/>
                    <a:pt x="2807" y="19057"/>
                  </a:cubicBezTo>
                  <a:cubicBezTo>
                    <a:pt x="3285" y="18100"/>
                    <a:pt x="4950" y="18968"/>
                    <a:pt x="6016" y="19057"/>
                  </a:cubicBezTo>
                  <a:cubicBezTo>
                    <a:pt x="8926" y="19299"/>
                    <a:pt x="12818" y="19034"/>
                    <a:pt x="14438" y="21463"/>
                  </a:cubicBezTo>
                  <a:cubicBezTo>
                    <a:pt x="15405" y="22913"/>
                    <a:pt x="11769" y="24270"/>
                    <a:pt x="10026" y="2427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/>
          </p:txBody>
        </p:sp>
        <p:sp>
          <p:nvSpPr>
            <p:cNvPr id="943" name="Google Shape;943;p37"/>
            <p:cNvSpPr/>
            <p:nvPr/>
          </p:nvSpPr>
          <p:spPr>
            <a:xfrm rot="1495532">
              <a:off x="2226800" y="3517194"/>
              <a:ext cx="289201" cy="414460"/>
            </a:xfrm>
            <a:custGeom>
              <a:rect l="l" t="t" r="r" b="b"/>
              <a:pathLst>
                <a:path w="24425" h="35004" extrusionOk="0">
                  <a:moveTo>
                    <a:pt x="15848" y="0"/>
                  </a:moveTo>
                  <a:cubicBezTo>
                    <a:pt x="12255" y="1597"/>
                    <a:pt x="8712" y="3775"/>
                    <a:pt x="6222" y="6818"/>
                  </a:cubicBezTo>
                  <a:cubicBezTo>
                    <a:pt x="5083" y="8210"/>
                    <a:pt x="8737" y="11425"/>
                    <a:pt x="10233" y="10427"/>
                  </a:cubicBezTo>
                  <a:cubicBezTo>
                    <a:pt x="11043" y="9887"/>
                    <a:pt x="12008" y="7620"/>
                    <a:pt x="11035" y="7620"/>
                  </a:cubicBezTo>
                  <a:cubicBezTo>
                    <a:pt x="7249" y="7620"/>
                    <a:pt x="1695" y="11567"/>
                    <a:pt x="2613" y="15240"/>
                  </a:cubicBezTo>
                  <a:cubicBezTo>
                    <a:pt x="4365" y="22248"/>
                    <a:pt x="20551" y="20631"/>
                    <a:pt x="24270" y="14438"/>
                  </a:cubicBezTo>
                  <a:cubicBezTo>
                    <a:pt x="24889" y="13406"/>
                    <a:pt x="21810" y="14084"/>
                    <a:pt x="20660" y="14438"/>
                  </a:cubicBezTo>
                  <a:cubicBezTo>
                    <a:pt x="16314" y="15775"/>
                    <a:pt x="9916" y="15830"/>
                    <a:pt x="8228" y="20052"/>
                  </a:cubicBezTo>
                  <a:cubicBezTo>
                    <a:pt x="7451" y="21995"/>
                    <a:pt x="8992" y="25213"/>
                    <a:pt x="11035" y="25667"/>
                  </a:cubicBezTo>
                  <a:cubicBezTo>
                    <a:pt x="12975" y="26098"/>
                    <a:pt x="18055" y="25067"/>
                    <a:pt x="16650" y="23662"/>
                  </a:cubicBezTo>
                  <a:cubicBezTo>
                    <a:pt x="12378" y="19390"/>
                    <a:pt x="-1453" y="25473"/>
                    <a:pt x="207" y="31282"/>
                  </a:cubicBezTo>
                  <a:cubicBezTo>
                    <a:pt x="1937" y="37336"/>
                    <a:pt x="13083" y="34476"/>
                    <a:pt x="19056" y="32485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/>
          </p:txBody>
        </p:sp>
      </p:grpSp>
      <p:grpSp>
        <p:nvGrpSpPr>
          <p:cNvPr id="944" name="Google Shape;944;p37"/>
          <p:cNvGrpSpPr/>
          <p:nvPr/>
        </p:nvGrpSpPr>
        <p:grpSpPr>
          <a:xfrm>
            <a:off x="6031034" y="3460382"/>
            <a:ext cx="991608" cy="1047351"/>
            <a:chOff x="6031034" y="3460382"/>
            <a:chExt cx="991608" cy="1047351"/>
          </a:xfrm>
        </p:grpSpPr>
        <p:grpSp>
          <p:nvGrpSpPr>
            <p:cNvPr id="945" name="Google Shape;945;p37"/>
            <p:cNvGrpSpPr/>
            <p:nvPr/>
          </p:nvGrpSpPr>
          <p:grpSpPr>
            <a:xfrm>
              <a:off x="6086243" y="3575117"/>
              <a:ext cx="800969" cy="932617"/>
              <a:chOff x="8439698" y="637999"/>
              <a:chExt cx="1676368" cy="1951898"/>
            </a:xfrm>
          </p:grpSpPr>
          <p:sp>
            <p:nvSpPr>
              <p:cNvPr id="946" name="Google Shape;946;p37"/>
              <p:cNvSpPr/>
              <p:nvPr/>
            </p:nvSpPr>
            <p:spPr>
              <a:xfrm>
                <a:off x="8655071" y="1024592"/>
                <a:ext cx="1460995" cy="1565305"/>
              </a:xfrm>
              <a:custGeom>
                <a:rect l="l" t="t" r="r" b="b"/>
                <a:pathLst>
                  <a:path w="43910" h="47045" extrusionOk="0">
                    <a:moveTo>
                      <a:pt x="24796" y="1"/>
                    </a:moveTo>
                    <a:cubicBezTo>
                      <a:pt x="17607" y="1"/>
                      <a:pt x="8873" y="1241"/>
                      <a:pt x="5220" y="5118"/>
                    </a:cubicBezTo>
                    <a:cubicBezTo>
                      <a:pt x="5220" y="5118"/>
                      <a:pt x="4635" y="14876"/>
                      <a:pt x="5415" y="22047"/>
                    </a:cubicBezTo>
                    <a:cubicBezTo>
                      <a:pt x="4865" y="21849"/>
                      <a:pt x="4264" y="21701"/>
                      <a:pt x="3677" y="21701"/>
                    </a:cubicBezTo>
                    <a:cubicBezTo>
                      <a:pt x="2964" y="21701"/>
                      <a:pt x="2270" y="21920"/>
                      <a:pt x="1708" y="22535"/>
                    </a:cubicBezTo>
                    <a:cubicBezTo>
                      <a:pt x="0" y="24340"/>
                      <a:pt x="1756" y="27414"/>
                      <a:pt x="5123" y="27756"/>
                    </a:cubicBezTo>
                    <a:cubicBezTo>
                      <a:pt x="5611" y="27804"/>
                      <a:pt x="6050" y="27853"/>
                      <a:pt x="6440" y="27853"/>
                    </a:cubicBezTo>
                    <a:cubicBezTo>
                      <a:pt x="7806" y="32976"/>
                      <a:pt x="10392" y="37074"/>
                      <a:pt x="17271" y="38391"/>
                    </a:cubicBezTo>
                    <a:cubicBezTo>
                      <a:pt x="17173" y="40782"/>
                      <a:pt x="17027" y="44978"/>
                      <a:pt x="17027" y="44978"/>
                    </a:cubicBezTo>
                    <a:cubicBezTo>
                      <a:pt x="17027" y="44978"/>
                      <a:pt x="18303" y="47045"/>
                      <a:pt x="21898" y="47045"/>
                    </a:cubicBezTo>
                    <a:cubicBezTo>
                      <a:pt x="22089" y="47045"/>
                      <a:pt x="22287" y="47039"/>
                      <a:pt x="22491" y="47027"/>
                    </a:cubicBezTo>
                    <a:cubicBezTo>
                      <a:pt x="26541" y="46783"/>
                      <a:pt x="26931" y="44685"/>
                      <a:pt x="26931" y="44685"/>
                    </a:cubicBezTo>
                    <a:lnTo>
                      <a:pt x="26199" y="38342"/>
                    </a:lnTo>
                    <a:cubicBezTo>
                      <a:pt x="31712" y="37220"/>
                      <a:pt x="36152" y="33220"/>
                      <a:pt x="37811" y="27853"/>
                    </a:cubicBezTo>
                    <a:cubicBezTo>
                      <a:pt x="38103" y="27853"/>
                      <a:pt x="38445" y="27804"/>
                      <a:pt x="38835" y="27804"/>
                    </a:cubicBezTo>
                    <a:cubicBezTo>
                      <a:pt x="42153" y="27463"/>
                      <a:pt x="43909" y="24389"/>
                      <a:pt x="42250" y="22535"/>
                    </a:cubicBezTo>
                    <a:cubicBezTo>
                      <a:pt x="41683" y="21940"/>
                      <a:pt x="41000" y="21723"/>
                      <a:pt x="40307" y="21723"/>
                    </a:cubicBezTo>
                    <a:cubicBezTo>
                      <a:pt x="39809" y="21723"/>
                      <a:pt x="39305" y="21835"/>
                      <a:pt x="38835" y="21999"/>
                    </a:cubicBezTo>
                    <a:cubicBezTo>
                      <a:pt x="39372" y="13656"/>
                      <a:pt x="37371" y="2971"/>
                      <a:pt x="35518" y="1459"/>
                    </a:cubicBezTo>
                    <a:cubicBezTo>
                      <a:pt x="34545" y="673"/>
                      <a:pt x="30090" y="1"/>
                      <a:pt x="247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37"/>
              <p:cNvSpPr/>
              <p:nvPr/>
            </p:nvSpPr>
            <p:spPr>
              <a:xfrm>
                <a:off x="9255672" y="1657502"/>
                <a:ext cx="144502" cy="303578"/>
              </a:xfrm>
              <a:custGeom>
                <a:rect l="l" t="t" r="r" b="b"/>
                <a:pathLst>
                  <a:path w="4343" h="9124" extrusionOk="0">
                    <a:moveTo>
                      <a:pt x="3708" y="1"/>
                    </a:moveTo>
                    <a:cubicBezTo>
                      <a:pt x="3635" y="1"/>
                      <a:pt x="3562" y="49"/>
                      <a:pt x="3562" y="147"/>
                    </a:cubicBezTo>
                    <a:cubicBezTo>
                      <a:pt x="3562" y="1025"/>
                      <a:pt x="3464" y="1903"/>
                      <a:pt x="3464" y="2781"/>
                    </a:cubicBezTo>
                    <a:cubicBezTo>
                      <a:pt x="3562" y="3562"/>
                      <a:pt x="3562" y="4391"/>
                      <a:pt x="3562" y="5221"/>
                    </a:cubicBezTo>
                    <a:cubicBezTo>
                      <a:pt x="3513" y="5514"/>
                      <a:pt x="3416" y="5806"/>
                      <a:pt x="3269" y="6050"/>
                    </a:cubicBezTo>
                    <a:cubicBezTo>
                      <a:pt x="3074" y="6197"/>
                      <a:pt x="2830" y="6294"/>
                      <a:pt x="2586" y="6343"/>
                    </a:cubicBezTo>
                    <a:cubicBezTo>
                      <a:pt x="2050" y="6392"/>
                      <a:pt x="1562" y="6489"/>
                      <a:pt x="1074" y="6587"/>
                    </a:cubicBezTo>
                    <a:cubicBezTo>
                      <a:pt x="98" y="6928"/>
                      <a:pt x="1" y="8246"/>
                      <a:pt x="879" y="8734"/>
                    </a:cubicBezTo>
                    <a:cubicBezTo>
                      <a:pt x="1318" y="8977"/>
                      <a:pt x="1806" y="9124"/>
                      <a:pt x="2294" y="9124"/>
                    </a:cubicBezTo>
                    <a:cubicBezTo>
                      <a:pt x="2684" y="9124"/>
                      <a:pt x="3269" y="9124"/>
                      <a:pt x="3513" y="8782"/>
                    </a:cubicBezTo>
                    <a:cubicBezTo>
                      <a:pt x="3562" y="8685"/>
                      <a:pt x="3562" y="8587"/>
                      <a:pt x="3464" y="8538"/>
                    </a:cubicBezTo>
                    <a:cubicBezTo>
                      <a:pt x="3317" y="8454"/>
                      <a:pt x="3150" y="8433"/>
                      <a:pt x="2978" y="8433"/>
                    </a:cubicBezTo>
                    <a:cubicBezTo>
                      <a:pt x="2816" y="8433"/>
                      <a:pt x="2648" y="8451"/>
                      <a:pt x="2484" y="8451"/>
                    </a:cubicBezTo>
                    <a:cubicBezTo>
                      <a:pt x="2420" y="8451"/>
                      <a:pt x="2356" y="8449"/>
                      <a:pt x="2294" y="8441"/>
                    </a:cubicBezTo>
                    <a:cubicBezTo>
                      <a:pt x="2239" y="8447"/>
                      <a:pt x="2184" y="8450"/>
                      <a:pt x="2129" y="8450"/>
                    </a:cubicBezTo>
                    <a:cubicBezTo>
                      <a:pt x="1746" y="8450"/>
                      <a:pt x="1373" y="8301"/>
                      <a:pt x="1074" y="8002"/>
                    </a:cubicBezTo>
                    <a:cubicBezTo>
                      <a:pt x="342" y="7075"/>
                      <a:pt x="2245" y="6928"/>
                      <a:pt x="2781" y="6782"/>
                    </a:cubicBezTo>
                    <a:cubicBezTo>
                      <a:pt x="3172" y="6684"/>
                      <a:pt x="3562" y="6489"/>
                      <a:pt x="3855" y="6245"/>
                    </a:cubicBezTo>
                    <a:cubicBezTo>
                      <a:pt x="4196" y="5757"/>
                      <a:pt x="4343" y="5172"/>
                      <a:pt x="4245" y="4635"/>
                    </a:cubicBezTo>
                    <a:cubicBezTo>
                      <a:pt x="4196" y="3123"/>
                      <a:pt x="4050" y="1611"/>
                      <a:pt x="3855" y="147"/>
                    </a:cubicBezTo>
                    <a:cubicBezTo>
                      <a:pt x="3855" y="49"/>
                      <a:pt x="3782" y="1"/>
                      <a:pt x="370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37"/>
              <p:cNvSpPr/>
              <p:nvPr/>
            </p:nvSpPr>
            <p:spPr>
              <a:xfrm>
                <a:off x="9219372" y="1954958"/>
                <a:ext cx="300916" cy="150092"/>
              </a:xfrm>
              <a:custGeom>
                <a:rect l="l" t="t" r="r" b="b"/>
                <a:pathLst>
                  <a:path w="9044" h="4511" extrusionOk="0">
                    <a:moveTo>
                      <a:pt x="8550" y="1"/>
                    </a:moveTo>
                    <a:cubicBezTo>
                      <a:pt x="8507" y="1"/>
                      <a:pt x="8458" y="13"/>
                      <a:pt x="8410" y="37"/>
                    </a:cubicBezTo>
                    <a:cubicBezTo>
                      <a:pt x="8068" y="184"/>
                      <a:pt x="8068" y="769"/>
                      <a:pt x="7922" y="1062"/>
                    </a:cubicBezTo>
                    <a:cubicBezTo>
                      <a:pt x="7775" y="1501"/>
                      <a:pt x="7483" y="1940"/>
                      <a:pt x="7190" y="2282"/>
                    </a:cubicBezTo>
                    <a:cubicBezTo>
                      <a:pt x="6605" y="3062"/>
                      <a:pt x="5775" y="3550"/>
                      <a:pt x="4848" y="3745"/>
                    </a:cubicBezTo>
                    <a:cubicBezTo>
                      <a:pt x="4683" y="3768"/>
                      <a:pt x="4520" y="3779"/>
                      <a:pt x="4358" y="3779"/>
                    </a:cubicBezTo>
                    <a:cubicBezTo>
                      <a:pt x="3466" y="3779"/>
                      <a:pt x="2630" y="3445"/>
                      <a:pt x="1970" y="2867"/>
                    </a:cubicBezTo>
                    <a:cubicBezTo>
                      <a:pt x="1335" y="2282"/>
                      <a:pt x="848" y="1599"/>
                      <a:pt x="457" y="818"/>
                    </a:cubicBezTo>
                    <a:cubicBezTo>
                      <a:pt x="426" y="755"/>
                      <a:pt x="364" y="728"/>
                      <a:pt x="297" y="728"/>
                    </a:cubicBezTo>
                    <a:cubicBezTo>
                      <a:pt x="158" y="728"/>
                      <a:pt x="1" y="848"/>
                      <a:pt x="67" y="1013"/>
                    </a:cubicBezTo>
                    <a:lnTo>
                      <a:pt x="67" y="1062"/>
                    </a:lnTo>
                    <a:cubicBezTo>
                      <a:pt x="360" y="1989"/>
                      <a:pt x="896" y="2867"/>
                      <a:pt x="1628" y="3550"/>
                    </a:cubicBezTo>
                    <a:cubicBezTo>
                      <a:pt x="2414" y="4171"/>
                      <a:pt x="3375" y="4510"/>
                      <a:pt x="4363" y="4510"/>
                    </a:cubicBezTo>
                    <a:cubicBezTo>
                      <a:pt x="4540" y="4510"/>
                      <a:pt x="4719" y="4499"/>
                      <a:pt x="4897" y="4477"/>
                    </a:cubicBezTo>
                    <a:cubicBezTo>
                      <a:pt x="6019" y="4282"/>
                      <a:pt x="6995" y="3697"/>
                      <a:pt x="7678" y="2818"/>
                    </a:cubicBezTo>
                    <a:cubicBezTo>
                      <a:pt x="8068" y="2428"/>
                      <a:pt x="8361" y="1940"/>
                      <a:pt x="8556" y="1452"/>
                    </a:cubicBezTo>
                    <a:cubicBezTo>
                      <a:pt x="8702" y="1062"/>
                      <a:pt x="9044" y="379"/>
                      <a:pt x="8654" y="37"/>
                    </a:cubicBezTo>
                    <a:cubicBezTo>
                      <a:pt x="8629" y="13"/>
                      <a:pt x="8593" y="1"/>
                      <a:pt x="855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37"/>
              <p:cNvSpPr/>
              <p:nvPr/>
            </p:nvSpPr>
            <p:spPr>
              <a:xfrm>
                <a:off x="9502421" y="1589526"/>
                <a:ext cx="317952" cy="266047"/>
              </a:xfrm>
              <a:custGeom>
                <a:rect l="l" t="t" r="r" b="b"/>
                <a:pathLst>
                  <a:path w="9556" h="7996" extrusionOk="0">
                    <a:moveTo>
                      <a:pt x="4042" y="1"/>
                    </a:moveTo>
                    <a:cubicBezTo>
                      <a:pt x="3143" y="1"/>
                      <a:pt x="2234" y="321"/>
                      <a:pt x="1464" y="1068"/>
                    </a:cubicBezTo>
                    <a:cubicBezTo>
                      <a:pt x="635" y="1946"/>
                      <a:pt x="147" y="3068"/>
                      <a:pt x="49" y="4239"/>
                    </a:cubicBezTo>
                    <a:cubicBezTo>
                      <a:pt x="0" y="4922"/>
                      <a:pt x="98" y="5605"/>
                      <a:pt x="391" y="6239"/>
                    </a:cubicBezTo>
                    <a:cubicBezTo>
                      <a:pt x="1074" y="7508"/>
                      <a:pt x="2635" y="7996"/>
                      <a:pt x="4050" y="7996"/>
                    </a:cubicBezTo>
                    <a:cubicBezTo>
                      <a:pt x="5464" y="7996"/>
                      <a:pt x="6831" y="7313"/>
                      <a:pt x="7709" y="6142"/>
                    </a:cubicBezTo>
                    <a:cubicBezTo>
                      <a:pt x="9555" y="3113"/>
                      <a:pt x="6844" y="1"/>
                      <a:pt x="404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37"/>
              <p:cNvSpPr/>
              <p:nvPr/>
            </p:nvSpPr>
            <p:spPr>
              <a:xfrm>
                <a:off x="9525146" y="1639335"/>
                <a:ext cx="232408" cy="200400"/>
              </a:xfrm>
              <a:custGeom>
                <a:rect l="l" t="t" r="r" b="b"/>
                <a:pathLst>
                  <a:path w="6985" h="6023" extrusionOk="0">
                    <a:moveTo>
                      <a:pt x="2989" y="1"/>
                    </a:moveTo>
                    <a:cubicBezTo>
                      <a:pt x="2324" y="1"/>
                      <a:pt x="1649" y="252"/>
                      <a:pt x="1074" y="839"/>
                    </a:cubicBezTo>
                    <a:cubicBezTo>
                      <a:pt x="488" y="1474"/>
                      <a:pt x="98" y="2303"/>
                      <a:pt x="49" y="3181"/>
                    </a:cubicBezTo>
                    <a:cubicBezTo>
                      <a:pt x="0" y="3669"/>
                      <a:pt x="98" y="4206"/>
                      <a:pt x="293" y="4694"/>
                    </a:cubicBezTo>
                    <a:cubicBezTo>
                      <a:pt x="833" y="5503"/>
                      <a:pt x="1745" y="6022"/>
                      <a:pt x="2687" y="6022"/>
                    </a:cubicBezTo>
                    <a:cubicBezTo>
                      <a:pt x="2767" y="6022"/>
                      <a:pt x="2847" y="6018"/>
                      <a:pt x="2928" y="6011"/>
                    </a:cubicBezTo>
                    <a:cubicBezTo>
                      <a:pt x="2977" y="6013"/>
                      <a:pt x="3026" y="6014"/>
                      <a:pt x="3075" y="6014"/>
                    </a:cubicBezTo>
                    <a:cubicBezTo>
                      <a:pt x="4094" y="6014"/>
                      <a:pt x="5054" y="5532"/>
                      <a:pt x="5660" y="4694"/>
                    </a:cubicBezTo>
                    <a:cubicBezTo>
                      <a:pt x="6985" y="2375"/>
                      <a:pt x="5033" y="1"/>
                      <a:pt x="298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37"/>
              <p:cNvSpPr/>
              <p:nvPr/>
            </p:nvSpPr>
            <p:spPr>
              <a:xfrm>
                <a:off x="8951329" y="1590258"/>
                <a:ext cx="318983" cy="265415"/>
              </a:xfrm>
              <a:custGeom>
                <a:rect l="l" t="t" r="r" b="b"/>
                <a:pathLst>
                  <a:path w="9587" h="7977" extrusionOk="0">
                    <a:moveTo>
                      <a:pt x="5492" y="0"/>
                    </a:moveTo>
                    <a:cubicBezTo>
                      <a:pt x="2708" y="0"/>
                      <a:pt x="0" y="3112"/>
                      <a:pt x="1878" y="6169"/>
                    </a:cubicBezTo>
                    <a:cubicBezTo>
                      <a:pt x="2680" y="7300"/>
                      <a:pt x="3983" y="7976"/>
                      <a:pt x="5390" y="7976"/>
                    </a:cubicBezTo>
                    <a:cubicBezTo>
                      <a:pt x="5439" y="7976"/>
                      <a:pt x="5488" y="7975"/>
                      <a:pt x="5537" y="7974"/>
                    </a:cubicBezTo>
                    <a:cubicBezTo>
                      <a:pt x="6952" y="7974"/>
                      <a:pt x="8464" y="7486"/>
                      <a:pt x="9148" y="6217"/>
                    </a:cubicBezTo>
                    <a:cubicBezTo>
                      <a:pt x="9440" y="5583"/>
                      <a:pt x="9587" y="4900"/>
                      <a:pt x="9489" y="4217"/>
                    </a:cubicBezTo>
                    <a:cubicBezTo>
                      <a:pt x="9440" y="3046"/>
                      <a:pt x="8904" y="1924"/>
                      <a:pt x="8074" y="1095"/>
                    </a:cubicBezTo>
                    <a:cubicBezTo>
                      <a:pt x="7308" y="329"/>
                      <a:pt x="6396" y="0"/>
                      <a:pt x="549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2" name="Google Shape;952;p37"/>
              <p:cNvSpPr/>
              <p:nvPr/>
            </p:nvSpPr>
            <p:spPr>
              <a:xfrm>
                <a:off x="9015578" y="1639335"/>
                <a:ext cx="230379" cy="200434"/>
              </a:xfrm>
              <a:custGeom>
                <a:rect l="l" t="t" r="r" b="b"/>
                <a:pathLst>
                  <a:path w="6924" h="6024" extrusionOk="0">
                    <a:moveTo>
                      <a:pt x="4005" y="1"/>
                    </a:moveTo>
                    <a:cubicBezTo>
                      <a:pt x="1970" y="1"/>
                      <a:pt x="0" y="2375"/>
                      <a:pt x="1362" y="4694"/>
                    </a:cubicBezTo>
                    <a:cubicBezTo>
                      <a:pt x="1923" y="5488"/>
                      <a:pt x="2842" y="6014"/>
                      <a:pt x="3861" y="6014"/>
                    </a:cubicBezTo>
                    <a:cubicBezTo>
                      <a:pt x="3906" y="6014"/>
                      <a:pt x="3951" y="6013"/>
                      <a:pt x="3997" y="6011"/>
                    </a:cubicBezTo>
                    <a:cubicBezTo>
                      <a:pt x="4083" y="6019"/>
                      <a:pt x="4169" y="6023"/>
                      <a:pt x="4255" y="6023"/>
                    </a:cubicBezTo>
                    <a:cubicBezTo>
                      <a:pt x="5191" y="6023"/>
                      <a:pt x="6095" y="5542"/>
                      <a:pt x="6631" y="4694"/>
                    </a:cubicBezTo>
                    <a:cubicBezTo>
                      <a:pt x="6826" y="4206"/>
                      <a:pt x="6924" y="3718"/>
                      <a:pt x="6875" y="3181"/>
                    </a:cubicBezTo>
                    <a:cubicBezTo>
                      <a:pt x="6826" y="2303"/>
                      <a:pt x="6485" y="1474"/>
                      <a:pt x="5899" y="839"/>
                    </a:cubicBezTo>
                    <a:cubicBezTo>
                      <a:pt x="5336" y="252"/>
                      <a:pt x="4667" y="1"/>
                      <a:pt x="400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3" name="Google Shape;953;p37"/>
              <p:cNvSpPr/>
              <p:nvPr/>
            </p:nvSpPr>
            <p:spPr>
              <a:xfrm>
                <a:off x="9086848" y="1679428"/>
                <a:ext cx="48744" cy="49143"/>
              </a:xfrm>
              <a:custGeom>
                <a:rect l="l" t="t" r="r" b="b"/>
                <a:pathLst>
                  <a:path w="1465" h="1477" extrusionOk="0">
                    <a:moveTo>
                      <a:pt x="726" y="0"/>
                    </a:moveTo>
                    <a:cubicBezTo>
                      <a:pt x="635" y="0"/>
                      <a:pt x="537" y="25"/>
                      <a:pt x="440" y="73"/>
                    </a:cubicBezTo>
                    <a:cubicBezTo>
                      <a:pt x="342" y="73"/>
                      <a:pt x="293" y="122"/>
                      <a:pt x="196" y="220"/>
                    </a:cubicBezTo>
                    <a:lnTo>
                      <a:pt x="98" y="366"/>
                    </a:lnTo>
                    <a:cubicBezTo>
                      <a:pt x="49" y="464"/>
                      <a:pt x="1" y="561"/>
                      <a:pt x="1" y="708"/>
                    </a:cubicBezTo>
                    <a:lnTo>
                      <a:pt x="49" y="903"/>
                    </a:lnTo>
                    <a:cubicBezTo>
                      <a:pt x="49" y="1000"/>
                      <a:pt x="147" y="1147"/>
                      <a:pt x="196" y="1244"/>
                    </a:cubicBezTo>
                    <a:lnTo>
                      <a:pt x="245" y="1244"/>
                    </a:lnTo>
                    <a:cubicBezTo>
                      <a:pt x="293" y="1293"/>
                      <a:pt x="342" y="1342"/>
                      <a:pt x="391" y="1391"/>
                    </a:cubicBezTo>
                    <a:lnTo>
                      <a:pt x="586" y="1439"/>
                    </a:lnTo>
                    <a:cubicBezTo>
                      <a:pt x="635" y="1464"/>
                      <a:pt x="684" y="1476"/>
                      <a:pt x="732" y="1476"/>
                    </a:cubicBezTo>
                    <a:cubicBezTo>
                      <a:pt x="781" y="1476"/>
                      <a:pt x="830" y="1464"/>
                      <a:pt x="879" y="1439"/>
                    </a:cubicBezTo>
                    <a:cubicBezTo>
                      <a:pt x="928" y="1439"/>
                      <a:pt x="976" y="1439"/>
                      <a:pt x="1025" y="1391"/>
                    </a:cubicBezTo>
                    <a:cubicBezTo>
                      <a:pt x="1123" y="1391"/>
                      <a:pt x="1220" y="1342"/>
                      <a:pt x="1269" y="1244"/>
                    </a:cubicBezTo>
                    <a:lnTo>
                      <a:pt x="1367" y="1098"/>
                    </a:lnTo>
                    <a:lnTo>
                      <a:pt x="1464" y="952"/>
                    </a:lnTo>
                    <a:cubicBezTo>
                      <a:pt x="1464" y="854"/>
                      <a:pt x="1464" y="756"/>
                      <a:pt x="1464" y="659"/>
                    </a:cubicBezTo>
                    <a:cubicBezTo>
                      <a:pt x="1464" y="561"/>
                      <a:pt x="1415" y="464"/>
                      <a:pt x="1367" y="366"/>
                    </a:cubicBezTo>
                    <a:cubicBezTo>
                      <a:pt x="1318" y="317"/>
                      <a:pt x="1269" y="269"/>
                      <a:pt x="1220" y="220"/>
                    </a:cubicBezTo>
                    <a:cubicBezTo>
                      <a:pt x="1172" y="122"/>
                      <a:pt x="1074" y="73"/>
                      <a:pt x="976" y="73"/>
                    </a:cubicBezTo>
                    <a:cubicBezTo>
                      <a:pt x="903" y="25"/>
                      <a:pt x="818" y="0"/>
                      <a:pt x="7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4" name="Google Shape;954;p37"/>
              <p:cNvSpPr/>
              <p:nvPr/>
            </p:nvSpPr>
            <p:spPr>
              <a:xfrm>
                <a:off x="9568966" y="1679428"/>
                <a:ext cx="48744" cy="49143"/>
              </a:xfrm>
              <a:custGeom>
                <a:rect l="l" t="t" r="r" b="b"/>
                <a:pathLst>
                  <a:path w="1465" h="1477" extrusionOk="0">
                    <a:moveTo>
                      <a:pt x="690" y="0"/>
                    </a:moveTo>
                    <a:cubicBezTo>
                      <a:pt x="598" y="0"/>
                      <a:pt x="513" y="25"/>
                      <a:pt x="440" y="73"/>
                    </a:cubicBezTo>
                    <a:cubicBezTo>
                      <a:pt x="342" y="73"/>
                      <a:pt x="245" y="122"/>
                      <a:pt x="196" y="220"/>
                    </a:cubicBezTo>
                    <a:lnTo>
                      <a:pt x="98" y="366"/>
                    </a:lnTo>
                    <a:cubicBezTo>
                      <a:pt x="1" y="464"/>
                      <a:pt x="1" y="561"/>
                      <a:pt x="1" y="708"/>
                    </a:cubicBezTo>
                    <a:lnTo>
                      <a:pt x="1" y="903"/>
                    </a:lnTo>
                    <a:cubicBezTo>
                      <a:pt x="49" y="1000"/>
                      <a:pt x="98" y="1147"/>
                      <a:pt x="196" y="1244"/>
                    </a:cubicBezTo>
                    <a:cubicBezTo>
                      <a:pt x="245" y="1293"/>
                      <a:pt x="342" y="1342"/>
                      <a:pt x="391" y="1391"/>
                    </a:cubicBezTo>
                    <a:lnTo>
                      <a:pt x="537" y="1439"/>
                    </a:lnTo>
                    <a:cubicBezTo>
                      <a:pt x="586" y="1464"/>
                      <a:pt x="635" y="1476"/>
                      <a:pt x="684" y="1476"/>
                    </a:cubicBezTo>
                    <a:cubicBezTo>
                      <a:pt x="732" y="1476"/>
                      <a:pt x="781" y="1464"/>
                      <a:pt x="830" y="1439"/>
                    </a:cubicBezTo>
                    <a:cubicBezTo>
                      <a:pt x="928" y="1439"/>
                      <a:pt x="976" y="1439"/>
                      <a:pt x="1025" y="1391"/>
                    </a:cubicBezTo>
                    <a:cubicBezTo>
                      <a:pt x="1123" y="1391"/>
                      <a:pt x="1171" y="1342"/>
                      <a:pt x="1269" y="1244"/>
                    </a:cubicBezTo>
                    <a:lnTo>
                      <a:pt x="1367" y="1098"/>
                    </a:lnTo>
                    <a:lnTo>
                      <a:pt x="1464" y="952"/>
                    </a:lnTo>
                    <a:cubicBezTo>
                      <a:pt x="1464" y="854"/>
                      <a:pt x="1464" y="756"/>
                      <a:pt x="1464" y="659"/>
                    </a:cubicBezTo>
                    <a:cubicBezTo>
                      <a:pt x="1415" y="561"/>
                      <a:pt x="1415" y="464"/>
                      <a:pt x="1367" y="366"/>
                    </a:cubicBezTo>
                    <a:cubicBezTo>
                      <a:pt x="1318" y="317"/>
                      <a:pt x="1269" y="269"/>
                      <a:pt x="1220" y="220"/>
                    </a:cubicBezTo>
                    <a:cubicBezTo>
                      <a:pt x="1123" y="122"/>
                      <a:pt x="1074" y="73"/>
                      <a:pt x="976" y="73"/>
                    </a:cubicBezTo>
                    <a:cubicBezTo>
                      <a:pt x="879" y="25"/>
                      <a:pt x="781" y="0"/>
                      <a:pt x="6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37"/>
              <p:cNvSpPr/>
              <p:nvPr/>
            </p:nvSpPr>
            <p:spPr>
              <a:xfrm>
                <a:off x="9012184" y="1508041"/>
                <a:ext cx="139645" cy="86176"/>
              </a:xfrm>
              <a:custGeom>
                <a:rect l="l" t="t" r="r" b="b"/>
                <a:pathLst>
                  <a:path w="4197" h="2590" extrusionOk="0">
                    <a:moveTo>
                      <a:pt x="119" y="1501"/>
                    </a:moveTo>
                    <a:cubicBezTo>
                      <a:pt x="114" y="1501"/>
                      <a:pt x="98" y="1558"/>
                      <a:pt x="98" y="1614"/>
                    </a:cubicBezTo>
                    <a:cubicBezTo>
                      <a:pt x="119" y="1532"/>
                      <a:pt x="122" y="1501"/>
                      <a:pt x="119" y="1501"/>
                    </a:cubicBezTo>
                    <a:close/>
                    <a:moveTo>
                      <a:pt x="2835" y="0"/>
                    </a:moveTo>
                    <a:cubicBezTo>
                      <a:pt x="2366" y="0"/>
                      <a:pt x="1905" y="108"/>
                      <a:pt x="1464" y="297"/>
                    </a:cubicBezTo>
                    <a:cubicBezTo>
                      <a:pt x="1074" y="443"/>
                      <a:pt x="781" y="687"/>
                      <a:pt x="488" y="980"/>
                    </a:cubicBezTo>
                    <a:cubicBezTo>
                      <a:pt x="293" y="1175"/>
                      <a:pt x="196" y="1370"/>
                      <a:pt x="98" y="1614"/>
                    </a:cubicBezTo>
                    <a:lnTo>
                      <a:pt x="0" y="1760"/>
                    </a:lnTo>
                    <a:cubicBezTo>
                      <a:pt x="0" y="1907"/>
                      <a:pt x="0" y="2053"/>
                      <a:pt x="0" y="2200"/>
                    </a:cubicBezTo>
                    <a:cubicBezTo>
                      <a:pt x="98" y="2443"/>
                      <a:pt x="293" y="2590"/>
                      <a:pt x="537" y="2590"/>
                    </a:cubicBezTo>
                    <a:cubicBezTo>
                      <a:pt x="683" y="2590"/>
                      <a:pt x="830" y="2590"/>
                      <a:pt x="927" y="2541"/>
                    </a:cubicBezTo>
                    <a:lnTo>
                      <a:pt x="976" y="2492"/>
                    </a:lnTo>
                    <a:cubicBezTo>
                      <a:pt x="1074" y="2443"/>
                      <a:pt x="1122" y="2443"/>
                      <a:pt x="1171" y="2395"/>
                    </a:cubicBezTo>
                    <a:lnTo>
                      <a:pt x="1269" y="2346"/>
                    </a:lnTo>
                    <a:lnTo>
                      <a:pt x="1415" y="2248"/>
                    </a:lnTo>
                    <a:cubicBezTo>
                      <a:pt x="1659" y="2102"/>
                      <a:pt x="1903" y="1907"/>
                      <a:pt x="2147" y="1760"/>
                    </a:cubicBezTo>
                    <a:cubicBezTo>
                      <a:pt x="2391" y="1614"/>
                      <a:pt x="2635" y="1468"/>
                      <a:pt x="2928" y="1321"/>
                    </a:cubicBezTo>
                    <a:lnTo>
                      <a:pt x="2976" y="1321"/>
                    </a:lnTo>
                    <a:cubicBezTo>
                      <a:pt x="2976" y="1321"/>
                      <a:pt x="3041" y="1278"/>
                      <a:pt x="3056" y="1278"/>
                    </a:cubicBezTo>
                    <a:cubicBezTo>
                      <a:pt x="3063" y="1278"/>
                      <a:pt x="3058" y="1289"/>
                      <a:pt x="3025" y="1321"/>
                    </a:cubicBezTo>
                    <a:cubicBezTo>
                      <a:pt x="2993" y="1338"/>
                      <a:pt x="2987" y="1343"/>
                      <a:pt x="2994" y="1343"/>
                    </a:cubicBezTo>
                    <a:cubicBezTo>
                      <a:pt x="3009" y="1343"/>
                      <a:pt x="3074" y="1321"/>
                      <a:pt x="3074" y="1321"/>
                    </a:cubicBezTo>
                    <a:lnTo>
                      <a:pt x="3172" y="1273"/>
                    </a:lnTo>
                    <a:lnTo>
                      <a:pt x="3367" y="1224"/>
                    </a:lnTo>
                    <a:lnTo>
                      <a:pt x="3513" y="1224"/>
                    </a:lnTo>
                    <a:cubicBezTo>
                      <a:pt x="4099" y="1224"/>
                      <a:pt x="4196" y="394"/>
                      <a:pt x="3611" y="248"/>
                    </a:cubicBezTo>
                    <a:lnTo>
                      <a:pt x="3611" y="102"/>
                    </a:lnTo>
                    <a:cubicBezTo>
                      <a:pt x="3351" y="33"/>
                      <a:pt x="3092" y="0"/>
                      <a:pt x="283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37"/>
              <p:cNvSpPr/>
              <p:nvPr/>
            </p:nvSpPr>
            <p:spPr>
              <a:xfrm>
                <a:off x="9648521" y="1510437"/>
                <a:ext cx="123408" cy="82183"/>
              </a:xfrm>
              <a:custGeom>
                <a:rect l="l" t="t" r="r" b="b"/>
                <a:pathLst>
                  <a:path w="3709" h="2470" extrusionOk="0">
                    <a:moveTo>
                      <a:pt x="1073" y="1103"/>
                    </a:moveTo>
                    <a:lnTo>
                      <a:pt x="1073" y="1103"/>
                    </a:lnTo>
                    <a:cubicBezTo>
                      <a:pt x="1093" y="1113"/>
                      <a:pt x="1099" y="1117"/>
                      <a:pt x="1097" y="1117"/>
                    </a:cubicBezTo>
                    <a:lnTo>
                      <a:pt x="1097" y="1117"/>
                    </a:lnTo>
                    <a:cubicBezTo>
                      <a:pt x="1089" y="1112"/>
                      <a:pt x="1081" y="1108"/>
                      <a:pt x="1073" y="1103"/>
                    </a:cubicBezTo>
                    <a:close/>
                    <a:moveTo>
                      <a:pt x="1094" y="1"/>
                    </a:moveTo>
                    <a:cubicBezTo>
                      <a:pt x="877" y="1"/>
                      <a:pt x="658" y="28"/>
                      <a:pt x="439" y="78"/>
                    </a:cubicBezTo>
                    <a:cubicBezTo>
                      <a:pt x="147" y="176"/>
                      <a:pt x="0" y="420"/>
                      <a:pt x="49" y="713"/>
                    </a:cubicBezTo>
                    <a:cubicBezTo>
                      <a:pt x="134" y="925"/>
                      <a:pt x="330" y="1064"/>
                      <a:pt x="572" y="1064"/>
                    </a:cubicBezTo>
                    <a:cubicBezTo>
                      <a:pt x="608" y="1064"/>
                      <a:pt x="645" y="1061"/>
                      <a:pt x="683" y="1054"/>
                    </a:cubicBezTo>
                    <a:lnTo>
                      <a:pt x="683" y="1103"/>
                    </a:lnTo>
                    <a:lnTo>
                      <a:pt x="1055" y="1103"/>
                    </a:lnTo>
                    <a:cubicBezTo>
                      <a:pt x="1038" y="1096"/>
                      <a:pt x="1022" y="1089"/>
                      <a:pt x="1026" y="1089"/>
                    </a:cubicBezTo>
                    <a:lnTo>
                      <a:pt x="1026" y="1089"/>
                    </a:lnTo>
                    <a:cubicBezTo>
                      <a:pt x="1029" y="1089"/>
                      <a:pt x="1043" y="1093"/>
                      <a:pt x="1073" y="1103"/>
                    </a:cubicBezTo>
                    <a:lnTo>
                      <a:pt x="1055" y="1103"/>
                    </a:lnTo>
                    <a:cubicBezTo>
                      <a:pt x="1073" y="1110"/>
                      <a:pt x="1092" y="1117"/>
                      <a:pt x="1097" y="1117"/>
                    </a:cubicBezTo>
                    <a:cubicBezTo>
                      <a:pt x="1097" y="1117"/>
                      <a:pt x="1097" y="1117"/>
                      <a:pt x="1097" y="1117"/>
                    </a:cubicBezTo>
                    <a:lnTo>
                      <a:pt x="1097" y="1117"/>
                    </a:lnTo>
                    <a:cubicBezTo>
                      <a:pt x="1330" y="1259"/>
                      <a:pt x="1520" y="1400"/>
                      <a:pt x="1757" y="1542"/>
                    </a:cubicBezTo>
                    <a:lnTo>
                      <a:pt x="1805" y="1591"/>
                    </a:lnTo>
                    <a:cubicBezTo>
                      <a:pt x="1854" y="1640"/>
                      <a:pt x="1903" y="1688"/>
                      <a:pt x="1952" y="1737"/>
                    </a:cubicBezTo>
                    <a:lnTo>
                      <a:pt x="2293" y="2030"/>
                    </a:lnTo>
                    <a:cubicBezTo>
                      <a:pt x="2391" y="2128"/>
                      <a:pt x="2537" y="2225"/>
                      <a:pt x="2683" y="2323"/>
                    </a:cubicBezTo>
                    <a:cubicBezTo>
                      <a:pt x="2765" y="2363"/>
                      <a:pt x="2881" y="2404"/>
                      <a:pt x="2974" y="2417"/>
                    </a:cubicBezTo>
                    <a:lnTo>
                      <a:pt x="2974" y="2417"/>
                    </a:lnTo>
                    <a:cubicBezTo>
                      <a:pt x="3043" y="2446"/>
                      <a:pt x="3120" y="2469"/>
                      <a:pt x="3220" y="2469"/>
                    </a:cubicBezTo>
                    <a:cubicBezTo>
                      <a:pt x="3415" y="2469"/>
                      <a:pt x="3610" y="2323"/>
                      <a:pt x="3708" y="2128"/>
                    </a:cubicBezTo>
                    <a:cubicBezTo>
                      <a:pt x="3708" y="1981"/>
                      <a:pt x="3708" y="1835"/>
                      <a:pt x="3659" y="1688"/>
                    </a:cubicBezTo>
                    <a:lnTo>
                      <a:pt x="3659" y="1716"/>
                    </a:lnTo>
                    <a:lnTo>
                      <a:pt x="3659" y="1716"/>
                    </a:lnTo>
                    <a:cubicBezTo>
                      <a:pt x="3621" y="1372"/>
                      <a:pt x="3434" y="1054"/>
                      <a:pt x="3123" y="859"/>
                    </a:cubicBezTo>
                    <a:cubicBezTo>
                      <a:pt x="2879" y="664"/>
                      <a:pt x="2586" y="469"/>
                      <a:pt x="2293" y="322"/>
                    </a:cubicBezTo>
                    <a:cubicBezTo>
                      <a:pt x="1910" y="99"/>
                      <a:pt x="1506" y="1"/>
                      <a:pt x="109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7" name="Google Shape;957;p37"/>
              <p:cNvSpPr/>
              <p:nvPr/>
            </p:nvSpPr>
            <p:spPr>
              <a:xfrm>
                <a:off x="8723246" y="829083"/>
                <a:ext cx="1293003" cy="988426"/>
              </a:xfrm>
              <a:custGeom>
                <a:rect l="l" t="t" r="r" b="b"/>
                <a:pathLst>
                  <a:path w="38861" h="29706" extrusionOk="0">
                    <a:moveTo>
                      <a:pt x="16955" y="1"/>
                    </a:moveTo>
                    <a:cubicBezTo>
                      <a:pt x="14849" y="1"/>
                      <a:pt x="12404" y="500"/>
                      <a:pt x="9709" y="1920"/>
                    </a:cubicBezTo>
                    <a:cubicBezTo>
                      <a:pt x="634" y="6701"/>
                      <a:pt x="0" y="15678"/>
                      <a:pt x="146" y="21288"/>
                    </a:cubicBezTo>
                    <a:cubicBezTo>
                      <a:pt x="293" y="25923"/>
                      <a:pt x="2391" y="29387"/>
                      <a:pt x="3220" y="29680"/>
                    </a:cubicBezTo>
                    <a:cubicBezTo>
                      <a:pt x="3235" y="29684"/>
                      <a:pt x="3249" y="29687"/>
                      <a:pt x="3264" y="29687"/>
                    </a:cubicBezTo>
                    <a:cubicBezTo>
                      <a:pt x="4014" y="29687"/>
                      <a:pt x="4378" y="23498"/>
                      <a:pt x="6245" y="19142"/>
                    </a:cubicBezTo>
                    <a:cubicBezTo>
                      <a:pt x="8148" y="14751"/>
                      <a:pt x="10879" y="12897"/>
                      <a:pt x="10880" y="12897"/>
                    </a:cubicBezTo>
                    <a:lnTo>
                      <a:pt x="10880" y="12897"/>
                    </a:lnTo>
                    <a:cubicBezTo>
                      <a:pt x="10880" y="12897"/>
                      <a:pt x="9806" y="15873"/>
                      <a:pt x="9953" y="17873"/>
                    </a:cubicBezTo>
                    <a:cubicBezTo>
                      <a:pt x="10026" y="19366"/>
                      <a:pt x="10234" y="20233"/>
                      <a:pt x="11024" y="20233"/>
                    </a:cubicBezTo>
                    <a:cubicBezTo>
                      <a:pt x="11293" y="20233"/>
                      <a:pt x="11630" y="20133"/>
                      <a:pt x="12051" y="19922"/>
                    </a:cubicBezTo>
                    <a:cubicBezTo>
                      <a:pt x="13710" y="19093"/>
                      <a:pt x="13758" y="17922"/>
                      <a:pt x="15661" y="15531"/>
                    </a:cubicBezTo>
                    <a:cubicBezTo>
                      <a:pt x="16490" y="14409"/>
                      <a:pt x="17417" y="13385"/>
                      <a:pt x="18442" y="12409"/>
                    </a:cubicBezTo>
                    <a:lnTo>
                      <a:pt x="18442" y="12409"/>
                    </a:lnTo>
                    <a:cubicBezTo>
                      <a:pt x="18442" y="12410"/>
                      <a:pt x="15710" y="18703"/>
                      <a:pt x="17369" y="19386"/>
                    </a:cubicBezTo>
                    <a:cubicBezTo>
                      <a:pt x="17461" y="19423"/>
                      <a:pt x="17560" y="19442"/>
                      <a:pt x="17665" y="19442"/>
                    </a:cubicBezTo>
                    <a:cubicBezTo>
                      <a:pt x="19457" y="19442"/>
                      <a:pt x="23031" y="14206"/>
                      <a:pt x="23906" y="12409"/>
                    </a:cubicBezTo>
                    <a:cubicBezTo>
                      <a:pt x="24882" y="10506"/>
                      <a:pt x="24882" y="9970"/>
                      <a:pt x="24882" y="9970"/>
                    </a:cubicBezTo>
                    <a:cubicBezTo>
                      <a:pt x="26297" y="11189"/>
                      <a:pt x="27321" y="12799"/>
                      <a:pt x="27858" y="14604"/>
                    </a:cubicBezTo>
                    <a:cubicBezTo>
                      <a:pt x="28509" y="16924"/>
                      <a:pt x="28923" y="18225"/>
                      <a:pt x="29608" y="18225"/>
                    </a:cubicBezTo>
                    <a:cubicBezTo>
                      <a:pt x="29744" y="18225"/>
                      <a:pt x="29891" y="18174"/>
                      <a:pt x="30053" y="18068"/>
                    </a:cubicBezTo>
                    <a:cubicBezTo>
                      <a:pt x="31029" y="17483"/>
                      <a:pt x="30932" y="15043"/>
                      <a:pt x="30980" y="13677"/>
                    </a:cubicBezTo>
                    <a:lnTo>
                      <a:pt x="30980" y="13677"/>
                    </a:lnTo>
                    <a:cubicBezTo>
                      <a:pt x="32298" y="15824"/>
                      <a:pt x="34152" y="19190"/>
                      <a:pt x="34688" y="21435"/>
                    </a:cubicBezTo>
                    <a:cubicBezTo>
                      <a:pt x="35566" y="24947"/>
                      <a:pt x="35371" y="29192"/>
                      <a:pt x="36396" y="29680"/>
                    </a:cubicBezTo>
                    <a:cubicBezTo>
                      <a:pt x="36434" y="29698"/>
                      <a:pt x="36473" y="29707"/>
                      <a:pt x="36513" y="29707"/>
                    </a:cubicBezTo>
                    <a:cubicBezTo>
                      <a:pt x="37527" y="29707"/>
                      <a:pt x="38860" y="23772"/>
                      <a:pt x="38250" y="17385"/>
                    </a:cubicBezTo>
                    <a:cubicBezTo>
                      <a:pt x="37664" y="10799"/>
                      <a:pt x="35225" y="5871"/>
                      <a:pt x="32005" y="3822"/>
                    </a:cubicBezTo>
                    <a:cubicBezTo>
                      <a:pt x="30395" y="2798"/>
                      <a:pt x="28651" y="2542"/>
                      <a:pt x="27309" y="2542"/>
                    </a:cubicBezTo>
                    <a:cubicBezTo>
                      <a:pt x="25967" y="2542"/>
                      <a:pt x="25028" y="2798"/>
                      <a:pt x="25028" y="2798"/>
                    </a:cubicBezTo>
                    <a:cubicBezTo>
                      <a:pt x="25028" y="2798"/>
                      <a:pt x="21942" y="1"/>
                      <a:pt x="1695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37"/>
              <p:cNvSpPr/>
              <p:nvPr/>
            </p:nvSpPr>
            <p:spPr>
              <a:xfrm>
                <a:off x="9564109" y="637999"/>
                <a:ext cx="202929" cy="143338"/>
              </a:xfrm>
              <a:custGeom>
                <a:rect l="l" t="t" r="r" b="b"/>
                <a:pathLst>
                  <a:path w="6099" h="4308" extrusionOk="0">
                    <a:moveTo>
                      <a:pt x="3322" y="0"/>
                    </a:moveTo>
                    <a:cubicBezTo>
                      <a:pt x="846" y="0"/>
                      <a:pt x="0" y="2491"/>
                      <a:pt x="0" y="2491"/>
                    </a:cubicBezTo>
                    <a:cubicBezTo>
                      <a:pt x="0" y="2491"/>
                      <a:pt x="4277" y="4308"/>
                      <a:pt x="5430" y="4308"/>
                    </a:cubicBezTo>
                    <a:cubicBezTo>
                      <a:pt x="5586" y="4308"/>
                      <a:pt x="5685" y="4274"/>
                      <a:pt x="5708" y="4199"/>
                    </a:cubicBezTo>
                    <a:cubicBezTo>
                      <a:pt x="5855" y="3564"/>
                      <a:pt x="6099" y="101"/>
                      <a:pt x="3464" y="3"/>
                    </a:cubicBezTo>
                    <a:cubicBezTo>
                      <a:pt x="3416" y="1"/>
                      <a:pt x="3369" y="0"/>
                      <a:pt x="3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37"/>
              <p:cNvSpPr/>
              <p:nvPr/>
            </p:nvSpPr>
            <p:spPr>
              <a:xfrm>
                <a:off x="8937521" y="686876"/>
                <a:ext cx="1137953" cy="800204"/>
              </a:xfrm>
              <a:custGeom>
                <a:rect l="l" t="t" r="r" b="b"/>
                <a:pathLst>
                  <a:path w="34201" h="24050" extrusionOk="0">
                    <a:moveTo>
                      <a:pt x="15413" y="1"/>
                    </a:moveTo>
                    <a:cubicBezTo>
                      <a:pt x="14781" y="1"/>
                      <a:pt x="14148" y="33"/>
                      <a:pt x="13514" y="95"/>
                    </a:cubicBezTo>
                    <a:cubicBezTo>
                      <a:pt x="5757" y="925"/>
                      <a:pt x="0" y="7511"/>
                      <a:pt x="0" y="7511"/>
                    </a:cubicBezTo>
                    <a:cubicBezTo>
                      <a:pt x="0" y="7511"/>
                      <a:pt x="3775" y="14392"/>
                      <a:pt x="5367" y="14392"/>
                    </a:cubicBezTo>
                    <a:cubicBezTo>
                      <a:pt x="5383" y="14392"/>
                      <a:pt x="5399" y="14391"/>
                      <a:pt x="5416" y="14390"/>
                    </a:cubicBezTo>
                    <a:cubicBezTo>
                      <a:pt x="5597" y="14371"/>
                      <a:pt x="5841" y="14360"/>
                      <a:pt x="6143" y="14360"/>
                    </a:cubicBezTo>
                    <a:cubicBezTo>
                      <a:pt x="8120" y="14360"/>
                      <a:pt x="12566" y="14824"/>
                      <a:pt x="17856" y="16390"/>
                    </a:cubicBezTo>
                    <a:lnTo>
                      <a:pt x="18735" y="16683"/>
                    </a:lnTo>
                    <a:cubicBezTo>
                      <a:pt x="19564" y="16878"/>
                      <a:pt x="20345" y="17220"/>
                      <a:pt x="21174" y="17512"/>
                    </a:cubicBezTo>
                    <a:cubicBezTo>
                      <a:pt x="23906" y="18488"/>
                      <a:pt x="26541" y="19805"/>
                      <a:pt x="28980" y="21318"/>
                    </a:cubicBezTo>
                    <a:lnTo>
                      <a:pt x="29614" y="21757"/>
                    </a:lnTo>
                    <a:cubicBezTo>
                      <a:pt x="30590" y="22391"/>
                      <a:pt x="31468" y="23172"/>
                      <a:pt x="32249" y="24050"/>
                    </a:cubicBezTo>
                    <a:cubicBezTo>
                      <a:pt x="32786" y="22928"/>
                      <a:pt x="33176" y="21708"/>
                      <a:pt x="33322" y="20440"/>
                    </a:cubicBezTo>
                    <a:cubicBezTo>
                      <a:pt x="33566" y="17854"/>
                      <a:pt x="34200" y="13658"/>
                      <a:pt x="31371" y="8487"/>
                    </a:cubicBezTo>
                    <a:cubicBezTo>
                      <a:pt x="29858" y="5559"/>
                      <a:pt x="27175" y="3413"/>
                      <a:pt x="23369" y="1754"/>
                    </a:cubicBezTo>
                    <a:cubicBezTo>
                      <a:pt x="22442" y="1315"/>
                      <a:pt x="21467" y="973"/>
                      <a:pt x="20442" y="681"/>
                    </a:cubicBezTo>
                    <a:cubicBezTo>
                      <a:pt x="20296" y="681"/>
                      <a:pt x="20149" y="632"/>
                      <a:pt x="20003" y="583"/>
                    </a:cubicBezTo>
                    <a:lnTo>
                      <a:pt x="19466" y="486"/>
                    </a:lnTo>
                    <a:cubicBezTo>
                      <a:pt x="18133" y="152"/>
                      <a:pt x="16776" y="1"/>
                      <a:pt x="1541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0" name="Google Shape;960;p37"/>
              <p:cNvSpPr/>
              <p:nvPr/>
            </p:nvSpPr>
            <p:spPr>
              <a:xfrm>
                <a:off x="8939118" y="687209"/>
                <a:ext cx="696427" cy="546667"/>
              </a:xfrm>
              <a:custGeom>
                <a:rect l="l" t="t" r="r" b="b"/>
                <a:pathLst>
                  <a:path w="20931" h="16430" extrusionOk="0">
                    <a:moveTo>
                      <a:pt x="15244" y="0"/>
                    </a:moveTo>
                    <a:cubicBezTo>
                      <a:pt x="14662" y="0"/>
                      <a:pt x="14085" y="28"/>
                      <a:pt x="13515" y="85"/>
                    </a:cubicBezTo>
                    <a:cubicBezTo>
                      <a:pt x="5709" y="915"/>
                      <a:pt x="1" y="7501"/>
                      <a:pt x="1" y="7501"/>
                    </a:cubicBezTo>
                    <a:cubicBezTo>
                      <a:pt x="1" y="7501"/>
                      <a:pt x="3776" y="14382"/>
                      <a:pt x="5367" y="14382"/>
                    </a:cubicBezTo>
                    <a:cubicBezTo>
                      <a:pt x="5384" y="14382"/>
                      <a:pt x="5400" y="14381"/>
                      <a:pt x="5416" y="14380"/>
                    </a:cubicBezTo>
                    <a:cubicBezTo>
                      <a:pt x="5564" y="14369"/>
                      <a:pt x="5754" y="14363"/>
                      <a:pt x="5983" y="14363"/>
                    </a:cubicBezTo>
                    <a:cubicBezTo>
                      <a:pt x="7872" y="14363"/>
                      <a:pt x="12418" y="14770"/>
                      <a:pt x="17857" y="16380"/>
                    </a:cubicBezTo>
                    <a:lnTo>
                      <a:pt x="17955" y="16429"/>
                    </a:lnTo>
                    <a:cubicBezTo>
                      <a:pt x="19370" y="13551"/>
                      <a:pt x="20297" y="10477"/>
                      <a:pt x="20638" y="7257"/>
                    </a:cubicBezTo>
                    <a:cubicBezTo>
                      <a:pt x="20833" y="5208"/>
                      <a:pt x="20931" y="2769"/>
                      <a:pt x="20297" y="671"/>
                    </a:cubicBezTo>
                    <a:lnTo>
                      <a:pt x="20004" y="622"/>
                    </a:lnTo>
                    <a:lnTo>
                      <a:pt x="19467" y="476"/>
                    </a:lnTo>
                    <a:cubicBezTo>
                      <a:pt x="18085" y="165"/>
                      <a:pt x="16654" y="0"/>
                      <a:pt x="1524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37"/>
              <p:cNvSpPr/>
              <p:nvPr/>
            </p:nvSpPr>
            <p:spPr>
              <a:xfrm>
                <a:off x="8439698" y="793880"/>
                <a:ext cx="1132563" cy="592583"/>
              </a:xfrm>
              <a:custGeom>
                <a:rect l="l" t="t" r="r" b="b"/>
                <a:pathLst>
                  <a:path w="34039" h="17810" extrusionOk="0">
                    <a:moveTo>
                      <a:pt x="12624" y="1"/>
                    </a:moveTo>
                    <a:cubicBezTo>
                      <a:pt x="1" y="1"/>
                      <a:pt x="1650" y="9626"/>
                      <a:pt x="2960" y="12296"/>
                    </a:cubicBezTo>
                    <a:cubicBezTo>
                      <a:pt x="4863" y="16053"/>
                      <a:pt x="8815" y="17809"/>
                      <a:pt x="8815" y="17809"/>
                    </a:cubicBezTo>
                    <a:cubicBezTo>
                      <a:pt x="8815" y="17809"/>
                      <a:pt x="8473" y="13516"/>
                      <a:pt x="14865" y="12150"/>
                    </a:cubicBezTo>
                    <a:cubicBezTo>
                      <a:pt x="17732" y="11554"/>
                      <a:pt x="20011" y="11338"/>
                      <a:pt x="21922" y="11338"/>
                    </a:cubicBezTo>
                    <a:cubicBezTo>
                      <a:pt x="24239" y="11338"/>
                      <a:pt x="26016" y="11656"/>
                      <a:pt x="27647" y="12003"/>
                    </a:cubicBezTo>
                    <a:cubicBezTo>
                      <a:pt x="30379" y="12589"/>
                      <a:pt x="34038" y="13516"/>
                      <a:pt x="34038" y="13516"/>
                    </a:cubicBezTo>
                    <a:cubicBezTo>
                      <a:pt x="34038" y="13516"/>
                      <a:pt x="25647" y="99"/>
                      <a:pt x="12815" y="2"/>
                    </a:cubicBezTo>
                    <a:cubicBezTo>
                      <a:pt x="12751" y="1"/>
                      <a:pt x="12688" y="1"/>
                      <a:pt x="1262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grpSp>
          <p:nvGrpSpPr>
            <p:cNvPr id="962" name="Google Shape;962;p37"/>
            <p:cNvGrpSpPr/>
            <p:nvPr/>
          </p:nvGrpSpPr>
          <p:grpSpPr>
            <a:xfrm>
              <a:off x="6031034" y="3460382"/>
              <a:ext cx="991608" cy="626209"/>
              <a:chOff x="6031034" y="3460382"/>
              <a:chExt cx="991608" cy="626209"/>
            </a:xfrm>
          </p:grpSpPr>
          <p:sp>
            <p:nvSpPr>
              <p:cNvPr id="963" name="Google Shape;963;p37"/>
              <p:cNvSpPr/>
              <p:nvPr/>
            </p:nvSpPr>
            <p:spPr>
              <a:xfrm>
                <a:off x="6031034" y="3932391"/>
                <a:ext cx="154200" cy="154200"/>
              </a:xfrm>
              <a:prstGeom prst="star4">
                <a:avLst>
                  <a:gd name="adj" fmla="val 6425"/>
                </a:avLst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37"/>
              <p:cNvSpPr/>
              <p:nvPr/>
            </p:nvSpPr>
            <p:spPr>
              <a:xfrm>
                <a:off x="6377976" y="3460382"/>
                <a:ext cx="154200" cy="154200"/>
              </a:xfrm>
              <a:prstGeom prst="star4">
                <a:avLst>
                  <a:gd name="adj" fmla="val 6425"/>
                </a:avLst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37"/>
              <p:cNvSpPr/>
              <p:nvPr/>
            </p:nvSpPr>
            <p:spPr>
              <a:xfrm>
                <a:off x="6868442" y="3932391"/>
                <a:ext cx="154200" cy="154200"/>
              </a:xfrm>
              <a:prstGeom prst="star4">
                <a:avLst>
                  <a:gd name="adj" fmla="val 6425"/>
                </a:avLst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969"/>
        <p:cNvGrpSpPr/>
        <p:nvPr/>
      </p:nvGrpSpPr>
      <p:grpSpPr>
        <a:xfrm>
          <a:off x="0" y="0"/>
          <a:ext cx="0" cy="0"/>
        </a:xfrm>
      </p:grpSpPr>
      <p:sp>
        <p:nvSpPr>
          <p:cNvPr id="970" name="Google Shape;970;p38"/>
          <p:cNvSpPr/>
          <p:nvPr/>
        </p:nvSpPr>
        <p:spPr>
          <a:xfrm>
            <a:off x="4770475" y="2115300"/>
            <a:ext cx="3312900" cy="2276100"/>
          </a:xfrm>
          <a:prstGeom prst="roundRect">
            <a:avLst>
              <a:gd name="adj" fmla="val 7693"/>
            </a:avLst>
          </a:prstGeom>
          <a:solidFill>
            <a:schemeClr val="accent6"/>
          </a:solidFill>
          <a:ln>
            <a:noFill/>
          </a:ln>
          <a:effectLst>
            <a:outerShdw blurRad="71438" dist="19050" dir="2520000" algn="bl" rotWithShape="0">
              <a:schemeClr val="lt1">
                <a:alpha val="25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971" name="Google Shape;971;p38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How Are You Feeling?</a:t>
            </a:r>
            <a:endParaRPr/>
          </a:p>
        </p:txBody>
      </p:sp>
      <p:grpSp>
        <p:nvGrpSpPr>
          <p:cNvPr id="972" name="Google Shape;972;p38"/>
          <p:cNvGrpSpPr/>
          <p:nvPr/>
        </p:nvGrpSpPr>
        <p:grpSpPr>
          <a:xfrm>
            <a:off x="910592" y="1341436"/>
            <a:ext cx="3312773" cy="3028253"/>
            <a:chOff x="2851611" y="3208450"/>
            <a:chExt cx="2085604" cy="1842900"/>
          </a:xfrm>
        </p:grpSpPr>
        <p:sp>
          <p:nvSpPr>
            <p:cNvPr id="973" name="Google Shape;973;p38"/>
            <p:cNvSpPr/>
            <p:nvPr/>
          </p:nvSpPr>
          <p:spPr>
            <a:xfrm>
              <a:off x="2851611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74" name="Google Shape;974;p38"/>
            <p:cNvSpPr/>
            <p:nvPr/>
          </p:nvSpPr>
          <p:spPr>
            <a:xfrm>
              <a:off x="2851615" y="3208454"/>
              <a:ext cx="2085600" cy="384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24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James Doe</a:t>
              </a:r>
              <a:endParaRPr sz="24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975" name="Google Shape;975;p38"/>
          <p:cNvGrpSpPr/>
          <p:nvPr/>
        </p:nvGrpSpPr>
        <p:grpSpPr>
          <a:xfrm>
            <a:off x="1636546" y="2038126"/>
            <a:ext cx="1860676" cy="2275949"/>
            <a:chOff x="2705681" y="2986172"/>
            <a:chExt cx="1540550" cy="1884687"/>
          </a:xfrm>
        </p:grpSpPr>
        <p:sp>
          <p:nvSpPr>
            <p:cNvPr id="976" name="Google Shape;976;p38"/>
            <p:cNvSpPr/>
            <p:nvPr/>
          </p:nvSpPr>
          <p:spPr>
            <a:xfrm>
              <a:off x="2736525" y="3295706"/>
              <a:ext cx="1469114" cy="1575153"/>
            </a:xfrm>
            <a:custGeom>
              <a:rect l="l" t="t" r="r" b="b"/>
              <a:pathLst>
                <a:path w="44154" h="47341" extrusionOk="0">
                  <a:moveTo>
                    <a:pt x="24976" y="0"/>
                  </a:moveTo>
                  <a:cubicBezTo>
                    <a:pt x="17733" y="0"/>
                    <a:pt x="8909" y="1249"/>
                    <a:pt x="5221" y="5163"/>
                  </a:cubicBezTo>
                  <a:cubicBezTo>
                    <a:pt x="5221" y="5163"/>
                    <a:pt x="4636" y="15018"/>
                    <a:pt x="5416" y="22238"/>
                  </a:cubicBezTo>
                  <a:cubicBezTo>
                    <a:pt x="4854" y="22013"/>
                    <a:pt x="4239" y="21851"/>
                    <a:pt x="3635" y="21851"/>
                  </a:cubicBezTo>
                  <a:cubicBezTo>
                    <a:pt x="2930" y="21851"/>
                    <a:pt x="2238" y="22073"/>
                    <a:pt x="1660" y="22677"/>
                  </a:cubicBezTo>
                  <a:cubicBezTo>
                    <a:pt x="1" y="24531"/>
                    <a:pt x="1757" y="27605"/>
                    <a:pt x="5124" y="27946"/>
                  </a:cubicBezTo>
                  <a:cubicBezTo>
                    <a:pt x="5611" y="27995"/>
                    <a:pt x="6050" y="28044"/>
                    <a:pt x="6490" y="28044"/>
                  </a:cubicBezTo>
                  <a:cubicBezTo>
                    <a:pt x="7807" y="33215"/>
                    <a:pt x="10441" y="37314"/>
                    <a:pt x="17320" y="38631"/>
                  </a:cubicBezTo>
                  <a:cubicBezTo>
                    <a:pt x="17223" y="41021"/>
                    <a:pt x="17077" y="45266"/>
                    <a:pt x="17077" y="45266"/>
                  </a:cubicBezTo>
                  <a:cubicBezTo>
                    <a:pt x="17077" y="45266"/>
                    <a:pt x="18373" y="47340"/>
                    <a:pt x="21902" y="47340"/>
                  </a:cubicBezTo>
                  <a:cubicBezTo>
                    <a:pt x="22122" y="47340"/>
                    <a:pt x="22351" y="47332"/>
                    <a:pt x="22590" y="47315"/>
                  </a:cubicBezTo>
                  <a:cubicBezTo>
                    <a:pt x="26639" y="47071"/>
                    <a:pt x="27078" y="44973"/>
                    <a:pt x="27078" y="44973"/>
                  </a:cubicBezTo>
                  <a:lnTo>
                    <a:pt x="26297" y="38533"/>
                  </a:lnTo>
                  <a:cubicBezTo>
                    <a:pt x="31859" y="37460"/>
                    <a:pt x="36348" y="33459"/>
                    <a:pt x="37958" y="28093"/>
                  </a:cubicBezTo>
                  <a:cubicBezTo>
                    <a:pt x="38299" y="28093"/>
                    <a:pt x="38641" y="28044"/>
                    <a:pt x="39031" y="27995"/>
                  </a:cubicBezTo>
                  <a:cubicBezTo>
                    <a:pt x="42397" y="27605"/>
                    <a:pt x="44154" y="24531"/>
                    <a:pt x="42495" y="22677"/>
                  </a:cubicBezTo>
                  <a:cubicBezTo>
                    <a:pt x="41928" y="22082"/>
                    <a:pt x="41245" y="21865"/>
                    <a:pt x="40542" y="21865"/>
                  </a:cubicBezTo>
                  <a:cubicBezTo>
                    <a:pt x="40037" y="21865"/>
                    <a:pt x="39521" y="21977"/>
                    <a:pt x="39031" y="22141"/>
                  </a:cubicBezTo>
                  <a:cubicBezTo>
                    <a:pt x="39616" y="13749"/>
                    <a:pt x="37567" y="3016"/>
                    <a:pt x="35713" y="1455"/>
                  </a:cubicBezTo>
                  <a:cubicBezTo>
                    <a:pt x="34744" y="671"/>
                    <a:pt x="30284" y="0"/>
                    <a:pt x="2497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77" name="Google Shape;977;p38"/>
            <p:cNvSpPr/>
            <p:nvPr/>
          </p:nvSpPr>
          <p:spPr>
            <a:xfrm>
              <a:off x="3345279" y="3933939"/>
              <a:ext cx="142872" cy="303046"/>
            </a:xfrm>
            <a:custGeom>
              <a:rect l="l" t="t" r="r" b="b"/>
              <a:pathLst>
                <a:path w="4294" h="9108" extrusionOk="0">
                  <a:moveTo>
                    <a:pt x="3671" y="0"/>
                  </a:moveTo>
                  <a:cubicBezTo>
                    <a:pt x="3614" y="0"/>
                    <a:pt x="3562" y="38"/>
                    <a:pt x="3562" y="129"/>
                  </a:cubicBezTo>
                  <a:lnTo>
                    <a:pt x="3513" y="129"/>
                  </a:lnTo>
                  <a:cubicBezTo>
                    <a:pt x="3513" y="1007"/>
                    <a:pt x="3464" y="1885"/>
                    <a:pt x="3464" y="2764"/>
                  </a:cubicBezTo>
                  <a:cubicBezTo>
                    <a:pt x="3513" y="3593"/>
                    <a:pt x="3562" y="4374"/>
                    <a:pt x="3562" y="5203"/>
                  </a:cubicBezTo>
                  <a:cubicBezTo>
                    <a:pt x="3513" y="5496"/>
                    <a:pt x="3415" y="5788"/>
                    <a:pt x="3269" y="6032"/>
                  </a:cubicBezTo>
                  <a:cubicBezTo>
                    <a:pt x="3074" y="6179"/>
                    <a:pt x="2830" y="6276"/>
                    <a:pt x="2586" y="6325"/>
                  </a:cubicBezTo>
                  <a:cubicBezTo>
                    <a:pt x="2049" y="6374"/>
                    <a:pt x="1561" y="6471"/>
                    <a:pt x="1025" y="6618"/>
                  </a:cubicBezTo>
                  <a:cubicBezTo>
                    <a:pt x="98" y="6911"/>
                    <a:pt x="0" y="8228"/>
                    <a:pt x="878" y="8716"/>
                  </a:cubicBezTo>
                  <a:cubicBezTo>
                    <a:pt x="1269" y="8960"/>
                    <a:pt x="1805" y="9106"/>
                    <a:pt x="2293" y="9106"/>
                  </a:cubicBezTo>
                  <a:cubicBezTo>
                    <a:pt x="2371" y="9106"/>
                    <a:pt x="2457" y="9108"/>
                    <a:pt x="2547" y="9108"/>
                  </a:cubicBezTo>
                  <a:cubicBezTo>
                    <a:pt x="2904" y="9108"/>
                    <a:pt x="3318" y="9077"/>
                    <a:pt x="3513" y="8764"/>
                  </a:cubicBezTo>
                  <a:cubicBezTo>
                    <a:pt x="3562" y="8667"/>
                    <a:pt x="3513" y="8569"/>
                    <a:pt x="3464" y="8520"/>
                  </a:cubicBezTo>
                  <a:cubicBezTo>
                    <a:pt x="3328" y="8442"/>
                    <a:pt x="3168" y="8419"/>
                    <a:pt x="3003" y="8419"/>
                  </a:cubicBezTo>
                  <a:cubicBezTo>
                    <a:pt x="2756" y="8419"/>
                    <a:pt x="2498" y="8472"/>
                    <a:pt x="2293" y="8472"/>
                  </a:cubicBezTo>
                  <a:cubicBezTo>
                    <a:pt x="1854" y="8472"/>
                    <a:pt x="1415" y="8325"/>
                    <a:pt x="1074" y="8033"/>
                  </a:cubicBezTo>
                  <a:cubicBezTo>
                    <a:pt x="293" y="7057"/>
                    <a:pt x="2244" y="6911"/>
                    <a:pt x="2781" y="6764"/>
                  </a:cubicBezTo>
                  <a:cubicBezTo>
                    <a:pt x="3171" y="6667"/>
                    <a:pt x="3562" y="6471"/>
                    <a:pt x="3854" y="6227"/>
                  </a:cubicBezTo>
                  <a:cubicBezTo>
                    <a:pt x="4196" y="5740"/>
                    <a:pt x="4294" y="5154"/>
                    <a:pt x="4245" y="4617"/>
                  </a:cubicBezTo>
                  <a:cubicBezTo>
                    <a:pt x="4147" y="3105"/>
                    <a:pt x="4001" y="1641"/>
                    <a:pt x="3806" y="129"/>
                  </a:cubicBezTo>
                  <a:cubicBezTo>
                    <a:pt x="3806" y="51"/>
                    <a:pt x="3736" y="0"/>
                    <a:pt x="36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78" name="Google Shape;978;p38"/>
            <p:cNvSpPr/>
            <p:nvPr/>
          </p:nvSpPr>
          <p:spPr>
            <a:xfrm>
              <a:off x="3590397" y="3865365"/>
              <a:ext cx="317952" cy="266147"/>
            </a:xfrm>
            <a:custGeom>
              <a:rect l="l" t="t" r="r" b="b"/>
              <a:pathLst>
                <a:path w="9556" h="7999" extrusionOk="0">
                  <a:moveTo>
                    <a:pt x="4084" y="1"/>
                  </a:moveTo>
                  <a:cubicBezTo>
                    <a:pt x="3189" y="1"/>
                    <a:pt x="2283" y="321"/>
                    <a:pt x="1513" y="1068"/>
                  </a:cubicBezTo>
                  <a:cubicBezTo>
                    <a:pt x="634" y="1946"/>
                    <a:pt x="147" y="3068"/>
                    <a:pt x="98" y="4239"/>
                  </a:cubicBezTo>
                  <a:cubicBezTo>
                    <a:pt x="0" y="4922"/>
                    <a:pt x="147" y="5605"/>
                    <a:pt x="439" y="6239"/>
                  </a:cubicBezTo>
                  <a:cubicBezTo>
                    <a:pt x="1122" y="7508"/>
                    <a:pt x="2684" y="7996"/>
                    <a:pt x="4050" y="7996"/>
                  </a:cubicBezTo>
                  <a:cubicBezTo>
                    <a:pt x="4096" y="7997"/>
                    <a:pt x="4142" y="7998"/>
                    <a:pt x="4187" y="7998"/>
                  </a:cubicBezTo>
                  <a:cubicBezTo>
                    <a:pt x="5599" y="7998"/>
                    <a:pt x="6905" y="7276"/>
                    <a:pt x="7709" y="6142"/>
                  </a:cubicBezTo>
                  <a:cubicBezTo>
                    <a:pt x="9555" y="3113"/>
                    <a:pt x="6872" y="1"/>
                    <a:pt x="408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79" name="Google Shape;979;p38"/>
            <p:cNvSpPr/>
            <p:nvPr/>
          </p:nvSpPr>
          <p:spPr>
            <a:xfrm>
              <a:off x="3614719" y="3914442"/>
              <a:ext cx="233440" cy="201166"/>
            </a:xfrm>
            <a:custGeom>
              <a:rect l="l" t="t" r="r" b="b"/>
              <a:pathLst>
                <a:path w="7016" h="6046" extrusionOk="0">
                  <a:moveTo>
                    <a:pt x="2951" y="1"/>
                  </a:moveTo>
                  <a:cubicBezTo>
                    <a:pt x="2293" y="1"/>
                    <a:pt x="1631" y="245"/>
                    <a:pt x="1074" y="813"/>
                  </a:cubicBezTo>
                  <a:cubicBezTo>
                    <a:pt x="489" y="1496"/>
                    <a:pt x="99" y="2325"/>
                    <a:pt x="50" y="3203"/>
                  </a:cubicBezTo>
                  <a:cubicBezTo>
                    <a:pt x="1" y="3740"/>
                    <a:pt x="99" y="4228"/>
                    <a:pt x="294" y="4716"/>
                  </a:cubicBezTo>
                  <a:cubicBezTo>
                    <a:pt x="830" y="5565"/>
                    <a:pt x="1734" y="6045"/>
                    <a:pt x="2670" y="6045"/>
                  </a:cubicBezTo>
                  <a:cubicBezTo>
                    <a:pt x="2756" y="6045"/>
                    <a:pt x="2842" y="6041"/>
                    <a:pt x="2928" y="6033"/>
                  </a:cubicBezTo>
                  <a:cubicBezTo>
                    <a:pt x="2973" y="6035"/>
                    <a:pt x="3018" y="6036"/>
                    <a:pt x="3063" y="6036"/>
                  </a:cubicBezTo>
                  <a:cubicBezTo>
                    <a:pt x="4087" y="6036"/>
                    <a:pt x="5051" y="5508"/>
                    <a:pt x="5612" y="4667"/>
                  </a:cubicBezTo>
                  <a:cubicBezTo>
                    <a:pt x="7016" y="2376"/>
                    <a:pt x="5005" y="1"/>
                    <a:pt x="295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0" name="Google Shape;980;p38"/>
            <p:cNvSpPr/>
            <p:nvPr/>
          </p:nvSpPr>
          <p:spPr>
            <a:xfrm>
              <a:off x="3041967" y="3865365"/>
              <a:ext cx="316322" cy="266147"/>
            </a:xfrm>
            <a:custGeom>
              <a:rect l="l" t="t" r="r" b="b"/>
              <a:pathLst>
                <a:path w="9507" h="7999" extrusionOk="0">
                  <a:moveTo>
                    <a:pt x="5472" y="1"/>
                  </a:moveTo>
                  <a:cubicBezTo>
                    <a:pt x="2683" y="1"/>
                    <a:pt x="0" y="3113"/>
                    <a:pt x="1847" y="6142"/>
                  </a:cubicBezTo>
                  <a:cubicBezTo>
                    <a:pt x="2650" y="7276"/>
                    <a:pt x="3957" y="7998"/>
                    <a:pt x="5368" y="7998"/>
                  </a:cubicBezTo>
                  <a:cubicBezTo>
                    <a:pt x="5414" y="7998"/>
                    <a:pt x="5460" y="7997"/>
                    <a:pt x="5506" y="7996"/>
                  </a:cubicBezTo>
                  <a:cubicBezTo>
                    <a:pt x="6872" y="7996"/>
                    <a:pt x="8433" y="7508"/>
                    <a:pt x="9116" y="6239"/>
                  </a:cubicBezTo>
                  <a:cubicBezTo>
                    <a:pt x="9409" y="5605"/>
                    <a:pt x="9507" y="4922"/>
                    <a:pt x="9458" y="4239"/>
                  </a:cubicBezTo>
                  <a:cubicBezTo>
                    <a:pt x="9360" y="3068"/>
                    <a:pt x="8872" y="1946"/>
                    <a:pt x="8043" y="1068"/>
                  </a:cubicBezTo>
                  <a:cubicBezTo>
                    <a:pt x="7272" y="321"/>
                    <a:pt x="6367" y="1"/>
                    <a:pt x="547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1" name="Google Shape;981;p38"/>
            <p:cNvSpPr/>
            <p:nvPr/>
          </p:nvSpPr>
          <p:spPr>
            <a:xfrm>
              <a:off x="3102123" y="3914442"/>
              <a:ext cx="233440" cy="201166"/>
            </a:xfrm>
            <a:custGeom>
              <a:rect l="l" t="t" r="r" b="b"/>
              <a:pathLst>
                <a:path w="7016" h="6046" extrusionOk="0">
                  <a:moveTo>
                    <a:pt x="4065" y="1"/>
                  </a:moveTo>
                  <a:cubicBezTo>
                    <a:pt x="2011" y="1"/>
                    <a:pt x="1" y="2376"/>
                    <a:pt x="1405" y="4667"/>
                  </a:cubicBezTo>
                  <a:cubicBezTo>
                    <a:pt x="1966" y="5508"/>
                    <a:pt x="2885" y="6036"/>
                    <a:pt x="3905" y="6036"/>
                  </a:cubicBezTo>
                  <a:cubicBezTo>
                    <a:pt x="3949" y="6036"/>
                    <a:pt x="3994" y="6035"/>
                    <a:pt x="4039" y="6033"/>
                  </a:cubicBezTo>
                  <a:cubicBezTo>
                    <a:pt x="4130" y="6041"/>
                    <a:pt x="4220" y="6045"/>
                    <a:pt x="4309" y="6045"/>
                  </a:cubicBezTo>
                  <a:cubicBezTo>
                    <a:pt x="5282" y="6045"/>
                    <a:pt x="6183" y="5565"/>
                    <a:pt x="6674" y="4716"/>
                  </a:cubicBezTo>
                  <a:cubicBezTo>
                    <a:pt x="6918" y="4228"/>
                    <a:pt x="7015" y="3740"/>
                    <a:pt x="6967" y="3203"/>
                  </a:cubicBezTo>
                  <a:cubicBezTo>
                    <a:pt x="6918" y="2325"/>
                    <a:pt x="6528" y="1496"/>
                    <a:pt x="5942" y="813"/>
                  </a:cubicBezTo>
                  <a:cubicBezTo>
                    <a:pt x="5386" y="245"/>
                    <a:pt x="4723" y="1"/>
                    <a:pt x="40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2" name="Google Shape;982;p38"/>
            <p:cNvSpPr/>
            <p:nvPr/>
          </p:nvSpPr>
          <p:spPr>
            <a:xfrm>
              <a:off x="3176454" y="3955267"/>
              <a:ext cx="48711" cy="49143"/>
            </a:xfrm>
            <a:custGeom>
              <a:rect l="l" t="t" r="r" b="b"/>
              <a:pathLst>
                <a:path w="1464" h="1477" extrusionOk="0">
                  <a:moveTo>
                    <a:pt x="689" y="0"/>
                  </a:moveTo>
                  <a:cubicBezTo>
                    <a:pt x="598" y="0"/>
                    <a:pt x="513" y="25"/>
                    <a:pt x="439" y="73"/>
                  </a:cubicBezTo>
                  <a:cubicBezTo>
                    <a:pt x="342" y="73"/>
                    <a:pt x="244" y="122"/>
                    <a:pt x="195" y="220"/>
                  </a:cubicBezTo>
                  <a:lnTo>
                    <a:pt x="98" y="366"/>
                  </a:lnTo>
                  <a:cubicBezTo>
                    <a:pt x="0" y="464"/>
                    <a:pt x="0" y="610"/>
                    <a:pt x="0" y="708"/>
                  </a:cubicBezTo>
                  <a:lnTo>
                    <a:pt x="0" y="903"/>
                  </a:lnTo>
                  <a:cubicBezTo>
                    <a:pt x="0" y="1049"/>
                    <a:pt x="98" y="1147"/>
                    <a:pt x="195" y="1244"/>
                  </a:cubicBezTo>
                  <a:cubicBezTo>
                    <a:pt x="244" y="1293"/>
                    <a:pt x="342" y="1342"/>
                    <a:pt x="391" y="1391"/>
                  </a:cubicBezTo>
                  <a:lnTo>
                    <a:pt x="537" y="1440"/>
                  </a:lnTo>
                  <a:cubicBezTo>
                    <a:pt x="586" y="1464"/>
                    <a:pt x="635" y="1476"/>
                    <a:pt x="683" y="1476"/>
                  </a:cubicBezTo>
                  <a:cubicBezTo>
                    <a:pt x="732" y="1476"/>
                    <a:pt x="781" y="1464"/>
                    <a:pt x="830" y="1440"/>
                  </a:cubicBezTo>
                  <a:cubicBezTo>
                    <a:pt x="927" y="1440"/>
                    <a:pt x="976" y="1440"/>
                    <a:pt x="1025" y="1391"/>
                  </a:cubicBezTo>
                  <a:cubicBezTo>
                    <a:pt x="1122" y="1391"/>
                    <a:pt x="1220" y="1342"/>
                    <a:pt x="1269" y="1244"/>
                  </a:cubicBezTo>
                  <a:lnTo>
                    <a:pt x="1366" y="1098"/>
                  </a:lnTo>
                  <a:lnTo>
                    <a:pt x="1464" y="952"/>
                  </a:lnTo>
                  <a:cubicBezTo>
                    <a:pt x="1464" y="854"/>
                    <a:pt x="1464" y="757"/>
                    <a:pt x="1464" y="659"/>
                  </a:cubicBezTo>
                  <a:cubicBezTo>
                    <a:pt x="1415" y="561"/>
                    <a:pt x="1415" y="464"/>
                    <a:pt x="1366" y="415"/>
                  </a:cubicBezTo>
                  <a:cubicBezTo>
                    <a:pt x="1318" y="317"/>
                    <a:pt x="1269" y="269"/>
                    <a:pt x="1220" y="220"/>
                  </a:cubicBezTo>
                  <a:cubicBezTo>
                    <a:pt x="1171" y="122"/>
                    <a:pt x="1074" y="73"/>
                    <a:pt x="976" y="73"/>
                  </a:cubicBezTo>
                  <a:cubicBezTo>
                    <a:pt x="878" y="25"/>
                    <a:pt x="781" y="0"/>
                    <a:pt x="6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3" name="Google Shape;983;p38"/>
            <p:cNvSpPr/>
            <p:nvPr/>
          </p:nvSpPr>
          <p:spPr>
            <a:xfrm>
              <a:off x="3656942" y="3955267"/>
              <a:ext cx="50341" cy="49143"/>
            </a:xfrm>
            <a:custGeom>
              <a:rect l="l" t="t" r="r" b="b"/>
              <a:pathLst>
                <a:path w="1513" h="1477" extrusionOk="0">
                  <a:moveTo>
                    <a:pt x="732" y="0"/>
                  </a:moveTo>
                  <a:cubicBezTo>
                    <a:pt x="635" y="0"/>
                    <a:pt x="537" y="25"/>
                    <a:pt x="440" y="73"/>
                  </a:cubicBezTo>
                  <a:cubicBezTo>
                    <a:pt x="391" y="73"/>
                    <a:pt x="293" y="122"/>
                    <a:pt x="244" y="220"/>
                  </a:cubicBezTo>
                  <a:lnTo>
                    <a:pt x="98" y="366"/>
                  </a:lnTo>
                  <a:cubicBezTo>
                    <a:pt x="49" y="464"/>
                    <a:pt x="0" y="610"/>
                    <a:pt x="0" y="708"/>
                  </a:cubicBezTo>
                  <a:lnTo>
                    <a:pt x="0" y="903"/>
                  </a:lnTo>
                  <a:cubicBezTo>
                    <a:pt x="49" y="1049"/>
                    <a:pt x="98" y="1147"/>
                    <a:pt x="196" y="1244"/>
                  </a:cubicBezTo>
                  <a:lnTo>
                    <a:pt x="244" y="1244"/>
                  </a:lnTo>
                  <a:cubicBezTo>
                    <a:pt x="293" y="1293"/>
                    <a:pt x="342" y="1342"/>
                    <a:pt x="440" y="1391"/>
                  </a:cubicBezTo>
                  <a:lnTo>
                    <a:pt x="586" y="1440"/>
                  </a:lnTo>
                  <a:cubicBezTo>
                    <a:pt x="635" y="1464"/>
                    <a:pt x="684" y="1476"/>
                    <a:pt x="732" y="1476"/>
                  </a:cubicBezTo>
                  <a:cubicBezTo>
                    <a:pt x="781" y="1476"/>
                    <a:pt x="830" y="1464"/>
                    <a:pt x="879" y="1440"/>
                  </a:cubicBezTo>
                  <a:cubicBezTo>
                    <a:pt x="927" y="1440"/>
                    <a:pt x="976" y="1440"/>
                    <a:pt x="1074" y="1391"/>
                  </a:cubicBezTo>
                  <a:cubicBezTo>
                    <a:pt x="1123" y="1391"/>
                    <a:pt x="1220" y="1342"/>
                    <a:pt x="1269" y="1244"/>
                  </a:cubicBezTo>
                  <a:lnTo>
                    <a:pt x="1415" y="1098"/>
                  </a:lnTo>
                  <a:lnTo>
                    <a:pt x="1464" y="952"/>
                  </a:lnTo>
                  <a:cubicBezTo>
                    <a:pt x="1513" y="854"/>
                    <a:pt x="1513" y="757"/>
                    <a:pt x="1464" y="659"/>
                  </a:cubicBezTo>
                  <a:cubicBezTo>
                    <a:pt x="1464" y="561"/>
                    <a:pt x="1415" y="464"/>
                    <a:pt x="1367" y="415"/>
                  </a:cubicBezTo>
                  <a:cubicBezTo>
                    <a:pt x="1367" y="317"/>
                    <a:pt x="1318" y="269"/>
                    <a:pt x="1220" y="220"/>
                  </a:cubicBezTo>
                  <a:cubicBezTo>
                    <a:pt x="1171" y="122"/>
                    <a:pt x="1074" y="73"/>
                    <a:pt x="1025" y="73"/>
                  </a:cubicBezTo>
                  <a:cubicBezTo>
                    <a:pt x="927" y="25"/>
                    <a:pt x="830" y="0"/>
                    <a:pt x="73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4" name="Google Shape;984;p38"/>
            <p:cNvSpPr/>
            <p:nvPr/>
          </p:nvSpPr>
          <p:spPr>
            <a:xfrm>
              <a:off x="3100160" y="3784014"/>
              <a:ext cx="139645" cy="87673"/>
            </a:xfrm>
            <a:custGeom>
              <a:rect l="l" t="t" r="r" b="b"/>
              <a:pathLst>
                <a:path w="4197" h="2635" extrusionOk="0">
                  <a:moveTo>
                    <a:pt x="2586" y="0"/>
                  </a:moveTo>
                  <a:cubicBezTo>
                    <a:pt x="2245" y="49"/>
                    <a:pt x="1854" y="147"/>
                    <a:pt x="1513" y="342"/>
                  </a:cubicBezTo>
                  <a:cubicBezTo>
                    <a:pt x="1122" y="488"/>
                    <a:pt x="781" y="683"/>
                    <a:pt x="537" y="976"/>
                  </a:cubicBezTo>
                  <a:cubicBezTo>
                    <a:pt x="357" y="1156"/>
                    <a:pt x="219" y="1336"/>
                    <a:pt x="160" y="1554"/>
                  </a:cubicBezTo>
                  <a:lnTo>
                    <a:pt x="160" y="1554"/>
                  </a:lnTo>
                  <a:cubicBezTo>
                    <a:pt x="169" y="1513"/>
                    <a:pt x="170" y="1498"/>
                    <a:pt x="167" y="1498"/>
                  </a:cubicBezTo>
                  <a:cubicBezTo>
                    <a:pt x="163" y="1498"/>
                    <a:pt x="147" y="1554"/>
                    <a:pt x="147" y="1610"/>
                  </a:cubicBezTo>
                  <a:cubicBezTo>
                    <a:pt x="147" y="1659"/>
                    <a:pt x="98" y="1708"/>
                    <a:pt x="49" y="1757"/>
                  </a:cubicBezTo>
                  <a:cubicBezTo>
                    <a:pt x="0" y="1903"/>
                    <a:pt x="0" y="2049"/>
                    <a:pt x="49" y="2244"/>
                  </a:cubicBezTo>
                  <a:cubicBezTo>
                    <a:pt x="98" y="2440"/>
                    <a:pt x="342" y="2635"/>
                    <a:pt x="586" y="2635"/>
                  </a:cubicBezTo>
                  <a:cubicBezTo>
                    <a:pt x="683" y="2635"/>
                    <a:pt x="830" y="2586"/>
                    <a:pt x="976" y="2537"/>
                  </a:cubicBezTo>
                  <a:lnTo>
                    <a:pt x="1025" y="2488"/>
                  </a:lnTo>
                  <a:cubicBezTo>
                    <a:pt x="1025" y="2488"/>
                    <a:pt x="1171" y="2440"/>
                    <a:pt x="1025" y="2440"/>
                  </a:cubicBezTo>
                  <a:cubicBezTo>
                    <a:pt x="1074" y="2440"/>
                    <a:pt x="1171" y="2391"/>
                    <a:pt x="1220" y="2391"/>
                  </a:cubicBezTo>
                  <a:lnTo>
                    <a:pt x="1269" y="2342"/>
                  </a:lnTo>
                  <a:lnTo>
                    <a:pt x="1464" y="2196"/>
                  </a:lnTo>
                  <a:cubicBezTo>
                    <a:pt x="1708" y="2049"/>
                    <a:pt x="1952" y="1903"/>
                    <a:pt x="2196" y="1708"/>
                  </a:cubicBezTo>
                  <a:cubicBezTo>
                    <a:pt x="2440" y="1561"/>
                    <a:pt x="2684" y="1415"/>
                    <a:pt x="2928" y="1317"/>
                  </a:cubicBezTo>
                  <a:lnTo>
                    <a:pt x="3025" y="1269"/>
                  </a:lnTo>
                  <a:lnTo>
                    <a:pt x="3074" y="1269"/>
                  </a:lnTo>
                  <a:cubicBezTo>
                    <a:pt x="3041" y="1285"/>
                    <a:pt x="3031" y="1290"/>
                    <a:pt x="3032" y="1290"/>
                  </a:cubicBezTo>
                  <a:cubicBezTo>
                    <a:pt x="3036" y="1290"/>
                    <a:pt x="3090" y="1269"/>
                    <a:pt x="3123" y="1269"/>
                  </a:cubicBezTo>
                  <a:lnTo>
                    <a:pt x="3220" y="1220"/>
                  </a:lnTo>
                  <a:lnTo>
                    <a:pt x="3415" y="1171"/>
                  </a:lnTo>
                  <a:lnTo>
                    <a:pt x="3513" y="1171"/>
                  </a:lnTo>
                  <a:cubicBezTo>
                    <a:pt x="4098" y="1171"/>
                    <a:pt x="4196" y="391"/>
                    <a:pt x="3659" y="195"/>
                  </a:cubicBezTo>
                  <a:lnTo>
                    <a:pt x="3611" y="147"/>
                  </a:lnTo>
                  <a:cubicBezTo>
                    <a:pt x="3269" y="49"/>
                    <a:pt x="2928" y="0"/>
                    <a:pt x="258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5" name="Google Shape;985;p38"/>
            <p:cNvSpPr/>
            <p:nvPr/>
          </p:nvSpPr>
          <p:spPr>
            <a:xfrm>
              <a:off x="3738094" y="3787840"/>
              <a:ext cx="121777" cy="82216"/>
            </a:xfrm>
            <a:custGeom>
              <a:rect l="l" t="t" r="r" b="b"/>
              <a:pathLst>
                <a:path w="3660" h="2471" extrusionOk="0">
                  <a:moveTo>
                    <a:pt x="1118" y="0"/>
                  </a:moveTo>
                  <a:cubicBezTo>
                    <a:pt x="895" y="0"/>
                    <a:pt x="668" y="28"/>
                    <a:pt x="440" y="80"/>
                  </a:cubicBezTo>
                  <a:cubicBezTo>
                    <a:pt x="147" y="129"/>
                    <a:pt x="1" y="422"/>
                    <a:pt x="50" y="715"/>
                  </a:cubicBezTo>
                  <a:cubicBezTo>
                    <a:pt x="130" y="915"/>
                    <a:pt x="341" y="1082"/>
                    <a:pt x="549" y="1082"/>
                  </a:cubicBezTo>
                  <a:cubicBezTo>
                    <a:pt x="594" y="1082"/>
                    <a:pt x="640" y="1074"/>
                    <a:pt x="684" y="1056"/>
                  </a:cubicBezTo>
                  <a:lnTo>
                    <a:pt x="733" y="1056"/>
                  </a:lnTo>
                  <a:cubicBezTo>
                    <a:pt x="781" y="1056"/>
                    <a:pt x="879" y="1056"/>
                    <a:pt x="928" y="1105"/>
                  </a:cubicBezTo>
                  <a:lnTo>
                    <a:pt x="977" y="1105"/>
                  </a:lnTo>
                  <a:cubicBezTo>
                    <a:pt x="1221" y="1251"/>
                    <a:pt x="1465" y="1398"/>
                    <a:pt x="1708" y="1544"/>
                  </a:cubicBezTo>
                  <a:lnTo>
                    <a:pt x="1757" y="1593"/>
                  </a:lnTo>
                  <a:cubicBezTo>
                    <a:pt x="1806" y="1642"/>
                    <a:pt x="1855" y="1690"/>
                    <a:pt x="1904" y="1739"/>
                  </a:cubicBezTo>
                  <a:lnTo>
                    <a:pt x="2245" y="2032"/>
                  </a:lnTo>
                  <a:cubicBezTo>
                    <a:pt x="2343" y="2129"/>
                    <a:pt x="2489" y="2227"/>
                    <a:pt x="2635" y="2325"/>
                  </a:cubicBezTo>
                  <a:cubicBezTo>
                    <a:pt x="2717" y="2366"/>
                    <a:pt x="2800" y="2407"/>
                    <a:pt x="2911" y="2419"/>
                  </a:cubicBezTo>
                  <a:lnTo>
                    <a:pt x="2911" y="2419"/>
                  </a:lnTo>
                  <a:cubicBezTo>
                    <a:pt x="2996" y="2448"/>
                    <a:pt x="3073" y="2471"/>
                    <a:pt x="3172" y="2471"/>
                  </a:cubicBezTo>
                  <a:cubicBezTo>
                    <a:pt x="3367" y="2471"/>
                    <a:pt x="3562" y="2325"/>
                    <a:pt x="3611" y="2081"/>
                  </a:cubicBezTo>
                  <a:cubicBezTo>
                    <a:pt x="3660" y="1983"/>
                    <a:pt x="3660" y="1788"/>
                    <a:pt x="3611" y="1690"/>
                  </a:cubicBezTo>
                  <a:lnTo>
                    <a:pt x="3611" y="1718"/>
                  </a:lnTo>
                  <a:lnTo>
                    <a:pt x="3611" y="1718"/>
                  </a:lnTo>
                  <a:cubicBezTo>
                    <a:pt x="3573" y="1374"/>
                    <a:pt x="3386" y="1055"/>
                    <a:pt x="3074" y="861"/>
                  </a:cubicBezTo>
                  <a:cubicBezTo>
                    <a:pt x="2831" y="617"/>
                    <a:pt x="2587" y="422"/>
                    <a:pt x="2245" y="276"/>
                  </a:cubicBezTo>
                  <a:cubicBezTo>
                    <a:pt x="1901" y="88"/>
                    <a:pt x="1517" y="0"/>
                    <a:pt x="111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6" name="Google Shape;986;p38"/>
            <p:cNvSpPr/>
            <p:nvPr/>
          </p:nvSpPr>
          <p:spPr>
            <a:xfrm>
              <a:off x="2705681" y="2986172"/>
              <a:ext cx="1540550" cy="1099456"/>
            </a:xfrm>
            <a:custGeom>
              <a:rect l="l" t="t" r="r" b="b"/>
              <a:pathLst>
                <a:path w="46301" h="33044" extrusionOk="0">
                  <a:moveTo>
                    <a:pt x="18315" y="0"/>
                  </a:moveTo>
                  <a:cubicBezTo>
                    <a:pt x="17885" y="0"/>
                    <a:pt x="17455" y="25"/>
                    <a:pt x="17028" y="73"/>
                  </a:cubicBezTo>
                  <a:cubicBezTo>
                    <a:pt x="15711" y="220"/>
                    <a:pt x="14003" y="708"/>
                    <a:pt x="13369" y="2074"/>
                  </a:cubicBezTo>
                  <a:cubicBezTo>
                    <a:pt x="13174" y="2562"/>
                    <a:pt x="13222" y="3098"/>
                    <a:pt x="13515" y="3537"/>
                  </a:cubicBezTo>
                  <a:cubicBezTo>
                    <a:pt x="13076" y="3537"/>
                    <a:pt x="12686" y="3586"/>
                    <a:pt x="12344" y="3635"/>
                  </a:cubicBezTo>
                  <a:cubicBezTo>
                    <a:pt x="11661" y="3684"/>
                    <a:pt x="11027" y="3732"/>
                    <a:pt x="10393" y="3830"/>
                  </a:cubicBezTo>
                  <a:cubicBezTo>
                    <a:pt x="7661" y="4220"/>
                    <a:pt x="4928" y="5489"/>
                    <a:pt x="3660" y="8026"/>
                  </a:cubicBezTo>
                  <a:cubicBezTo>
                    <a:pt x="3123" y="9099"/>
                    <a:pt x="4001" y="10075"/>
                    <a:pt x="4977" y="10465"/>
                  </a:cubicBezTo>
                  <a:lnTo>
                    <a:pt x="5172" y="10514"/>
                  </a:lnTo>
                  <a:cubicBezTo>
                    <a:pt x="4880" y="10611"/>
                    <a:pt x="4684" y="10709"/>
                    <a:pt x="4441" y="10807"/>
                  </a:cubicBezTo>
                  <a:cubicBezTo>
                    <a:pt x="3367" y="11294"/>
                    <a:pt x="2489" y="12124"/>
                    <a:pt x="1904" y="13148"/>
                  </a:cubicBezTo>
                  <a:cubicBezTo>
                    <a:pt x="1269" y="14173"/>
                    <a:pt x="1318" y="15490"/>
                    <a:pt x="2001" y="16466"/>
                  </a:cubicBezTo>
                  <a:cubicBezTo>
                    <a:pt x="2587" y="17149"/>
                    <a:pt x="3416" y="17539"/>
                    <a:pt x="4294" y="17539"/>
                  </a:cubicBezTo>
                  <a:lnTo>
                    <a:pt x="4392" y="17539"/>
                  </a:lnTo>
                  <a:cubicBezTo>
                    <a:pt x="4001" y="17686"/>
                    <a:pt x="3660" y="17930"/>
                    <a:pt x="3270" y="18174"/>
                  </a:cubicBezTo>
                  <a:cubicBezTo>
                    <a:pt x="2831" y="18515"/>
                    <a:pt x="2391" y="18905"/>
                    <a:pt x="1952" y="19393"/>
                  </a:cubicBezTo>
                  <a:cubicBezTo>
                    <a:pt x="1562" y="19832"/>
                    <a:pt x="1172" y="20320"/>
                    <a:pt x="830" y="20857"/>
                  </a:cubicBezTo>
                  <a:cubicBezTo>
                    <a:pt x="342" y="21686"/>
                    <a:pt x="1" y="22955"/>
                    <a:pt x="781" y="23784"/>
                  </a:cubicBezTo>
                  <a:cubicBezTo>
                    <a:pt x="1241" y="24244"/>
                    <a:pt x="2031" y="24402"/>
                    <a:pt x="2703" y="24402"/>
                  </a:cubicBezTo>
                  <a:cubicBezTo>
                    <a:pt x="2888" y="24402"/>
                    <a:pt x="3063" y="24391"/>
                    <a:pt x="3221" y="24370"/>
                  </a:cubicBezTo>
                  <a:cubicBezTo>
                    <a:pt x="3611" y="24321"/>
                    <a:pt x="3953" y="24272"/>
                    <a:pt x="4294" y="24174"/>
                  </a:cubicBezTo>
                  <a:lnTo>
                    <a:pt x="4294" y="24174"/>
                  </a:lnTo>
                  <a:cubicBezTo>
                    <a:pt x="3318" y="25492"/>
                    <a:pt x="2879" y="27102"/>
                    <a:pt x="3074" y="28760"/>
                  </a:cubicBezTo>
                  <a:cubicBezTo>
                    <a:pt x="3306" y="30152"/>
                    <a:pt x="4244" y="31897"/>
                    <a:pt x="5846" y="31897"/>
                  </a:cubicBezTo>
                  <a:cubicBezTo>
                    <a:pt x="5929" y="31897"/>
                    <a:pt x="6013" y="31892"/>
                    <a:pt x="6099" y="31883"/>
                  </a:cubicBezTo>
                  <a:cubicBezTo>
                    <a:pt x="7514" y="31736"/>
                    <a:pt x="8685" y="30419"/>
                    <a:pt x="9514" y="29346"/>
                  </a:cubicBezTo>
                  <a:cubicBezTo>
                    <a:pt x="10344" y="28224"/>
                    <a:pt x="11027" y="26955"/>
                    <a:pt x="11515" y="25638"/>
                  </a:cubicBezTo>
                  <a:cubicBezTo>
                    <a:pt x="11807" y="24955"/>
                    <a:pt x="12100" y="24223"/>
                    <a:pt x="12344" y="23491"/>
                  </a:cubicBezTo>
                  <a:cubicBezTo>
                    <a:pt x="12546" y="23523"/>
                    <a:pt x="12748" y="23539"/>
                    <a:pt x="12948" y="23539"/>
                  </a:cubicBezTo>
                  <a:cubicBezTo>
                    <a:pt x="13668" y="23539"/>
                    <a:pt x="14368" y="23336"/>
                    <a:pt x="14979" y="22955"/>
                  </a:cubicBezTo>
                  <a:cubicBezTo>
                    <a:pt x="16198" y="22174"/>
                    <a:pt x="17272" y="21150"/>
                    <a:pt x="18101" y="20027"/>
                  </a:cubicBezTo>
                  <a:cubicBezTo>
                    <a:pt x="18540" y="19540"/>
                    <a:pt x="18979" y="19003"/>
                    <a:pt x="19321" y="18466"/>
                  </a:cubicBezTo>
                  <a:lnTo>
                    <a:pt x="19321" y="18466"/>
                  </a:lnTo>
                  <a:cubicBezTo>
                    <a:pt x="19223" y="18857"/>
                    <a:pt x="19126" y="19296"/>
                    <a:pt x="19077" y="19735"/>
                  </a:cubicBezTo>
                  <a:cubicBezTo>
                    <a:pt x="18930" y="20808"/>
                    <a:pt x="19223" y="22223"/>
                    <a:pt x="20443" y="22564"/>
                  </a:cubicBezTo>
                  <a:cubicBezTo>
                    <a:pt x="20599" y="22603"/>
                    <a:pt x="20756" y="22621"/>
                    <a:pt x="20913" y="22621"/>
                  </a:cubicBezTo>
                  <a:cubicBezTo>
                    <a:pt x="21739" y="22621"/>
                    <a:pt x="22560" y="22129"/>
                    <a:pt x="23175" y="21637"/>
                  </a:cubicBezTo>
                  <a:cubicBezTo>
                    <a:pt x="24004" y="21052"/>
                    <a:pt x="24736" y="20320"/>
                    <a:pt x="25419" y="19540"/>
                  </a:cubicBezTo>
                  <a:cubicBezTo>
                    <a:pt x="25905" y="19005"/>
                    <a:pt x="26342" y="18374"/>
                    <a:pt x="26779" y="17743"/>
                  </a:cubicBezTo>
                  <a:lnTo>
                    <a:pt x="26779" y="17743"/>
                  </a:lnTo>
                  <a:cubicBezTo>
                    <a:pt x="26644" y="19090"/>
                    <a:pt x="26842" y="20436"/>
                    <a:pt x="27371" y="21735"/>
                  </a:cubicBezTo>
                  <a:cubicBezTo>
                    <a:pt x="27761" y="22672"/>
                    <a:pt x="28526" y="23327"/>
                    <a:pt x="29491" y="23327"/>
                  </a:cubicBezTo>
                  <a:cubicBezTo>
                    <a:pt x="29732" y="23327"/>
                    <a:pt x="29986" y="23286"/>
                    <a:pt x="30249" y="23199"/>
                  </a:cubicBezTo>
                  <a:cubicBezTo>
                    <a:pt x="31420" y="22711"/>
                    <a:pt x="32445" y="21881"/>
                    <a:pt x="33128" y="20808"/>
                  </a:cubicBezTo>
                  <a:cubicBezTo>
                    <a:pt x="33323" y="20515"/>
                    <a:pt x="33518" y="20223"/>
                    <a:pt x="33762" y="19930"/>
                  </a:cubicBezTo>
                  <a:cubicBezTo>
                    <a:pt x="33860" y="21491"/>
                    <a:pt x="34152" y="23003"/>
                    <a:pt x="34591" y="24467"/>
                  </a:cubicBezTo>
                  <a:cubicBezTo>
                    <a:pt x="35030" y="26077"/>
                    <a:pt x="35713" y="27638"/>
                    <a:pt x="36543" y="29053"/>
                  </a:cubicBezTo>
                  <a:cubicBezTo>
                    <a:pt x="36982" y="29785"/>
                    <a:pt x="37470" y="30517"/>
                    <a:pt x="38007" y="31200"/>
                  </a:cubicBezTo>
                  <a:cubicBezTo>
                    <a:pt x="38494" y="31785"/>
                    <a:pt x="39177" y="32761"/>
                    <a:pt x="39958" y="33005"/>
                  </a:cubicBezTo>
                  <a:cubicBezTo>
                    <a:pt x="40010" y="33031"/>
                    <a:pt x="40066" y="33043"/>
                    <a:pt x="40122" y="33043"/>
                  </a:cubicBezTo>
                  <a:cubicBezTo>
                    <a:pt x="40273" y="33043"/>
                    <a:pt x="40423" y="32953"/>
                    <a:pt x="40495" y="32810"/>
                  </a:cubicBezTo>
                  <a:cubicBezTo>
                    <a:pt x="41227" y="32468"/>
                    <a:pt x="41861" y="31932"/>
                    <a:pt x="42349" y="31249"/>
                  </a:cubicBezTo>
                  <a:cubicBezTo>
                    <a:pt x="42885" y="30468"/>
                    <a:pt x="43227" y="29590"/>
                    <a:pt x="43422" y="28663"/>
                  </a:cubicBezTo>
                  <a:cubicBezTo>
                    <a:pt x="43812" y="26760"/>
                    <a:pt x="43763" y="24760"/>
                    <a:pt x="43276" y="22857"/>
                  </a:cubicBezTo>
                  <a:cubicBezTo>
                    <a:pt x="43129" y="22125"/>
                    <a:pt x="42837" y="21393"/>
                    <a:pt x="42495" y="20710"/>
                  </a:cubicBezTo>
                  <a:cubicBezTo>
                    <a:pt x="43129" y="20613"/>
                    <a:pt x="43715" y="20369"/>
                    <a:pt x="44251" y="20027"/>
                  </a:cubicBezTo>
                  <a:cubicBezTo>
                    <a:pt x="46300" y="18710"/>
                    <a:pt x="46057" y="16027"/>
                    <a:pt x="44983" y="14222"/>
                  </a:cubicBezTo>
                  <a:cubicBezTo>
                    <a:pt x="44251" y="13002"/>
                    <a:pt x="43080" y="12075"/>
                    <a:pt x="41763" y="11538"/>
                  </a:cubicBezTo>
                  <a:cubicBezTo>
                    <a:pt x="41031" y="11246"/>
                    <a:pt x="40251" y="11002"/>
                    <a:pt x="39421" y="10855"/>
                  </a:cubicBezTo>
                  <a:cubicBezTo>
                    <a:pt x="38690" y="10611"/>
                    <a:pt x="37958" y="10514"/>
                    <a:pt x="37177" y="10514"/>
                  </a:cubicBezTo>
                  <a:lnTo>
                    <a:pt x="37226" y="10465"/>
                  </a:lnTo>
                  <a:cubicBezTo>
                    <a:pt x="37616" y="10026"/>
                    <a:pt x="37909" y="9538"/>
                    <a:pt x="38153" y="9050"/>
                  </a:cubicBezTo>
                  <a:cubicBezTo>
                    <a:pt x="38641" y="8172"/>
                    <a:pt x="38933" y="6952"/>
                    <a:pt x="38348" y="6025"/>
                  </a:cubicBezTo>
                  <a:cubicBezTo>
                    <a:pt x="37621" y="4844"/>
                    <a:pt x="36180" y="4359"/>
                    <a:pt x="34736" y="4359"/>
                  </a:cubicBezTo>
                  <a:cubicBezTo>
                    <a:pt x="33854" y="4359"/>
                    <a:pt x="32971" y="4540"/>
                    <a:pt x="32250" y="4855"/>
                  </a:cubicBezTo>
                  <a:cubicBezTo>
                    <a:pt x="31567" y="5196"/>
                    <a:pt x="30932" y="5586"/>
                    <a:pt x="30347" y="6074"/>
                  </a:cubicBezTo>
                  <a:lnTo>
                    <a:pt x="30054" y="6318"/>
                  </a:lnTo>
                  <a:cubicBezTo>
                    <a:pt x="29810" y="5977"/>
                    <a:pt x="29615" y="5684"/>
                    <a:pt x="29371" y="5391"/>
                  </a:cubicBezTo>
                  <a:cubicBezTo>
                    <a:pt x="28786" y="4659"/>
                    <a:pt x="28103" y="4025"/>
                    <a:pt x="27371" y="3488"/>
                  </a:cubicBezTo>
                  <a:cubicBezTo>
                    <a:pt x="25761" y="2269"/>
                    <a:pt x="24004" y="1342"/>
                    <a:pt x="22102" y="659"/>
                  </a:cubicBezTo>
                  <a:cubicBezTo>
                    <a:pt x="20894" y="220"/>
                    <a:pt x="19604" y="0"/>
                    <a:pt x="183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987" name="Google Shape;987;p38"/>
          <p:cNvSpPr/>
          <p:nvPr/>
        </p:nvSpPr>
        <p:spPr>
          <a:xfrm flipH="1">
            <a:off x="5196440" y="2373379"/>
            <a:ext cx="559636" cy="343703"/>
          </a:xfrm>
          <a:custGeom>
            <a:rect l="l" t="t" r="r" b="b"/>
            <a:pathLst>
              <a:path w="24917" h="15308" extrusionOk="0">
                <a:moveTo>
                  <a:pt x="146" y="0"/>
                </a:moveTo>
                <a:cubicBezTo>
                  <a:pt x="146" y="1"/>
                  <a:pt x="0" y="15307"/>
                  <a:pt x="11807" y="15307"/>
                </a:cubicBezTo>
                <a:cubicBezTo>
                  <a:pt x="11863" y="15307"/>
                  <a:pt x="11920" y="15307"/>
                  <a:pt x="11977" y="15306"/>
                </a:cubicBezTo>
                <a:cubicBezTo>
                  <a:pt x="11977" y="15306"/>
                  <a:pt x="11982" y="15306"/>
                  <a:pt x="11991" y="15306"/>
                </a:cubicBezTo>
                <a:cubicBezTo>
                  <a:pt x="12432" y="15306"/>
                  <a:pt x="23540" y="15164"/>
                  <a:pt x="24917" y="888"/>
                </a:cubicBezTo>
                <a:lnTo>
                  <a:pt x="24917" y="888"/>
                </a:lnTo>
                <a:cubicBezTo>
                  <a:pt x="24916" y="888"/>
                  <a:pt x="19930" y="2783"/>
                  <a:pt x="13216" y="2783"/>
                </a:cubicBezTo>
                <a:cubicBezTo>
                  <a:pt x="9240" y="2783"/>
                  <a:pt x="4657" y="2118"/>
                  <a:pt x="14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988" name="Google Shape;988;p38"/>
          <p:cNvSpPr/>
          <p:nvPr/>
        </p:nvSpPr>
        <p:spPr>
          <a:xfrm>
            <a:off x="6208416" y="2373365"/>
            <a:ext cx="437016" cy="217388"/>
          </a:xfrm>
          <a:custGeom>
            <a:rect l="l" t="t" r="r" b="b"/>
            <a:pathLst>
              <a:path w="9040" h="4498" extrusionOk="0">
                <a:moveTo>
                  <a:pt x="8546" y="0"/>
                </a:moveTo>
                <a:cubicBezTo>
                  <a:pt x="8503" y="0"/>
                  <a:pt x="8454" y="25"/>
                  <a:pt x="8406" y="73"/>
                </a:cubicBezTo>
                <a:cubicBezTo>
                  <a:pt x="8064" y="220"/>
                  <a:pt x="8064" y="805"/>
                  <a:pt x="7918" y="1098"/>
                </a:cubicBezTo>
                <a:cubicBezTo>
                  <a:pt x="7771" y="1537"/>
                  <a:pt x="7527" y="1976"/>
                  <a:pt x="7186" y="2318"/>
                </a:cubicBezTo>
                <a:cubicBezTo>
                  <a:pt x="6601" y="3098"/>
                  <a:pt x="5771" y="3586"/>
                  <a:pt x="4844" y="3781"/>
                </a:cubicBezTo>
                <a:cubicBezTo>
                  <a:pt x="4687" y="3804"/>
                  <a:pt x="4528" y="3815"/>
                  <a:pt x="4370" y="3815"/>
                </a:cubicBezTo>
                <a:cubicBezTo>
                  <a:pt x="3497" y="3815"/>
                  <a:pt x="2626" y="3481"/>
                  <a:pt x="1966" y="2903"/>
                </a:cubicBezTo>
                <a:cubicBezTo>
                  <a:pt x="1331" y="2318"/>
                  <a:pt x="844" y="1635"/>
                  <a:pt x="502" y="854"/>
                </a:cubicBezTo>
                <a:cubicBezTo>
                  <a:pt x="449" y="766"/>
                  <a:pt x="364" y="729"/>
                  <a:pt x="282" y="729"/>
                </a:cubicBezTo>
                <a:cubicBezTo>
                  <a:pt x="137" y="729"/>
                  <a:pt x="1" y="845"/>
                  <a:pt x="63" y="1000"/>
                </a:cubicBezTo>
                <a:cubicBezTo>
                  <a:pt x="356" y="1976"/>
                  <a:pt x="892" y="2854"/>
                  <a:pt x="1673" y="3488"/>
                </a:cubicBezTo>
                <a:cubicBezTo>
                  <a:pt x="2418" y="4151"/>
                  <a:pt x="3375" y="4497"/>
                  <a:pt x="4393" y="4497"/>
                </a:cubicBezTo>
                <a:cubicBezTo>
                  <a:pt x="4574" y="4497"/>
                  <a:pt x="4757" y="4486"/>
                  <a:pt x="4942" y="4464"/>
                </a:cubicBezTo>
                <a:cubicBezTo>
                  <a:pt x="6015" y="4269"/>
                  <a:pt x="6991" y="3684"/>
                  <a:pt x="7723" y="2805"/>
                </a:cubicBezTo>
                <a:cubicBezTo>
                  <a:pt x="8064" y="2415"/>
                  <a:pt x="8357" y="1927"/>
                  <a:pt x="8601" y="1439"/>
                </a:cubicBezTo>
                <a:cubicBezTo>
                  <a:pt x="8747" y="1098"/>
                  <a:pt x="9040" y="366"/>
                  <a:pt x="8650" y="73"/>
                </a:cubicBezTo>
                <a:cubicBezTo>
                  <a:pt x="8625" y="25"/>
                  <a:pt x="8589" y="0"/>
                  <a:pt x="854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989" name="Google Shape;989;p38"/>
          <p:cNvSpPr/>
          <p:nvPr/>
        </p:nvSpPr>
        <p:spPr>
          <a:xfrm rot="10800000">
            <a:off x="7097768" y="2373371"/>
            <a:ext cx="455061" cy="126216"/>
          </a:xfrm>
          <a:custGeom>
            <a:rect l="l" t="t" r="r" b="b"/>
            <a:pathLst>
              <a:path w="9042" h="4543" extrusionOk="0">
                <a:moveTo>
                  <a:pt x="8493" y="1"/>
                </a:moveTo>
                <a:cubicBezTo>
                  <a:pt x="8464" y="1"/>
                  <a:pt x="8436" y="7"/>
                  <a:pt x="8407" y="21"/>
                </a:cubicBezTo>
                <a:cubicBezTo>
                  <a:pt x="8114" y="216"/>
                  <a:pt x="8066" y="753"/>
                  <a:pt x="7968" y="1095"/>
                </a:cubicBezTo>
                <a:cubicBezTo>
                  <a:pt x="7773" y="1534"/>
                  <a:pt x="7529" y="1973"/>
                  <a:pt x="7236" y="2363"/>
                </a:cubicBezTo>
                <a:cubicBezTo>
                  <a:pt x="6651" y="3095"/>
                  <a:pt x="5772" y="3631"/>
                  <a:pt x="4846" y="3778"/>
                </a:cubicBezTo>
                <a:cubicBezTo>
                  <a:pt x="4673" y="3802"/>
                  <a:pt x="4499" y="3815"/>
                  <a:pt x="4326" y="3815"/>
                </a:cubicBezTo>
                <a:cubicBezTo>
                  <a:pt x="3468" y="3815"/>
                  <a:pt x="2616" y="3517"/>
                  <a:pt x="1967" y="2948"/>
                </a:cubicBezTo>
                <a:cubicBezTo>
                  <a:pt x="1333" y="2363"/>
                  <a:pt x="845" y="1680"/>
                  <a:pt x="503" y="899"/>
                </a:cubicBezTo>
                <a:cubicBezTo>
                  <a:pt x="469" y="814"/>
                  <a:pt x="393" y="776"/>
                  <a:pt x="312" y="776"/>
                </a:cubicBezTo>
                <a:cubicBezTo>
                  <a:pt x="164" y="776"/>
                  <a:pt x="1" y="905"/>
                  <a:pt x="64" y="1095"/>
                </a:cubicBezTo>
                <a:cubicBezTo>
                  <a:pt x="357" y="2021"/>
                  <a:pt x="894" y="2900"/>
                  <a:pt x="1674" y="3534"/>
                </a:cubicBezTo>
                <a:cubicBezTo>
                  <a:pt x="2420" y="4197"/>
                  <a:pt x="3411" y="4543"/>
                  <a:pt x="4410" y="4543"/>
                </a:cubicBezTo>
                <a:cubicBezTo>
                  <a:pt x="4588" y="4543"/>
                  <a:pt x="4766" y="4532"/>
                  <a:pt x="4943" y="4510"/>
                </a:cubicBezTo>
                <a:cubicBezTo>
                  <a:pt x="6016" y="4315"/>
                  <a:pt x="7041" y="3729"/>
                  <a:pt x="7724" y="2851"/>
                </a:cubicBezTo>
                <a:cubicBezTo>
                  <a:pt x="8066" y="2461"/>
                  <a:pt x="8358" y="1973"/>
                  <a:pt x="8602" y="1436"/>
                </a:cubicBezTo>
                <a:cubicBezTo>
                  <a:pt x="8749" y="1095"/>
                  <a:pt x="9041" y="411"/>
                  <a:pt x="8700" y="70"/>
                </a:cubicBezTo>
                <a:cubicBezTo>
                  <a:pt x="8631" y="35"/>
                  <a:pt x="8562" y="1"/>
                  <a:pt x="8493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990" name="Google Shape;990;p38"/>
          <p:cNvGrpSpPr/>
          <p:nvPr/>
        </p:nvGrpSpPr>
        <p:grpSpPr>
          <a:xfrm>
            <a:off x="4894758" y="3238463"/>
            <a:ext cx="1253857" cy="850834"/>
            <a:chOff x="2152933" y="3429767"/>
            <a:chExt cx="800982" cy="543525"/>
          </a:xfrm>
        </p:grpSpPr>
        <p:sp>
          <p:nvSpPr>
            <p:cNvPr id="991" name="Google Shape;991;p38"/>
            <p:cNvSpPr/>
            <p:nvPr/>
          </p:nvSpPr>
          <p:spPr>
            <a:xfrm rot="-1324060">
              <a:off x="2649698" y="3462266"/>
              <a:ext cx="244394" cy="366116"/>
            </a:xfrm>
            <a:custGeom>
              <a:rect l="l" t="t" r="r" b="b"/>
              <a:pathLst>
                <a:path w="16201" h="24270" extrusionOk="0">
                  <a:moveTo>
                    <a:pt x="0" y="3015"/>
                  </a:moveTo>
                  <a:cubicBezTo>
                    <a:pt x="3036" y="990"/>
                    <a:pt x="8639" y="-1509"/>
                    <a:pt x="10829" y="1410"/>
                  </a:cubicBezTo>
                  <a:cubicBezTo>
                    <a:pt x="12387" y="3486"/>
                    <a:pt x="8935" y="8457"/>
                    <a:pt x="6417" y="7827"/>
                  </a:cubicBezTo>
                  <a:cubicBezTo>
                    <a:pt x="5867" y="7689"/>
                    <a:pt x="5035" y="7162"/>
                    <a:pt x="5214" y="6624"/>
                  </a:cubicBezTo>
                  <a:cubicBezTo>
                    <a:pt x="5812" y="4830"/>
                    <a:pt x="9694" y="5914"/>
                    <a:pt x="10829" y="7426"/>
                  </a:cubicBezTo>
                  <a:cubicBezTo>
                    <a:pt x="12997" y="10315"/>
                    <a:pt x="5626" y="19079"/>
                    <a:pt x="4011" y="15848"/>
                  </a:cubicBezTo>
                  <a:cubicBezTo>
                    <a:pt x="2218" y="12261"/>
                    <a:pt x="17310" y="12043"/>
                    <a:pt x="16042" y="15848"/>
                  </a:cubicBezTo>
                  <a:cubicBezTo>
                    <a:pt x="14870" y="19365"/>
                    <a:pt x="9686" y="21185"/>
                    <a:pt x="6016" y="20661"/>
                  </a:cubicBezTo>
                  <a:cubicBezTo>
                    <a:pt x="4832" y="20492"/>
                    <a:pt x="2272" y="20127"/>
                    <a:pt x="2807" y="19057"/>
                  </a:cubicBezTo>
                  <a:cubicBezTo>
                    <a:pt x="3285" y="18100"/>
                    <a:pt x="4950" y="18968"/>
                    <a:pt x="6016" y="19057"/>
                  </a:cubicBezTo>
                  <a:cubicBezTo>
                    <a:pt x="8926" y="19299"/>
                    <a:pt x="12818" y="19034"/>
                    <a:pt x="14438" y="21463"/>
                  </a:cubicBezTo>
                  <a:cubicBezTo>
                    <a:pt x="15405" y="22913"/>
                    <a:pt x="11769" y="24270"/>
                    <a:pt x="10026" y="2427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/>
          </p:txBody>
        </p:sp>
        <p:sp>
          <p:nvSpPr>
            <p:cNvPr id="992" name="Google Shape;992;p38"/>
            <p:cNvSpPr/>
            <p:nvPr/>
          </p:nvSpPr>
          <p:spPr>
            <a:xfrm rot="1495532">
              <a:off x="2226800" y="3517194"/>
              <a:ext cx="289201" cy="414460"/>
            </a:xfrm>
            <a:custGeom>
              <a:rect l="l" t="t" r="r" b="b"/>
              <a:pathLst>
                <a:path w="24425" h="35004" extrusionOk="0">
                  <a:moveTo>
                    <a:pt x="15848" y="0"/>
                  </a:moveTo>
                  <a:cubicBezTo>
                    <a:pt x="12255" y="1597"/>
                    <a:pt x="8712" y="3775"/>
                    <a:pt x="6222" y="6818"/>
                  </a:cubicBezTo>
                  <a:cubicBezTo>
                    <a:pt x="5083" y="8210"/>
                    <a:pt x="8737" y="11425"/>
                    <a:pt x="10233" y="10427"/>
                  </a:cubicBezTo>
                  <a:cubicBezTo>
                    <a:pt x="11043" y="9887"/>
                    <a:pt x="12008" y="7620"/>
                    <a:pt x="11035" y="7620"/>
                  </a:cubicBezTo>
                  <a:cubicBezTo>
                    <a:pt x="7249" y="7620"/>
                    <a:pt x="1695" y="11567"/>
                    <a:pt x="2613" y="15240"/>
                  </a:cubicBezTo>
                  <a:cubicBezTo>
                    <a:pt x="4365" y="22248"/>
                    <a:pt x="20551" y="20631"/>
                    <a:pt x="24270" y="14438"/>
                  </a:cubicBezTo>
                  <a:cubicBezTo>
                    <a:pt x="24889" y="13406"/>
                    <a:pt x="21810" y="14084"/>
                    <a:pt x="20660" y="14438"/>
                  </a:cubicBezTo>
                  <a:cubicBezTo>
                    <a:pt x="16314" y="15775"/>
                    <a:pt x="9916" y="15830"/>
                    <a:pt x="8228" y="20052"/>
                  </a:cubicBezTo>
                  <a:cubicBezTo>
                    <a:pt x="7451" y="21995"/>
                    <a:pt x="8992" y="25213"/>
                    <a:pt x="11035" y="25667"/>
                  </a:cubicBezTo>
                  <a:cubicBezTo>
                    <a:pt x="12975" y="26098"/>
                    <a:pt x="18055" y="25067"/>
                    <a:pt x="16650" y="23662"/>
                  </a:cubicBezTo>
                  <a:cubicBezTo>
                    <a:pt x="12378" y="19390"/>
                    <a:pt x="-1453" y="25473"/>
                    <a:pt x="207" y="31282"/>
                  </a:cubicBezTo>
                  <a:cubicBezTo>
                    <a:pt x="1937" y="37336"/>
                    <a:pt x="13083" y="34476"/>
                    <a:pt x="19056" y="32485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/>
          </p:txBody>
        </p:sp>
      </p:grpSp>
      <p:grpSp>
        <p:nvGrpSpPr>
          <p:cNvPr id="993" name="Google Shape;993;p38"/>
          <p:cNvGrpSpPr/>
          <p:nvPr/>
        </p:nvGrpSpPr>
        <p:grpSpPr>
          <a:xfrm>
            <a:off x="6319357" y="3097819"/>
            <a:ext cx="1639723" cy="1035499"/>
            <a:chOff x="6031034" y="3460382"/>
            <a:chExt cx="991608" cy="626209"/>
          </a:xfrm>
        </p:grpSpPr>
        <p:sp>
          <p:nvSpPr>
            <p:cNvPr id="994" name="Google Shape;994;p38"/>
            <p:cNvSpPr/>
            <p:nvPr/>
          </p:nvSpPr>
          <p:spPr>
            <a:xfrm>
              <a:off x="6031034" y="3932391"/>
              <a:ext cx="154200" cy="154200"/>
            </a:xfrm>
            <a:prstGeom prst="star4">
              <a:avLst>
                <a:gd name="adj" fmla="val 6425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5" name="Google Shape;995;p38"/>
            <p:cNvSpPr/>
            <p:nvPr/>
          </p:nvSpPr>
          <p:spPr>
            <a:xfrm>
              <a:off x="6377976" y="3460382"/>
              <a:ext cx="154200" cy="154200"/>
            </a:xfrm>
            <a:prstGeom prst="star4">
              <a:avLst>
                <a:gd name="adj" fmla="val 6425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6" name="Google Shape;996;p38"/>
            <p:cNvSpPr/>
            <p:nvPr/>
          </p:nvSpPr>
          <p:spPr>
            <a:xfrm>
              <a:off x="6868442" y="3932391"/>
              <a:ext cx="154200" cy="154200"/>
            </a:xfrm>
            <a:prstGeom prst="star4">
              <a:avLst>
                <a:gd name="adj" fmla="val 6425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997" name="Google Shape;997;p38"/>
          <p:cNvSpPr txBox="1">
            <a:spLocks noGrp="1"/>
          </p:cNvSpPr>
          <p:nvPr>
            <p:ph type="title" idx="4294967295"/>
          </p:nvPr>
        </p:nvSpPr>
        <p:spPr>
          <a:xfrm>
            <a:off x="4676425" y="1341425"/>
            <a:ext cx="3501000" cy="7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2000"/>
              <a:t>Pick the expressions that show how you are feeling</a:t>
            </a:r>
            <a:endParaRPr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1001"/>
        <p:cNvGrpSpPr/>
        <p:nvPr/>
      </p:nvGrpSpPr>
      <p:grpSpPr>
        <a:xfrm>
          <a:off x="0" y="0"/>
          <a:ext cx="0" cy="0"/>
        </a:xfrm>
      </p:grpSpPr>
      <p:sp>
        <p:nvSpPr>
          <p:cNvPr id="1002" name="Google Shape;1002;p39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Draw How Are You Feeling</a:t>
            </a:r>
            <a:endParaRPr/>
          </a:p>
        </p:txBody>
      </p:sp>
      <p:grpSp>
        <p:nvGrpSpPr>
          <p:cNvPr id="1003" name="Google Shape;1003;p39"/>
          <p:cNvGrpSpPr/>
          <p:nvPr/>
        </p:nvGrpSpPr>
        <p:grpSpPr>
          <a:xfrm>
            <a:off x="2915605" y="1341436"/>
            <a:ext cx="3312773" cy="3028253"/>
            <a:chOff x="2851611" y="3208450"/>
            <a:chExt cx="2085604" cy="1842900"/>
          </a:xfrm>
        </p:grpSpPr>
        <p:sp>
          <p:nvSpPr>
            <p:cNvPr id="1004" name="Google Shape;1004;p39"/>
            <p:cNvSpPr/>
            <p:nvPr/>
          </p:nvSpPr>
          <p:spPr>
            <a:xfrm>
              <a:off x="2851611" y="3208450"/>
              <a:ext cx="2085600" cy="18429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5" name="Google Shape;1005;p39"/>
            <p:cNvSpPr/>
            <p:nvPr/>
          </p:nvSpPr>
          <p:spPr>
            <a:xfrm>
              <a:off x="2851615" y="3208454"/>
              <a:ext cx="2085600" cy="384300"/>
            </a:xfrm>
            <a:prstGeom prst="round2SameRect">
              <a:avLst>
                <a:gd name="adj1" fmla="val 26332"/>
                <a:gd name="adj2" fmla="val 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ctr" rtl="0">
                <a:spcBef>
                  <a:spcPct val="0"/>
                </a:spcBef>
                <a:spcAft>
                  <a:spcPct val="0"/>
                </a:spcAft>
                <a:buNone/>
              </a:pPr>
              <a:r>
                <a:rPr lang="en" sz="2400">
                  <a:solidFill>
                    <a:schemeClr val="accent6"/>
                  </a:solidFill>
                  <a:latin typeface="Concert One"/>
                  <a:ea typeface="Concert One"/>
                  <a:cs typeface="Concert One"/>
                  <a:sym typeface="Concert One"/>
                </a:rPr>
                <a:t>Jenna Doe</a:t>
              </a:r>
              <a:endParaRPr sz="24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endParaRPr>
            </a:p>
          </p:txBody>
        </p:sp>
      </p:grpSp>
      <p:grpSp>
        <p:nvGrpSpPr>
          <p:cNvPr id="1006" name="Google Shape;1006;p39"/>
          <p:cNvGrpSpPr/>
          <p:nvPr/>
        </p:nvGrpSpPr>
        <p:grpSpPr>
          <a:xfrm>
            <a:off x="3780958" y="2399110"/>
            <a:ext cx="1582083" cy="1774205"/>
            <a:chOff x="1440425" y="238225"/>
            <a:chExt cx="4542300" cy="5093900"/>
          </a:xfrm>
        </p:grpSpPr>
        <p:sp>
          <p:nvSpPr>
            <p:cNvPr id="1007" name="Google Shape;1007;p39"/>
            <p:cNvSpPr/>
            <p:nvPr/>
          </p:nvSpPr>
          <p:spPr>
            <a:xfrm>
              <a:off x="1440425" y="238225"/>
              <a:ext cx="4542300" cy="5093900"/>
            </a:xfrm>
            <a:custGeom>
              <a:rect l="l" t="t" r="r" b="b"/>
              <a:pathLst>
                <a:path w="181692" h="203756" extrusionOk="0">
                  <a:moveTo>
                    <a:pt x="94968" y="1"/>
                  </a:moveTo>
                  <a:cubicBezTo>
                    <a:pt x="68315" y="1"/>
                    <a:pt x="40556" y="8879"/>
                    <a:pt x="32503" y="29067"/>
                  </a:cubicBezTo>
                  <a:cubicBezTo>
                    <a:pt x="24428" y="48851"/>
                    <a:pt x="21602" y="91649"/>
                    <a:pt x="21602" y="91649"/>
                  </a:cubicBezTo>
                  <a:cubicBezTo>
                    <a:pt x="22005" y="95485"/>
                    <a:pt x="18775" y="98917"/>
                    <a:pt x="14940" y="98917"/>
                  </a:cubicBezTo>
                  <a:cubicBezTo>
                    <a:pt x="11911" y="98917"/>
                    <a:pt x="9085" y="100128"/>
                    <a:pt x="7066" y="102348"/>
                  </a:cubicBezTo>
                  <a:cubicBezTo>
                    <a:pt x="1" y="110020"/>
                    <a:pt x="7268" y="122536"/>
                    <a:pt x="21198" y="123949"/>
                  </a:cubicBezTo>
                  <a:lnTo>
                    <a:pt x="22207" y="123949"/>
                  </a:lnTo>
                  <a:cubicBezTo>
                    <a:pt x="24832" y="124353"/>
                    <a:pt x="27254" y="126170"/>
                    <a:pt x="28062" y="128795"/>
                  </a:cubicBezTo>
                  <a:cubicBezTo>
                    <a:pt x="33512" y="146358"/>
                    <a:pt x="43404" y="160691"/>
                    <a:pt x="66015" y="166546"/>
                  </a:cubicBezTo>
                  <a:cubicBezTo>
                    <a:pt x="69043" y="167353"/>
                    <a:pt x="71264" y="170180"/>
                    <a:pt x="71062" y="173410"/>
                  </a:cubicBezTo>
                  <a:cubicBezTo>
                    <a:pt x="70860" y="180274"/>
                    <a:pt x="70456" y="188349"/>
                    <a:pt x="70456" y="192588"/>
                  </a:cubicBezTo>
                  <a:cubicBezTo>
                    <a:pt x="70254" y="194405"/>
                    <a:pt x="71062" y="196424"/>
                    <a:pt x="72475" y="197635"/>
                  </a:cubicBezTo>
                  <a:cubicBezTo>
                    <a:pt x="75287" y="200260"/>
                    <a:pt x="81059" y="203755"/>
                    <a:pt x="90600" y="203755"/>
                  </a:cubicBezTo>
                  <a:cubicBezTo>
                    <a:pt x="91333" y="203755"/>
                    <a:pt x="92087" y="203735"/>
                    <a:pt x="92865" y="203692"/>
                  </a:cubicBezTo>
                  <a:cubicBezTo>
                    <a:pt x="103160" y="203086"/>
                    <a:pt x="107804" y="199452"/>
                    <a:pt x="109822" y="196828"/>
                  </a:cubicBezTo>
                  <a:cubicBezTo>
                    <a:pt x="110832" y="195415"/>
                    <a:pt x="111437" y="193598"/>
                    <a:pt x="111236" y="191781"/>
                  </a:cubicBezTo>
                  <a:lnTo>
                    <a:pt x="109015" y="173208"/>
                  </a:lnTo>
                  <a:cubicBezTo>
                    <a:pt x="108611" y="169978"/>
                    <a:pt x="110630" y="166950"/>
                    <a:pt x="113860" y="165940"/>
                  </a:cubicBezTo>
                  <a:cubicBezTo>
                    <a:pt x="132635" y="160490"/>
                    <a:pt x="147977" y="146560"/>
                    <a:pt x="154841" y="128189"/>
                  </a:cubicBezTo>
                  <a:cubicBezTo>
                    <a:pt x="155851" y="125766"/>
                    <a:pt x="158071" y="124151"/>
                    <a:pt x="160494" y="123949"/>
                  </a:cubicBezTo>
                  <a:cubicBezTo>
                    <a:pt x="174424" y="122334"/>
                    <a:pt x="181691" y="109818"/>
                    <a:pt x="174625" y="102147"/>
                  </a:cubicBezTo>
                  <a:cubicBezTo>
                    <a:pt x="172809" y="100128"/>
                    <a:pt x="170184" y="98917"/>
                    <a:pt x="167358" y="98917"/>
                  </a:cubicBezTo>
                  <a:cubicBezTo>
                    <a:pt x="163724" y="98715"/>
                    <a:pt x="160898" y="95686"/>
                    <a:pt x="160898" y="91851"/>
                  </a:cubicBezTo>
                  <a:cubicBezTo>
                    <a:pt x="161705" y="58945"/>
                    <a:pt x="163522" y="42794"/>
                    <a:pt x="148583" y="18973"/>
                  </a:cubicBezTo>
                  <a:cubicBezTo>
                    <a:pt x="141023" y="6877"/>
                    <a:pt x="118424" y="1"/>
                    <a:pt x="9496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8" name="Google Shape;1008;p39"/>
            <p:cNvSpPr/>
            <p:nvPr/>
          </p:nvSpPr>
          <p:spPr>
            <a:xfrm>
              <a:off x="3307800" y="2306100"/>
              <a:ext cx="444150" cy="940225"/>
            </a:xfrm>
            <a:custGeom>
              <a:rect l="l" t="t" r="r" b="b"/>
              <a:pathLst>
                <a:path w="17766" h="37609" extrusionOk="0">
                  <a:moveTo>
                    <a:pt x="15242" y="1"/>
                  </a:moveTo>
                  <a:cubicBezTo>
                    <a:pt x="14990" y="1"/>
                    <a:pt x="14738" y="152"/>
                    <a:pt x="14738" y="455"/>
                  </a:cubicBezTo>
                  <a:lnTo>
                    <a:pt x="14536" y="657"/>
                  </a:lnTo>
                  <a:cubicBezTo>
                    <a:pt x="14536" y="4089"/>
                    <a:pt x="14334" y="7723"/>
                    <a:pt x="14334" y="11356"/>
                  </a:cubicBezTo>
                  <a:cubicBezTo>
                    <a:pt x="14536" y="14788"/>
                    <a:pt x="14738" y="18220"/>
                    <a:pt x="14738" y="21450"/>
                  </a:cubicBezTo>
                  <a:cubicBezTo>
                    <a:pt x="14536" y="22662"/>
                    <a:pt x="14132" y="23873"/>
                    <a:pt x="13526" y="24882"/>
                  </a:cubicBezTo>
                  <a:cubicBezTo>
                    <a:pt x="12719" y="25488"/>
                    <a:pt x="11710" y="25892"/>
                    <a:pt x="10700" y="26094"/>
                  </a:cubicBezTo>
                  <a:cubicBezTo>
                    <a:pt x="8479" y="26295"/>
                    <a:pt x="6259" y="26699"/>
                    <a:pt x="4240" y="27305"/>
                  </a:cubicBezTo>
                  <a:cubicBezTo>
                    <a:pt x="404" y="28516"/>
                    <a:pt x="1" y="33967"/>
                    <a:pt x="3433" y="35986"/>
                  </a:cubicBezTo>
                  <a:cubicBezTo>
                    <a:pt x="5249" y="36995"/>
                    <a:pt x="7268" y="37601"/>
                    <a:pt x="9489" y="37601"/>
                  </a:cubicBezTo>
                  <a:cubicBezTo>
                    <a:pt x="9812" y="37601"/>
                    <a:pt x="10167" y="37609"/>
                    <a:pt x="10537" y="37609"/>
                  </a:cubicBezTo>
                  <a:cubicBezTo>
                    <a:pt x="12016" y="37609"/>
                    <a:pt x="13728" y="37480"/>
                    <a:pt x="14536" y="36188"/>
                  </a:cubicBezTo>
                  <a:cubicBezTo>
                    <a:pt x="14738" y="35784"/>
                    <a:pt x="14536" y="35380"/>
                    <a:pt x="14334" y="35178"/>
                  </a:cubicBezTo>
                  <a:cubicBezTo>
                    <a:pt x="13769" y="34855"/>
                    <a:pt x="13107" y="34758"/>
                    <a:pt x="12425" y="34758"/>
                  </a:cubicBezTo>
                  <a:cubicBezTo>
                    <a:pt x="11403" y="34758"/>
                    <a:pt x="10337" y="34976"/>
                    <a:pt x="9489" y="34976"/>
                  </a:cubicBezTo>
                  <a:cubicBezTo>
                    <a:pt x="7672" y="34976"/>
                    <a:pt x="5653" y="34371"/>
                    <a:pt x="4442" y="33159"/>
                  </a:cubicBezTo>
                  <a:cubicBezTo>
                    <a:pt x="1212" y="29122"/>
                    <a:pt x="9287" y="28516"/>
                    <a:pt x="11508" y="27910"/>
                  </a:cubicBezTo>
                  <a:cubicBezTo>
                    <a:pt x="13123" y="27507"/>
                    <a:pt x="14536" y="26901"/>
                    <a:pt x="15949" y="25690"/>
                  </a:cubicBezTo>
                  <a:cubicBezTo>
                    <a:pt x="17362" y="23671"/>
                    <a:pt x="17766" y="21450"/>
                    <a:pt x="17564" y="19028"/>
                  </a:cubicBezTo>
                  <a:cubicBezTo>
                    <a:pt x="17160" y="12770"/>
                    <a:pt x="16555" y="6713"/>
                    <a:pt x="15747" y="455"/>
                  </a:cubicBezTo>
                  <a:cubicBezTo>
                    <a:pt x="15747" y="152"/>
                    <a:pt x="15495" y="1"/>
                    <a:pt x="152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9" name="Google Shape;1009;p39"/>
            <p:cNvSpPr/>
            <p:nvPr/>
          </p:nvSpPr>
          <p:spPr>
            <a:xfrm>
              <a:off x="4069900" y="2090975"/>
              <a:ext cx="988475" cy="827425"/>
            </a:xfrm>
            <a:custGeom>
              <a:rect l="l" t="t" r="r" b="b"/>
              <a:pathLst>
                <a:path w="39539" h="33097" extrusionOk="0">
                  <a:moveTo>
                    <a:pt x="16898" y="1"/>
                  </a:moveTo>
                  <a:cubicBezTo>
                    <a:pt x="13194" y="1"/>
                    <a:pt x="9446" y="1327"/>
                    <a:pt x="6258" y="4417"/>
                  </a:cubicBezTo>
                  <a:cubicBezTo>
                    <a:pt x="2625" y="8051"/>
                    <a:pt x="606" y="12694"/>
                    <a:pt x="404" y="17539"/>
                  </a:cubicBezTo>
                  <a:cubicBezTo>
                    <a:pt x="0" y="20365"/>
                    <a:pt x="606" y="23191"/>
                    <a:pt x="1817" y="25816"/>
                  </a:cubicBezTo>
                  <a:cubicBezTo>
                    <a:pt x="4526" y="30847"/>
                    <a:pt x="10389" y="33096"/>
                    <a:pt x="16026" y="33096"/>
                  </a:cubicBezTo>
                  <a:cubicBezTo>
                    <a:pt x="16270" y="33096"/>
                    <a:pt x="16513" y="33092"/>
                    <a:pt x="16756" y="33084"/>
                  </a:cubicBezTo>
                  <a:cubicBezTo>
                    <a:pt x="16959" y="33090"/>
                    <a:pt x="17161" y="33094"/>
                    <a:pt x="17363" y="33094"/>
                  </a:cubicBezTo>
                  <a:cubicBezTo>
                    <a:pt x="23189" y="33094"/>
                    <a:pt x="28580" y="30290"/>
                    <a:pt x="31897" y="25412"/>
                  </a:cubicBezTo>
                  <a:cubicBezTo>
                    <a:pt x="39539" y="12880"/>
                    <a:pt x="28437" y="1"/>
                    <a:pt x="1689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0" name="Google Shape;1010;p39"/>
            <p:cNvSpPr/>
            <p:nvPr/>
          </p:nvSpPr>
          <p:spPr>
            <a:xfrm>
              <a:off x="4145600" y="2243575"/>
              <a:ext cx="721850" cy="629425"/>
            </a:xfrm>
            <a:custGeom>
              <a:rect l="l" t="t" r="r" b="b"/>
              <a:pathLst>
                <a:path w="28873" h="25177" extrusionOk="0">
                  <a:moveTo>
                    <a:pt x="12093" y="1"/>
                  </a:moveTo>
                  <a:cubicBezTo>
                    <a:pt x="9357" y="1"/>
                    <a:pt x="6591" y="1009"/>
                    <a:pt x="4240" y="3360"/>
                  </a:cubicBezTo>
                  <a:cubicBezTo>
                    <a:pt x="1817" y="6186"/>
                    <a:pt x="404" y="9618"/>
                    <a:pt x="202" y="13252"/>
                  </a:cubicBezTo>
                  <a:cubicBezTo>
                    <a:pt x="0" y="15472"/>
                    <a:pt x="404" y="17491"/>
                    <a:pt x="1212" y="19510"/>
                  </a:cubicBezTo>
                  <a:cubicBezTo>
                    <a:pt x="3524" y="23171"/>
                    <a:pt x="7307" y="25176"/>
                    <a:pt x="11508" y="25176"/>
                  </a:cubicBezTo>
                  <a:cubicBezTo>
                    <a:pt x="11709" y="25176"/>
                    <a:pt x="11910" y="25172"/>
                    <a:pt x="12113" y="25163"/>
                  </a:cubicBezTo>
                  <a:cubicBezTo>
                    <a:pt x="16554" y="25163"/>
                    <a:pt x="20592" y="22942"/>
                    <a:pt x="23216" y="19308"/>
                  </a:cubicBezTo>
                  <a:cubicBezTo>
                    <a:pt x="28874" y="9828"/>
                    <a:pt x="20634" y="1"/>
                    <a:pt x="120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1" name="Google Shape;1011;p39"/>
            <p:cNvSpPr/>
            <p:nvPr/>
          </p:nvSpPr>
          <p:spPr>
            <a:xfrm>
              <a:off x="2360950" y="2090975"/>
              <a:ext cx="987250" cy="827425"/>
            </a:xfrm>
            <a:custGeom>
              <a:rect l="l" t="t" r="r" b="b"/>
              <a:pathLst>
                <a:path w="39490" h="33097" extrusionOk="0">
                  <a:moveTo>
                    <a:pt x="22767" y="1"/>
                  </a:moveTo>
                  <a:cubicBezTo>
                    <a:pt x="11181" y="1"/>
                    <a:pt x="0" y="12880"/>
                    <a:pt x="7795" y="25412"/>
                  </a:cubicBezTo>
                  <a:cubicBezTo>
                    <a:pt x="11112" y="30290"/>
                    <a:pt x="16503" y="33094"/>
                    <a:pt x="22329" y="33094"/>
                  </a:cubicBezTo>
                  <a:cubicBezTo>
                    <a:pt x="22530" y="33094"/>
                    <a:pt x="22733" y="33090"/>
                    <a:pt x="22936" y="33084"/>
                  </a:cubicBezTo>
                  <a:cubicBezTo>
                    <a:pt x="23170" y="33092"/>
                    <a:pt x="23406" y="33096"/>
                    <a:pt x="23642" y="33096"/>
                  </a:cubicBezTo>
                  <a:cubicBezTo>
                    <a:pt x="29118" y="33096"/>
                    <a:pt x="35165" y="30847"/>
                    <a:pt x="37875" y="25816"/>
                  </a:cubicBezTo>
                  <a:cubicBezTo>
                    <a:pt x="39086" y="23191"/>
                    <a:pt x="39490" y="20365"/>
                    <a:pt x="39288" y="17539"/>
                  </a:cubicBezTo>
                  <a:cubicBezTo>
                    <a:pt x="38884" y="12694"/>
                    <a:pt x="36865" y="8051"/>
                    <a:pt x="33433" y="4417"/>
                  </a:cubicBezTo>
                  <a:cubicBezTo>
                    <a:pt x="30245" y="1327"/>
                    <a:pt x="26485" y="1"/>
                    <a:pt x="2276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2" name="Google Shape;1012;p39"/>
            <p:cNvSpPr/>
            <p:nvPr/>
          </p:nvSpPr>
          <p:spPr>
            <a:xfrm>
              <a:off x="2555675" y="2243575"/>
              <a:ext cx="721875" cy="629425"/>
            </a:xfrm>
            <a:custGeom>
              <a:rect l="l" t="t" r="r" b="b"/>
              <a:pathLst>
                <a:path w="28875" h="25177" extrusionOk="0">
                  <a:moveTo>
                    <a:pt x="16694" y="1"/>
                  </a:moveTo>
                  <a:cubicBezTo>
                    <a:pt x="8241" y="1"/>
                    <a:pt x="1" y="9828"/>
                    <a:pt x="5658" y="19308"/>
                  </a:cubicBezTo>
                  <a:cubicBezTo>
                    <a:pt x="8081" y="22942"/>
                    <a:pt x="12118" y="25163"/>
                    <a:pt x="16560" y="25163"/>
                  </a:cubicBezTo>
                  <a:cubicBezTo>
                    <a:pt x="16762" y="25172"/>
                    <a:pt x="16965" y="25176"/>
                    <a:pt x="17166" y="25176"/>
                  </a:cubicBezTo>
                  <a:cubicBezTo>
                    <a:pt x="21384" y="25176"/>
                    <a:pt x="25342" y="23171"/>
                    <a:pt x="27461" y="19510"/>
                  </a:cubicBezTo>
                  <a:cubicBezTo>
                    <a:pt x="28471" y="17693"/>
                    <a:pt x="28874" y="15472"/>
                    <a:pt x="28672" y="13252"/>
                  </a:cubicBezTo>
                  <a:cubicBezTo>
                    <a:pt x="28269" y="9618"/>
                    <a:pt x="26856" y="6186"/>
                    <a:pt x="24433" y="3360"/>
                  </a:cubicBezTo>
                  <a:cubicBezTo>
                    <a:pt x="22131" y="1009"/>
                    <a:pt x="19402" y="1"/>
                    <a:pt x="1669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3" name="Google Shape;1013;p39"/>
            <p:cNvSpPr/>
            <p:nvPr/>
          </p:nvSpPr>
          <p:spPr>
            <a:xfrm>
              <a:off x="2782925" y="2370450"/>
              <a:ext cx="151425" cy="153975"/>
            </a:xfrm>
            <a:custGeom>
              <a:rect l="l" t="t" r="r" b="b"/>
              <a:pathLst>
                <a:path w="6057" h="6159" extrusionOk="0">
                  <a:moveTo>
                    <a:pt x="2852" y="1"/>
                  </a:moveTo>
                  <a:cubicBezTo>
                    <a:pt x="2473" y="1"/>
                    <a:pt x="2120" y="102"/>
                    <a:pt x="1817" y="304"/>
                  </a:cubicBezTo>
                  <a:cubicBezTo>
                    <a:pt x="1413" y="304"/>
                    <a:pt x="1010" y="707"/>
                    <a:pt x="808" y="909"/>
                  </a:cubicBezTo>
                  <a:lnTo>
                    <a:pt x="404" y="1515"/>
                  </a:lnTo>
                  <a:cubicBezTo>
                    <a:pt x="0" y="1919"/>
                    <a:pt x="0" y="2524"/>
                    <a:pt x="0" y="2928"/>
                  </a:cubicBezTo>
                  <a:lnTo>
                    <a:pt x="0" y="3735"/>
                  </a:lnTo>
                  <a:cubicBezTo>
                    <a:pt x="0" y="4341"/>
                    <a:pt x="404" y="4745"/>
                    <a:pt x="606" y="5149"/>
                  </a:cubicBezTo>
                  <a:lnTo>
                    <a:pt x="808" y="5149"/>
                  </a:lnTo>
                  <a:cubicBezTo>
                    <a:pt x="1010" y="5351"/>
                    <a:pt x="1212" y="5552"/>
                    <a:pt x="1615" y="5754"/>
                  </a:cubicBezTo>
                  <a:lnTo>
                    <a:pt x="2221" y="6158"/>
                  </a:lnTo>
                  <a:lnTo>
                    <a:pt x="3432" y="6158"/>
                  </a:lnTo>
                  <a:cubicBezTo>
                    <a:pt x="3634" y="6158"/>
                    <a:pt x="4038" y="5956"/>
                    <a:pt x="4240" y="5956"/>
                  </a:cubicBezTo>
                  <a:cubicBezTo>
                    <a:pt x="4643" y="5754"/>
                    <a:pt x="4845" y="5552"/>
                    <a:pt x="5249" y="5351"/>
                  </a:cubicBezTo>
                  <a:lnTo>
                    <a:pt x="5653" y="4745"/>
                  </a:lnTo>
                  <a:lnTo>
                    <a:pt x="5855" y="3937"/>
                  </a:lnTo>
                  <a:cubicBezTo>
                    <a:pt x="6057" y="3534"/>
                    <a:pt x="6057" y="3130"/>
                    <a:pt x="5855" y="2726"/>
                  </a:cubicBezTo>
                  <a:cubicBezTo>
                    <a:pt x="5855" y="2322"/>
                    <a:pt x="5855" y="1919"/>
                    <a:pt x="5653" y="1717"/>
                  </a:cubicBezTo>
                  <a:cubicBezTo>
                    <a:pt x="5451" y="1313"/>
                    <a:pt x="5249" y="1111"/>
                    <a:pt x="5047" y="909"/>
                  </a:cubicBezTo>
                  <a:cubicBezTo>
                    <a:pt x="4643" y="707"/>
                    <a:pt x="4442" y="304"/>
                    <a:pt x="4038" y="304"/>
                  </a:cubicBezTo>
                  <a:cubicBezTo>
                    <a:pt x="3634" y="102"/>
                    <a:pt x="3230" y="1"/>
                    <a:pt x="285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4" name="Google Shape;1014;p39"/>
            <p:cNvSpPr/>
            <p:nvPr/>
          </p:nvSpPr>
          <p:spPr>
            <a:xfrm>
              <a:off x="4276825" y="2370450"/>
              <a:ext cx="156475" cy="153975"/>
            </a:xfrm>
            <a:custGeom>
              <a:rect l="l" t="t" r="r" b="b"/>
              <a:pathLst>
                <a:path w="6259" h="6159" extrusionOk="0">
                  <a:moveTo>
                    <a:pt x="3003" y="1"/>
                  </a:moveTo>
                  <a:cubicBezTo>
                    <a:pt x="2625" y="1"/>
                    <a:pt x="2221" y="102"/>
                    <a:pt x="1817" y="304"/>
                  </a:cubicBezTo>
                  <a:cubicBezTo>
                    <a:pt x="1413" y="304"/>
                    <a:pt x="1212" y="707"/>
                    <a:pt x="808" y="909"/>
                  </a:cubicBezTo>
                  <a:lnTo>
                    <a:pt x="404" y="1515"/>
                  </a:lnTo>
                  <a:cubicBezTo>
                    <a:pt x="202" y="1919"/>
                    <a:pt x="0" y="2524"/>
                    <a:pt x="0" y="2928"/>
                  </a:cubicBezTo>
                  <a:lnTo>
                    <a:pt x="0" y="3735"/>
                  </a:lnTo>
                  <a:cubicBezTo>
                    <a:pt x="202" y="4341"/>
                    <a:pt x="404" y="4745"/>
                    <a:pt x="808" y="5149"/>
                  </a:cubicBezTo>
                  <a:lnTo>
                    <a:pt x="1010" y="5149"/>
                  </a:lnTo>
                  <a:cubicBezTo>
                    <a:pt x="1212" y="5351"/>
                    <a:pt x="1413" y="5552"/>
                    <a:pt x="1615" y="5754"/>
                  </a:cubicBezTo>
                  <a:lnTo>
                    <a:pt x="2423" y="6158"/>
                  </a:lnTo>
                  <a:lnTo>
                    <a:pt x="3634" y="6158"/>
                  </a:lnTo>
                  <a:cubicBezTo>
                    <a:pt x="3836" y="6158"/>
                    <a:pt x="4038" y="5956"/>
                    <a:pt x="4240" y="5956"/>
                  </a:cubicBezTo>
                  <a:cubicBezTo>
                    <a:pt x="4643" y="5754"/>
                    <a:pt x="5047" y="5552"/>
                    <a:pt x="5249" y="5351"/>
                  </a:cubicBezTo>
                  <a:lnTo>
                    <a:pt x="5653" y="4745"/>
                  </a:lnTo>
                  <a:lnTo>
                    <a:pt x="6057" y="3937"/>
                  </a:lnTo>
                  <a:cubicBezTo>
                    <a:pt x="6259" y="3534"/>
                    <a:pt x="6259" y="3130"/>
                    <a:pt x="6057" y="2726"/>
                  </a:cubicBezTo>
                  <a:cubicBezTo>
                    <a:pt x="6057" y="2322"/>
                    <a:pt x="5855" y="1919"/>
                    <a:pt x="5653" y="1717"/>
                  </a:cubicBezTo>
                  <a:cubicBezTo>
                    <a:pt x="5451" y="1313"/>
                    <a:pt x="5249" y="1111"/>
                    <a:pt x="5047" y="909"/>
                  </a:cubicBezTo>
                  <a:cubicBezTo>
                    <a:pt x="4845" y="707"/>
                    <a:pt x="4442" y="304"/>
                    <a:pt x="4038" y="304"/>
                  </a:cubicBezTo>
                  <a:cubicBezTo>
                    <a:pt x="3735" y="102"/>
                    <a:pt x="3382" y="1"/>
                    <a:pt x="30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1018"/>
        <p:cNvGrpSpPr/>
        <p:nvPr/>
      </p:nvGrpSpPr>
      <p:grpSpPr>
        <a:xfrm>
          <a:off x="0" y="0"/>
          <a:ext cx="0" cy="0"/>
        </a:xfrm>
      </p:grpSpPr>
      <p:sp>
        <p:nvSpPr>
          <p:cNvPr id="1019" name="Google Shape;1019;p40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Match the Emotion to the Face</a:t>
            </a:r>
            <a:endParaRPr/>
          </a:p>
        </p:txBody>
      </p:sp>
      <p:grpSp>
        <p:nvGrpSpPr>
          <p:cNvPr id="1020" name="Google Shape;1020;p40"/>
          <p:cNvGrpSpPr/>
          <p:nvPr/>
        </p:nvGrpSpPr>
        <p:grpSpPr>
          <a:xfrm>
            <a:off x="3658216" y="1460850"/>
            <a:ext cx="1827909" cy="1670484"/>
            <a:chOff x="3087158" y="3273503"/>
            <a:chExt cx="1729500" cy="1580700"/>
          </a:xfrm>
        </p:grpSpPr>
        <p:sp>
          <p:nvSpPr>
            <p:cNvPr id="1021" name="Google Shape;1021;p40"/>
            <p:cNvSpPr/>
            <p:nvPr/>
          </p:nvSpPr>
          <p:spPr>
            <a:xfrm>
              <a:off x="3087158" y="3273503"/>
              <a:ext cx="1729500" cy="15807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grpSp>
          <p:nvGrpSpPr>
            <p:cNvPr id="1022" name="Google Shape;1022;p40"/>
            <p:cNvGrpSpPr/>
            <p:nvPr/>
          </p:nvGrpSpPr>
          <p:grpSpPr>
            <a:xfrm>
              <a:off x="3484892" y="3466854"/>
              <a:ext cx="934008" cy="1194008"/>
              <a:chOff x="3172850" y="3059100"/>
              <a:chExt cx="1448075" cy="1851175"/>
            </a:xfrm>
          </p:grpSpPr>
          <p:sp>
            <p:nvSpPr>
              <p:cNvPr id="1023" name="Google Shape;1023;p40"/>
              <p:cNvSpPr/>
              <p:nvPr/>
            </p:nvSpPr>
            <p:spPr>
              <a:xfrm>
                <a:off x="3172850" y="3251850"/>
                <a:ext cx="1448075" cy="1551475"/>
              </a:xfrm>
              <a:custGeom>
                <a:rect l="l" t="t" r="r" b="b"/>
                <a:pathLst>
                  <a:path w="57923" h="62059" extrusionOk="0">
                    <a:moveTo>
                      <a:pt x="32698" y="0"/>
                    </a:moveTo>
                    <a:cubicBezTo>
                      <a:pt x="23227" y="0"/>
                      <a:pt x="11705" y="1636"/>
                      <a:pt x="6887" y="6751"/>
                    </a:cubicBezTo>
                    <a:cubicBezTo>
                      <a:pt x="6887" y="6751"/>
                      <a:pt x="6114" y="19622"/>
                      <a:pt x="7144" y="29147"/>
                    </a:cubicBezTo>
                    <a:cubicBezTo>
                      <a:pt x="6402" y="28851"/>
                      <a:pt x="5592" y="28636"/>
                      <a:pt x="4801" y="28636"/>
                    </a:cubicBezTo>
                    <a:cubicBezTo>
                      <a:pt x="3877" y="28636"/>
                      <a:pt x="2981" y="28929"/>
                      <a:pt x="2253" y="29727"/>
                    </a:cubicBezTo>
                    <a:cubicBezTo>
                      <a:pt x="0" y="32108"/>
                      <a:pt x="2317" y="36162"/>
                      <a:pt x="6758" y="36613"/>
                    </a:cubicBezTo>
                    <a:cubicBezTo>
                      <a:pt x="7401" y="36677"/>
                      <a:pt x="7981" y="36742"/>
                      <a:pt x="8495" y="36742"/>
                    </a:cubicBezTo>
                    <a:cubicBezTo>
                      <a:pt x="10297" y="43499"/>
                      <a:pt x="13708" y="48905"/>
                      <a:pt x="22719" y="50643"/>
                    </a:cubicBezTo>
                    <a:cubicBezTo>
                      <a:pt x="22654" y="53797"/>
                      <a:pt x="22397" y="59331"/>
                      <a:pt x="22397" y="59331"/>
                    </a:cubicBezTo>
                    <a:cubicBezTo>
                      <a:pt x="22397" y="59331"/>
                      <a:pt x="24137" y="62058"/>
                      <a:pt x="28886" y="62058"/>
                    </a:cubicBezTo>
                    <a:cubicBezTo>
                      <a:pt x="29138" y="62058"/>
                      <a:pt x="29400" y="62051"/>
                      <a:pt x="29669" y="62034"/>
                    </a:cubicBezTo>
                    <a:cubicBezTo>
                      <a:pt x="35011" y="61713"/>
                      <a:pt x="35526" y="58945"/>
                      <a:pt x="35526" y="58945"/>
                    </a:cubicBezTo>
                    <a:lnTo>
                      <a:pt x="34561" y="50514"/>
                    </a:lnTo>
                    <a:cubicBezTo>
                      <a:pt x="41833" y="49098"/>
                      <a:pt x="47690" y="43821"/>
                      <a:pt x="49813" y="36742"/>
                    </a:cubicBezTo>
                    <a:cubicBezTo>
                      <a:pt x="50264" y="36742"/>
                      <a:pt x="50714" y="36677"/>
                      <a:pt x="51229" y="36613"/>
                    </a:cubicBezTo>
                    <a:cubicBezTo>
                      <a:pt x="55606" y="36227"/>
                      <a:pt x="57922" y="32172"/>
                      <a:pt x="55670" y="29727"/>
                    </a:cubicBezTo>
                    <a:cubicBezTo>
                      <a:pt x="54959" y="28941"/>
                      <a:pt x="54074" y="28655"/>
                      <a:pt x="53154" y="28655"/>
                    </a:cubicBezTo>
                    <a:cubicBezTo>
                      <a:pt x="52492" y="28655"/>
                      <a:pt x="51811" y="28803"/>
                      <a:pt x="51165" y="29019"/>
                    </a:cubicBezTo>
                    <a:cubicBezTo>
                      <a:pt x="51937" y="18013"/>
                      <a:pt x="49299" y="3919"/>
                      <a:pt x="46789" y="1924"/>
                    </a:cubicBezTo>
                    <a:cubicBezTo>
                      <a:pt x="45533" y="887"/>
                      <a:pt x="39671" y="0"/>
                      <a:pt x="3269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4" name="Google Shape;1024;p40"/>
              <p:cNvSpPr/>
              <p:nvPr/>
            </p:nvSpPr>
            <p:spPr>
              <a:xfrm>
                <a:off x="3768150" y="3879750"/>
                <a:ext cx="141625" cy="300375"/>
              </a:xfrm>
              <a:custGeom>
                <a:rect l="l" t="t" r="r" b="b"/>
                <a:pathLst>
                  <a:path w="5665" h="12015" extrusionOk="0">
                    <a:moveTo>
                      <a:pt x="4843" y="0"/>
                    </a:moveTo>
                    <a:cubicBezTo>
                      <a:pt x="4768" y="0"/>
                      <a:pt x="4699" y="50"/>
                      <a:pt x="4699" y="170"/>
                    </a:cubicBezTo>
                    <a:cubicBezTo>
                      <a:pt x="4699" y="1328"/>
                      <a:pt x="4570" y="2487"/>
                      <a:pt x="4570" y="3645"/>
                    </a:cubicBezTo>
                    <a:cubicBezTo>
                      <a:pt x="4634" y="4739"/>
                      <a:pt x="4699" y="5769"/>
                      <a:pt x="4699" y="6863"/>
                    </a:cubicBezTo>
                    <a:cubicBezTo>
                      <a:pt x="4634" y="7249"/>
                      <a:pt x="4506" y="7635"/>
                      <a:pt x="4313" y="7957"/>
                    </a:cubicBezTo>
                    <a:cubicBezTo>
                      <a:pt x="4055" y="8150"/>
                      <a:pt x="3733" y="8279"/>
                      <a:pt x="3412" y="8343"/>
                    </a:cubicBezTo>
                    <a:cubicBezTo>
                      <a:pt x="2704" y="8408"/>
                      <a:pt x="2060" y="8536"/>
                      <a:pt x="1352" y="8730"/>
                    </a:cubicBezTo>
                    <a:cubicBezTo>
                      <a:pt x="129" y="9116"/>
                      <a:pt x="1" y="10853"/>
                      <a:pt x="1159" y="11497"/>
                    </a:cubicBezTo>
                    <a:cubicBezTo>
                      <a:pt x="1674" y="11819"/>
                      <a:pt x="2382" y="12012"/>
                      <a:pt x="3026" y="12012"/>
                    </a:cubicBezTo>
                    <a:cubicBezTo>
                      <a:pt x="3129" y="12012"/>
                      <a:pt x="3242" y="12014"/>
                      <a:pt x="3360" y="12014"/>
                    </a:cubicBezTo>
                    <a:cubicBezTo>
                      <a:pt x="3831" y="12014"/>
                      <a:pt x="4377" y="11973"/>
                      <a:pt x="4634" y="11561"/>
                    </a:cubicBezTo>
                    <a:cubicBezTo>
                      <a:pt x="4699" y="11433"/>
                      <a:pt x="4634" y="11304"/>
                      <a:pt x="4570" y="11240"/>
                    </a:cubicBezTo>
                    <a:cubicBezTo>
                      <a:pt x="4390" y="11137"/>
                      <a:pt x="4179" y="11106"/>
                      <a:pt x="3962" y="11106"/>
                    </a:cubicBezTo>
                    <a:cubicBezTo>
                      <a:pt x="3636" y="11106"/>
                      <a:pt x="3296" y="11175"/>
                      <a:pt x="3026" y="11175"/>
                    </a:cubicBezTo>
                    <a:cubicBezTo>
                      <a:pt x="2446" y="11175"/>
                      <a:pt x="1867" y="10982"/>
                      <a:pt x="1417" y="10596"/>
                    </a:cubicBezTo>
                    <a:cubicBezTo>
                      <a:pt x="387" y="9309"/>
                      <a:pt x="2961" y="9116"/>
                      <a:pt x="3669" y="8923"/>
                    </a:cubicBezTo>
                    <a:cubicBezTo>
                      <a:pt x="4184" y="8794"/>
                      <a:pt x="4634" y="8536"/>
                      <a:pt x="5085" y="8215"/>
                    </a:cubicBezTo>
                    <a:cubicBezTo>
                      <a:pt x="5535" y="7571"/>
                      <a:pt x="5664" y="6799"/>
                      <a:pt x="5600" y="6091"/>
                    </a:cubicBezTo>
                    <a:cubicBezTo>
                      <a:pt x="5471" y="4096"/>
                      <a:pt x="5278" y="2165"/>
                      <a:pt x="5021" y="170"/>
                    </a:cubicBezTo>
                    <a:cubicBezTo>
                      <a:pt x="5021" y="67"/>
                      <a:pt x="4928" y="0"/>
                      <a:pt x="48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5" name="Google Shape;1025;p40"/>
              <p:cNvSpPr/>
              <p:nvPr/>
            </p:nvSpPr>
            <p:spPr>
              <a:xfrm>
                <a:off x="3730575" y="4174150"/>
                <a:ext cx="299875" cy="148600"/>
              </a:xfrm>
              <a:custGeom>
                <a:rect l="l" t="t" r="r" b="b"/>
                <a:pathLst>
                  <a:path w="11995" h="5944" extrusionOk="0">
                    <a:moveTo>
                      <a:pt x="11285" y="0"/>
                    </a:moveTo>
                    <a:cubicBezTo>
                      <a:pt x="11233" y="0"/>
                      <a:pt x="11184" y="16"/>
                      <a:pt x="11157" y="43"/>
                    </a:cubicBezTo>
                    <a:cubicBezTo>
                      <a:pt x="10707" y="300"/>
                      <a:pt x="10707" y="1008"/>
                      <a:pt x="10514" y="1394"/>
                    </a:cubicBezTo>
                    <a:cubicBezTo>
                      <a:pt x="10256" y="2038"/>
                      <a:pt x="9935" y="2553"/>
                      <a:pt x="9548" y="3003"/>
                    </a:cubicBezTo>
                    <a:cubicBezTo>
                      <a:pt x="8776" y="4033"/>
                      <a:pt x="7682" y="4677"/>
                      <a:pt x="6459" y="4934"/>
                    </a:cubicBezTo>
                    <a:cubicBezTo>
                      <a:pt x="6221" y="4966"/>
                      <a:pt x="5985" y="4983"/>
                      <a:pt x="5751" y="4983"/>
                    </a:cubicBezTo>
                    <a:cubicBezTo>
                      <a:pt x="4596" y="4983"/>
                      <a:pt x="3508" y="4589"/>
                      <a:pt x="2598" y="3840"/>
                    </a:cubicBezTo>
                    <a:cubicBezTo>
                      <a:pt x="1825" y="3068"/>
                      <a:pt x="1118" y="2102"/>
                      <a:pt x="667" y="1072"/>
                    </a:cubicBezTo>
                    <a:cubicBezTo>
                      <a:pt x="625" y="989"/>
                      <a:pt x="537" y="953"/>
                      <a:pt x="440" y="953"/>
                    </a:cubicBezTo>
                    <a:cubicBezTo>
                      <a:pt x="238" y="953"/>
                      <a:pt x="1" y="1112"/>
                      <a:pt x="88" y="1330"/>
                    </a:cubicBezTo>
                    <a:lnTo>
                      <a:pt x="88" y="1394"/>
                    </a:lnTo>
                    <a:cubicBezTo>
                      <a:pt x="474" y="2617"/>
                      <a:pt x="1246" y="3776"/>
                      <a:pt x="2212" y="4677"/>
                    </a:cubicBezTo>
                    <a:cubicBezTo>
                      <a:pt x="3248" y="5495"/>
                      <a:pt x="4516" y="5943"/>
                      <a:pt x="5819" y="5943"/>
                    </a:cubicBezTo>
                    <a:cubicBezTo>
                      <a:pt x="6053" y="5943"/>
                      <a:pt x="6288" y="5929"/>
                      <a:pt x="6524" y="5899"/>
                    </a:cubicBezTo>
                    <a:cubicBezTo>
                      <a:pt x="8004" y="5642"/>
                      <a:pt x="9291" y="4870"/>
                      <a:pt x="10192" y="3776"/>
                    </a:cubicBezTo>
                    <a:cubicBezTo>
                      <a:pt x="10707" y="3196"/>
                      <a:pt x="11093" y="2553"/>
                      <a:pt x="11350" y="1909"/>
                    </a:cubicBezTo>
                    <a:cubicBezTo>
                      <a:pt x="11544" y="1394"/>
                      <a:pt x="11994" y="493"/>
                      <a:pt x="11479" y="107"/>
                    </a:cubicBezTo>
                    <a:cubicBezTo>
                      <a:pt x="11442" y="32"/>
                      <a:pt x="11360" y="0"/>
                      <a:pt x="1128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6" name="Google Shape;1026;p40"/>
              <p:cNvSpPr/>
              <p:nvPr/>
            </p:nvSpPr>
            <p:spPr>
              <a:xfrm>
                <a:off x="4012725" y="3811775"/>
                <a:ext cx="313525" cy="263800"/>
              </a:xfrm>
              <a:custGeom>
                <a:rect l="l" t="t" r="r" b="b"/>
                <a:pathLst>
                  <a:path w="12541" h="10552" extrusionOk="0">
                    <a:moveTo>
                      <a:pt x="5323" y="1"/>
                    </a:moveTo>
                    <a:cubicBezTo>
                      <a:pt x="4142" y="1"/>
                      <a:pt x="2947" y="424"/>
                      <a:pt x="1931" y="1409"/>
                    </a:cubicBezTo>
                    <a:cubicBezTo>
                      <a:pt x="837" y="2567"/>
                      <a:pt x="129" y="4047"/>
                      <a:pt x="64" y="5592"/>
                    </a:cubicBezTo>
                    <a:cubicBezTo>
                      <a:pt x="0" y="6493"/>
                      <a:pt x="129" y="7394"/>
                      <a:pt x="515" y="8231"/>
                    </a:cubicBezTo>
                    <a:cubicBezTo>
                      <a:pt x="1379" y="9835"/>
                      <a:pt x="3307" y="10552"/>
                      <a:pt x="5052" y="10552"/>
                    </a:cubicBezTo>
                    <a:cubicBezTo>
                      <a:pt x="5128" y="10552"/>
                      <a:pt x="5203" y="10550"/>
                      <a:pt x="5277" y="10548"/>
                    </a:cubicBezTo>
                    <a:cubicBezTo>
                      <a:pt x="5342" y="10550"/>
                      <a:pt x="5407" y="10551"/>
                      <a:pt x="5471" y="10551"/>
                    </a:cubicBezTo>
                    <a:cubicBezTo>
                      <a:pt x="7328" y="10551"/>
                      <a:pt x="9047" y="9657"/>
                      <a:pt x="10104" y="8102"/>
                    </a:cubicBezTo>
                    <a:cubicBezTo>
                      <a:pt x="12540" y="4107"/>
                      <a:pt x="9001" y="1"/>
                      <a:pt x="532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7" name="Google Shape;1027;p40"/>
              <p:cNvSpPr/>
              <p:nvPr/>
            </p:nvSpPr>
            <p:spPr>
              <a:xfrm>
                <a:off x="4035250" y="3860425"/>
                <a:ext cx="231350" cy="199375"/>
              </a:xfrm>
              <a:custGeom>
                <a:rect l="l" t="t" r="r" b="b"/>
                <a:pathLst>
                  <a:path w="9254" h="7975" extrusionOk="0">
                    <a:moveTo>
                      <a:pt x="3892" y="1"/>
                    </a:moveTo>
                    <a:cubicBezTo>
                      <a:pt x="3024" y="1"/>
                      <a:pt x="2150" y="322"/>
                      <a:pt x="1416" y="1072"/>
                    </a:cubicBezTo>
                    <a:cubicBezTo>
                      <a:pt x="644" y="1973"/>
                      <a:pt x="129" y="3067"/>
                      <a:pt x="65" y="4225"/>
                    </a:cubicBezTo>
                    <a:cubicBezTo>
                      <a:pt x="0" y="4933"/>
                      <a:pt x="129" y="5577"/>
                      <a:pt x="451" y="6220"/>
                    </a:cubicBezTo>
                    <a:cubicBezTo>
                      <a:pt x="1099" y="7340"/>
                      <a:pt x="2287" y="7974"/>
                      <a:pt x="3570" y="7974"/>
                    </a:cubicBezTo>
                    <a:cubicBezTo>
                      <a:pt x="3688" y="7974"/>
                      <a:pt x="3807" y="7969"/>
                      <a:pt x="3926" y="7958"/>
                    </a:cubicBezTo>
                    <a:cubicBezTo>
                      <a:pt x="3983" y="7961"/>
                      <a:pt x="4040" y="7962"/>
                      <a:pt x="4096" y="7962"/>
                    </a:cubicBezTo>
                    <a:cubicBezTo>
                      <a:pt x="5390" y="7962"/>
                      <a:pt x="6661" y="7266"/>
                      <a:pt x="7401" y="6156"/>
                    </a:cubicBezTo>
                    <a:cubicBezTo>
                      <a:pt x="9254" y="3134"/>
                      <a:pt x="6602" y="1"/>
                      <a:pt x="389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8" name="Google Shape;1028;p40"/>
              <p:cNvSpPr/>
              <p:nvPr/>
            </p:nvSpPr>
            <p:spPr>
              <a:xfrm>
                <a:off x="3466300" y="3811775"/>
                <a:ext cx="314750" cy="263800"/>
              </a:xfrm>
              <a:custGeom>
                <a:rect l="l" t="t" r="r" b="b"/>
                <a:pathLst>
                  <a:path w="12590" h="10552" extrusionOk="0">
                    <a:moveTo>
                      <a:pt x="7259" y="1"/>
                    </a:moveTo>
                    <a:cubicBezTo>
                      <a:pt x="3565" y="1"/>
                      <a:pt x="0" y="4107"/>
                      <a:pt x="2485" y="8102"/>
                    </a:cubicBezTo>
                    <a:cubicBezTo>
                      <a:pt x="3543" y="9657"/>
                      <a:pt x="5262" y="10551"/>
                      <a:pt x="7119" y="10551"/>
                    </a:cubicBezTo>
                    <a:cubicBezTo>
                      <a:pt x="7183" y="10551"/>
                      <a:pt x="7248" y="10550"/>
                      <a:pt x="7312" y="10548"/>
                    </a:cubicBezTo>
                    <a:cubicBezTo>
                      <a:pt x="7387" y="10550"/>
                      <a:pt x="7462" y="10552"/>
                      <a:pt x="7538" y="10552"/>
                    </a:cubicBezTo>
                    <a:cubicBezTo>
                      <a:pt x="9283" y="10552"/>
                      <a:pt x="11211" y="9835"/>
                      <a:pt x="12075" y="8231"/>
                    </a:cubicBezTo>
                    <a:cubicBezTo>
                      <a:pt x="12461" y="7394"/>
                      <a:pt x="12590" y="6493"/>
                      <a:pt x="12525" y="5592"/>
                    </a:cubicBezTo>
                    <a:cubicBezTo>
                      <a:pt x="12461" y="4047"/>
                      <a:pt x="11753" y="2567"/>
                      <a:pt x="10659" y="1409"/>
                    </a:cubicBezTo>
                    <a:cubicBezTo>
                      <a:pt x="9643" y="424"/>
                      <a:pt x="8444" y="1"/>
                      <a:pt x="725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29" name="Google Shape;1029;p40"/>
              <p:cNvSpPr/>
              <p:nvPr/>
            </p:nvSpPr>
            <p:spPr>
              <a:xfrm>
                <a:off x="3527175" y="3860425"/>
                <a:ext cx="231350" cy="199375"/>
              </a:xfrm>
              <a:custGeom>
                <a:rect l="l" t="t" r="r" b="b"/>
                <a:pathLst>
                  <a:path w="9254" h="7975" extrusionOk="0">
                    <a:moveTo>
                      <a:pt x="5362" y="1"/>
                    </a:moveTo>
                    <a:cubicBezTo>
                      <a:pt x="2652" y="1"/>
                      <a:pt x="0" y="3134"/>
                      <a:pt x="1852" y="6156"/>
                    </a:cubicBezTo>
                    <a:cubicBezTo>
                      <a:pt x="2592" y="7266"/>
                      <a:pt x="3805" y="7962"/>
                      <a:pt x="5150" y="7962"/>
                    </a:cubicBezTo>
                    <a:cubicBezTo>
                      <a:pt x="5209" y="7962"/>
                      <a:pt x="5268" y="7961"/>
                      <a:pt x="5328" y="7958"/>
                    </a:cubicBezTo>
                    <a:cubicBezTo>
                      <a:pt x="5447" y="7969"/>
                      <a:pt x="5566" y="7974"/>
                      <a:pt x="5684" y="7974"/>
                    </a:cubicBezTo>
                    <a:cubicBezTo>
                      <a:pt x="6967" y="7974"/>
                      <a:pt x="8155" y="7340"/>
                      <a:pt x="8803" y="6220"/>
                    </a:cubicBezTo>
                    <a:cubicBezTo>
                      <a:pt x="9125" y="5577"/>
                      <a:pt x="9254" y="4933"/>
                      <a:pt x="9189" y="4225"/>
                    </a:cubicBezTo>
                    <a:cubicBezTo>
                      <a:pt x="9125" y="3067"/>
                      <a:pt x="8610" y="1973"/>
                      <a:pt x="7838" y="1072"/>
                    </a:cubicBezTo>
                    <a:cubicBezTo>
                      <a:pt x="7104" y="322"/>
                      <a:pt x="6230" y="1"/>
                      <a:pt x="536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0" name="Google Shape;1030;p40"/>
              <p:cNvSpPr/>
              <p:nvPr/>
            </p:nvSpPr>
            <p:spPr>
              <a:xfrm>
                <a:off x="3600825" y="3900875"/>
                <a:ext cx="48300" cy="48700"/>
              </a:xfrm>
              <a:custGeom>
                <a:rect l="l" t="t" r="r" b="b"/>
                <a:pathLst>
                  <a:path w="1931" h="1948" extrusionOk="0">
                    <a:moveTo>
                      <a:pt x="934" y="1"/>
                    </a:moveTo>
                    <a:cubicBezTo>
                      <a:pt x="805" y="1"/>
                      <a:pt x="676" y="33"/>
                      <a:pt x="580" y="97"/>
                    </a:cubicBezTo>
                    <a:cubicBezTo>
                      <a:pt x="451" y="97"/>
                      <a:pt x="322" y="162"/>
                      <a:pt x="258" y="290"/>
                    </a:cubicBezTo>
                    <a:lnTo>
                      <a:pt x="129" y="483"/>
                    </a:lnTo>
                    <a:cubicBezTo>
                      <a:pt x="0" y="612"/>
                      <a:pt x="0" y="805"/>
                      <a:pt x="0" y="934"/>
                    </a:cubicBezTo>
                    <a:lnTo>
                      <a:pt x="0" y="1191"/>
                    </a:lnTo>
                    <a:cubicBezTo>
                      <a:pt x="0" y="1384"/>
                      <a:pt x="129" y="1513"/>
                      <a:pt x="258" y="1642"/>
                    </a:cubicBezTo>
                    <a:cubicBezTo>
                      <a:pt x="322" y="1706"/>
                      <a:pt x="451" y="1771"/>
                      <a:pt x="515" y="1835"/>
                    </a:cubicBezTo>
                    <a:lnTo>
                      <a:pt x="773" y="1899"/>
                    </a:lnTo>
                    <a:cubicBezTo>
                      <a:pt x="805" y="1931"/>
                      <a:pt x="853" y="1948"/>
                      <a:pt x="910" y="1948"/>
                    </a:cubicBezTo>
                    <a:cubicBezTo>
                      <a:pt x="966" y="1948"/>
                      <a:pt x="1030" y="1931"/>
                      <a:pt x="1095" y="1899"/>
                    </a:cubicBezTo>
                    <a:cubicBezTo>
                      <a:pt x="1223" y="1899"/>
                      <a:pt x="1288" y="1899"/>
                      <a:pt x="1352" y="1835"/>
                    </a:cubicBezTo>
                    <a:cubicBezTo>
                      <a:pt x="1481" y="1835"/>
                      <a:pt x="1609" y="1771"/>
                      <a:pt x="1674" y="1642"/>
                    </a:cubicBezTo>
                    <a:lnTo>
                      <a:pt x="1802" y="1449"/>
                    </a:lnTo>
                    <a:lnTo>
                      <a:pt x="1931" y="1256"/>
                    </a:lnTo>
                    <a:cubicBezTo>
                      <a:pt x="1931" y="1127"/>
                      <a:pt x="1931" y="998"/>
                      <a:pt x="1931" y="870"/>
                    </a:cubicBezTo>
                    <a:cubicBezTo>
                      <a:pt x="1931" y="741"/>
                      <a:pt x="1867" y="612"/>
                      <a:pt x="1802" y="548"/>
                    </a:cubicBezTo>
                    <a:cubicBezTo>
                      <a:pt x="1738" y="419"/>
                      <a:pt x="1674" y="355"/>
                      <a:pt x="1609" y="290"/>
                    </a:cubicBezTo>
                    <a:cubicBezTo>
                      <a:pt x="1545" y="162"/>
                      <a:pt x="1416" y="97"/>
                      <a:pt x="1288" y="97"/>
                    </a:cubicBezTo>
                    <a:cubicBezTo>
                      <a:pt x="1191" y="33"/>
                      <a:pt x="1062" y="1"/>
                      <a:pt x="9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1" name="Google Shape;1031;p40"/>
              <p:cNvSpPr/>
              <p:nvPr/>
            </p:nvSpPr>
            <p:spPr>
              <a:xfrm>
                <a:off x="4077075" y="3901675"/>
                <a:ext cx="49900" cy="47900"/>
              </a:xfrm>
              <a:custGeom>
                <a:rect l="l" t="t" r="r" b="b"/>
                <a:pathLst>
                  <a:path w="1996" h="1916" extrusionOk="0">
                    <a:moveTo>
                      <a:pt x="966" y="1"/>
                    </a:moveTo>
                    <a:cubicBezTo>
                      <a:pt x="837" y="1"/>
                      <a:pt x="708" y="65"/>
                      <a:pt x="580" y="65"/>
                    </a:cubicBezTo>
                    <a:cubicBezTo>
                      <a:pt x="515" y="130"/>
                      <a:pt x="387" y="194"/>
                      <a:pt x="322" y="258"/>
                    </a:cubicBezTo>
                    <a:lnTo>
                      <a:pt x="129" y="451"/>
                    </a:lnTo>
                    <a:cubicBezTo>
                      <a:pt x="65" y="644"/>
                      <a:pt x="0" y="773"/>
                      <a:pt x="0" y="966"/>
                    </a:cubicBezTo>
                    <a:lnTo>
                      <a:pt x="0" y="1224"/>
                    </a:lnTo>
                    <a:cubicBezTo>
                      <a:pt x="65" y="1352"/>
                      <a:pt x="129" y="1545"/>
                      <a:pt x="258" y="1610"/>
                    </a:cubicBezTo>
                    <a:lnTo>
                      <a:pt x="322" y="1610"/>
                    </a:lnTo>
                    <a:cubicBezTo>
                      <a:pt x="387" y="1674"/>
                      <a:pt x="451" y="1739"/>
                      <a:pt x="580" y="1803"/>
                    </a:cubicBezTo>
                    <a:lnTo>
                      <a:pt x="773" y="1867"/>
                    </a:lnTo>
                    <a:cubicBezTo>
                      <a:pt x="837" y="1899"/>
                      <a:pt x="901" y="1916"/>
                      <a:pt x="966" y="1916"/>
                    </a:cubicBezTo>
                    <a:cubicBezTo>
                      <a:pt x="1030" y="1916"/>
                      <a:pt x="1095" y="1899"/>
                      <a:pt x="1159" y="1867"/>
                    </a:cubicBezTo>
                    <a:cubicBezTo>
                      <a:pt x="1223" y="1867"/>
                      <a:pt x="1352" y="1867"/>
                      <a:pt x="1416" y="1803"/>
                    </a:cubicBezTo>
                    <a:cubicBezTo>
                      <a:pt x="1545" y="1803"/>
                      <a:pt x="1609" y="1739"/>
                      <a:pt x="1738" y="1674"/>
                    </a:cubicBezTo>
                    <a:lnTo>
                      <a:pt x="1867" y="1481"/>
                    </a:lnTo>
                    <a:lnTo>
                      <a:pt x="1931" y="1224"/>
                    </a:lnTo>
                    <a:cubicBezTo>
                      <a:pt x="1996" y="1159"/>
                      <a:pt x="1996" y="1031"/>
                      <a:pt x="1931" y="902"/>
                    </a:cubicBezTo>
                    <a:cubicBezTo>
                      <a:pt x="1931" y="773"/>
                      <a:pt x="1931" y="644"/>
                      <a:pt x="1867" y="516"/>
                    </a:cubicBezTo>
                    <a:cubicBezTo>
                      <a:pt x="1802" y="451"/>
                      <a:pt x="1738" y="387"/>
                      <a:pt x="1674" y="258"/>
                    </a:cubicBezTo>
                    <a:cubicBezTo>
                      <a:pt x="1545" y="194"/>
                      <a:pt x="1481" y="130"/>
                      <a:pt x="1352" y="65"/>
                    </a:cubicBezTo>
                    <a:cubicBezTo>
                      <a:pt x="1223" y="65"/>
                      <a:pt x="1095" y="1"/>
                      <a:pt x="9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2" name="Google Shape;1032;p40"/>
              <p:cNvSpPr/>
              <p:nvPr/>
            </p:nvSpPr>
            <p:spPr>
              <a:xfrm>
                <a:off x="3525200" y="3731125"/>
                <a:ext cx="138400" cy="86925"/>
              </a:xfrm>
              <a:custGeom>
                <a:rect l="l" t="t" r="r" b="b"/>
                <a:pathLst>
                  <a:path w="5536" h="3477" extrusionOk="0">
                    <a:moveTo>
                      <a:pt x="3476" y="1"/>
                    </a:moveTo>
                    <a:cubicBezTo>
                      <a:pt x="2961" y="65"/>
                      <a:pt x="2446" y="194"/>
                      <a:pt x="1996" y="451"/>
                    </a:cubicBezTo>
                    <a:cubicBezTo>
                      <a:pt x="1481" y="645"/>
                      <a:pt x="1030" y="902"/>
                      <a:pt x="709" y="1288"/>
                    </a:cubicBezTo>
                    <a:cubicBezTo>
                      <a:pt x="471" y="1525"/>
                      <a:pt x="289" y="1763"/>
                      <a:pt x="211" y="2050"/>
                    </a:cubicBezTo>
                    <a:lnTo>
                      <a:pt x="211" y="2050"/>
                    </a:lnTo>
                    <a:cubicBezTo>
                      <a:pt x="223" y="1997"/>
                      <a:pt x="224" y="1976"/>
                      <a:pt x="221" y="1976"/>
                    </a:cubicBezTo>
                    <a:lnTo>
                      <a:pt x="221" y="1976"/>
                    </a:lnTo>
                    <a:cubicBezTo>
                      <a:pt x="215" y="1976"/>
                      <a:pt x="194" y="2050"/>
                      <a:pt x="194" y="2125"/>
                    </a:cubicBezTo>
                    <a:cubicBezTo>
                      <a:pt x="194" y="2189"/>
                      <a:pt x="129" y="2253"/>
                      <a:pt x="65" y="2318"/>
                    </a:cubicBezTo>
                    <a:cubicBezTo>
                      <a:pt x="1" y="2511"/>
                      <a:pt x="1" y="2704"/>
                      <a:pt x="65" y="2961"/>
                    </a:cubicBezTo>
                    <a:cubicBezTo>
                      <a:pt x="194" y="3219"/>
                      <a:pt x="451" y="3412"/>
                      <a:pt x="773" y="3476"/>
                    </a:cubicBezTo>
                    <a:cubicBezTo>
                      <a:pt x="902" y="3476"/>
                      <a:pt x="1095" y="3412"/>
                      <a:pt x="1288" y="3348"/>
                    </a:cubicBezTo>
                    <a:lnTo>
                      <a:pt x="1352" y="3283"/>
                    </a:lnTo>
                    <a:lnTo>
                      <a:pt x="1352" y="3283"/>
                    </a:lnTo>
                    <a:cubicBezTo>
                      <a:pt x="1309" y="3305"/>
                      <a:pt x="1288" y="3312"/>
                      <a:pt x="1281" y="3312"/>
                    </a:cubicBezTo>
                    <a:cubicBezTo>
                      <a:pt x="1266" y="3312"/>
                      <a:pt x="1309" y="3283"/>
                      <a:pt x="1352" y="3283"/>
                    </a:cubicBezTo>
                    <a:cubicBezTo>
                      <a:pt x="1417" y="3219"/>
                      <a:pt x="1481" y="3219"/>
                      <a:pt x="1545" y="3154"/>
                    </a:cubicBezTo>
                    <a:lnTo>
                      <a:pt x="1674" y="3090"/>
                    </a:lnTo>
                    <a:lnTo>
                      <a:pt x="1867" y="2961"/>
                    </a:lnTo>
                    <a:cubicBezTo>
                      <a:pt x="2253" y="2768"/>
                      <a:pt x="2575" y="2511"/>
                      <a:pt x="2897" y="2318"/>
                    </a:cubicBezTo>
                    <a:cubicBezTo>
                      <a:pt x="3154" y="2125"/>
                      <a:pt x="3540" y="1932"/>
                      <a:pt x="3862" y="1739"/>
                    </a:cubicBezTo>
                    <a:lnTo>
                      <a:pt x="4184" y="1739"/>
                    </a:lnTo>
                    <a:lnTo>
                      <a:pt x="4441" y="1674"/>
                    </a:lnTo>
                    <a:lnTo>
                      <a:pt x="4634" y="1674"/>
                    </a:lnTo>
                    <a:cubicBezTo>
                      <a:pt x="5407" y="1610"/>
                      <a:pt x="5535" y="580"/>
                      <a:pt x="4827" y="323"/>
                    </a:cubicBezTo>
                    <a:lnTo>
                      <a:pt x="4763" y="194"/>
                    </a:lnTo>
                    <a:cubicBezTo>
                      <a:pt x="4377" y="65"/>
                      <a:pt x="3926" y="1"/>
                      <a:pt x="347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3" name="Google Shape;1033;p40"/>
              <p:cNvSpPr/>
              <p:nvPr/>
            </p:nvSpPr>
            <p:spPr>
              <a:xfrm>
                <a:off x="4148775" y="3733400"/>
                <a:ext cx="132650" cy="81425"/>
              </a:xfrm>
              <a:custGeom>
                <a:rect l="l" t="t" r="r" b="b"/>
                <a:pathLst>
                  <a:path w="5306" h="3257" extrusionOk="0">
                    <a:moveTo>
                      <a:pt x="1808" y="0"/>
                    </a:moveTo>
                    <a:cubicBezTo>
                      <a:pt x="1515" y="0"/>
                      <a:pt x="1218" y="36"/>
                      <a:pt x="930" y="103"/>
                    </a:cubicBezTo>
                    <a:cubicBezTo>
                      <a:pt x="0" y="277"/>
                      <a:pt x="277" y="1500"/>
                      <a:pt x="1049" y="1500"/>
                    </a:cubicBezTo>
                    <a:cubicBezTo>
                      <a:pt x="1133" y="1500"/>
                      <a:pt x="1222" y="1486"/>
                      <a:pt x="1316" y="1455"/>
                    </a:cubicBezTo>
                    <a:lnTo>
                      <a:pt x="1444" y="1455"/>
                    </a:lnTo>
                    <a:cubicBezTo>
                      <a:pt x="1509" y="1455"/>
                      <a:pt x="1573" y="1455"/>
                      <a:pt x="1638" y="1519"/>
                    </a:cubicBezTo>
                    <a:lnTo>
                      <a:pt x="1766" y="1519"/>
                    </a:lnTo>
                    <a:cubicBezTo>
                      <a:pt x="2088" y="1648"/>
                      <a:pt x="2410" y="1841"/>
                      <a:pt x="2667" y="2034"/>
                    </a:cubicBezTo>
                    <a:lnTo>
                      <a:pt x="2796" y="2098"/>
                    </a:lnTo>
                    <a:cubicBezTo>
                      <a:pt x="2839" y="2141"/>
                      <a:pt x="2853" y="2155"/>
                      <a:pt x="2851" y="2155"/>
                    </a:cubicBezTo>
                    <a:cubicBezTo>
                      <a:pt x="2846" y="2155"/>
                      <a:pt x="2775" y="2098"/>
                      <a:pt x="2732" y="2098"/>
                    </a:cubicBezTo>
                    <a:cubicBezTo>
                      <a:pt x="2796" y="2227"/>
                      <a:pt x="2860" y="2227"/>
                      <a:pt x="2989" y="2291"/>
                    </a:cubicBezTo>
                    <a:lnTo>
                      <a:pt x="3375" y="2677"/>
                    </a:lnTo>
                    <a:cubicBezTo>
                      <a:pt x="3568" y="2806"/>
                      <a:pt x="3697" y="2935"/>
                      <a:pt x="3890" y="3063"/>
                    </a:cubicBezTo>
                    <a:cubicBezTo>
                      <a:pt x="4004" y="3120"/>
                      <a:pt x="4167" y="3177"/>
                      <a:pt x="4292" y="3190"/>
                    </a:cubicBezTo>
                    <a:lnTo>
                      <a:pt x="4292" y="3190"/>
                    </a:lnTo>
                    <a:cubicBezTo>
                      <a:pt x="4397" y="3228"/>
                      <a:pt x="4512" y="3257"/>
                      <a:pt x="4598" y="3257"/>
                    </a:cubicBezTo>
                    <a:cubicBezTo>
                      <a:pt x="4920" y="3257"/>
                      <a:pt x="5177" y="3063"/>
                      <a:pt x="5242" y="2806"/>
                    </a:cubicBezTo>
                    <a:cubicBezTo>
                      <a:pt x="5306" y="2613"/>
                      <a:pt x="5242" y="2420"/>
                      <a:pt x="5177" y="2227"/>
                    </a:cubicBezTo>
                    <a:lnTo>
                      <a:pt x="5177" y="2263"/>
                    </a:lnTo>
                    <a:lnTo>
                      <a:pt x="5177" y="2263"/>
                    </a:lnTo>
                    <a:cubicBezTo>
                      <a:pt x="5127" y="1809"/>
                      <a:pt x="4880" y="1389"/>
                      <a:pt x="4469" y="1133"/>
                    </a:cubicBezTo>
                    <a:cubicBezTo>
                      <a:pt x="4147" y="875"/>
                      <a:pt x="3761" y="618"/>
                      <a:pt x="3375" y="425"/>
                    </a:cubicBezTo>
                    <a:cubicBezTo>
                      <a:pt x="2912" y="130"/>
                      <a:pt x="2365" y="0"/>
                      <a:pt x="180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4" name="Google Shape;1034;p40"/>
              <p:cNvSpPr/>
              <p:nvPr/>
            </p:nvSpPr>
            <p:spPr>
              <a:xfrm>
                <a:off x="3240425" y="3059100"/>
                <a:ext cx="1281575" cy="978650"/>
              </a:xfrm>
              <a:custGeom>
                <a:rect l="l" t="t" r="r" b="b"/>
                <a:pathLst>
                  <a:path w="51263" h="39146" extrusionOk="0">
                    <a:moveTo>
                      <a:pt x="22278" y="1"/>
                    </a:moveTo>
                    <a:cubicBezTo>
                      <a:pt x="19515" y="1"/>
                      <a:pt x="16318" y="650"/>
                      <a:pt x="12808" y="2490"/>
                    </a:cubicBezTo>
                    <a:cubicBezTo>
                      <a:pt x="837" y="8797"/>
                      <a:pt x="0" y="20704"/>
                      <a:pt x="193" y="28040"/>
                    </a:cubicBezTo>
                    <a:cubicBezTo>
                      <a:pt x="322" y="34154"/>
                      <a:pt x="3154" y="38788"/>
                      <a:pt x="4184" y="39110"/>
                    </a:cubicBezTo>
                    <a:cubicBezTo>
                      <a:pt x="4208" y="39119"/>
                      <a:pt x="4232" y="39123"/>
                      <a:pt x="4256" y="39123"/>
                    </a:cubicBezTo>
                    <a:cubicBezTo>
                      <a:pt x="5299" y="39123"/>
                      <a:pt x="5784" y="30998"/>
                      <a:pt x="8238" y="25273"/>
                    </a:cubicBezTo>
                    <a:cubicBezTo>
                      <a:pt x="10748" y="19417"/>
                      <a:pt x="14352" y="16971"/>
                      <a:pt x="14352" y="16971"/>
                    </a:cubicBezTo>
                    <a:lnTo>
                      <a:pt x="14352" y="16971"/>
                    </a:lnTo>
                    <a:cubicBezTo>
                      <a:pt x="14352" y="16971"/>
                      <a:pt x="12936" y="20961"/>
                      <a:pt x="13065" y="23535"/>
                    </a:cubicBezTo>
                    <a:cubicBezTo>
                      <a:pt x="13209" y="25504"/>
                      <a:pt x="13496" y="26649"/>
                      <a:pt x="14542" y="26649"/>
                    </a:cubicBezTo>
                    <a:cubicBezTo>
                      <a:pt x="14898" y="26649"/>
                      <a:pt x="15341" y="26516"/>
                      <a:pt x="15897" y="26238"/>
                    </a:cubicBezTo>
                    <a:cubicBezTo>
                      <a:pt x="18021" y="25209"/>
                      <a:pt x="18149" y="23664"/>
                      <a:pt x="20659" y="20510"/>
                    </a:cubicBezTo>
                    <a:cubicBezTo>
                      <a:pt x="21753" y="19030"/>
                      <a:pt x="22976" y="17614"/>
                      <a:pt x="24328" y="16392"/>
                    </a:cubicBezTo>
                    <a:lnTo>
                      <a:pt x="24328" y="16392"/>
                    </a:lnTo>
                    <a:cubicBezTo>
                      <a:pt x="24327" y="16392"/>
                      <a:pt x="20724" y="24629"/>
                      <a:pt x="22912" y="25530"/>
                    </a:cubicBezTo>
                    <a:cubicBezTo>
                      <a:pt x="23031" y="25581"/>
                      <a:pt x="23159" y="25605"/>
                      <a:pt x="23296" y="25605"/>
                    </a:cubicBezTo>
                    <a:cubicBezTo>
                      <a:pt x="25606" y="25605"/>
                      <a:pt x="30321" y="18761"/>
                      <a:pt x="31536" y="16392"/>
                    </a:cubicBezTo>
                    <a:cubicBezTo>
                      <a:pt x="32823" y="13817"/>
                      <a:pt x="32759" y="13174"/>
                      <a:pt x="32759" y="13174"/>
                    </a:cubicBezTo>
                    <a:lnTo>
                      <a:pt x="32759" y="13174"/>
                    </a:lnTo>
                    <a:cubicBezTo>
                      <a:pt x="34625" y="14783"/>
                      <a:pt x="36041" y="16906"/>
                      <a:pt x="36749" y="19288"/>
                    </a:cubicBezTo>
                    <a:cubicBezTo>
                      <a:pt x="37559" y="22368"/>
                      <a:pt x="38143" y="24042"/>
                      <a:pt x="39072" y="24042"/>
                    </a:cubicBezTo>
                    <a:cubicBezTo>
                      <a:pt x="39249" y="24042"/>
                      <a:pt x="39439" y="23981"/>
                      <a:pt x="39645" y="23857"/>
                    </a:cubicBezTo>
                    <a:cubicBezTo>
                      <a:pt x="40868" y="23020"/>
                      <a:pt x="40803" y="19867"/>
                      <a:pt x="40868" y="18001"/>
                    </a:cubicBezTo>
                    <a:cubicBezTo>
                      <a:pt x="42541" y="20897"/>
                      <a:pt x="44987" y="25337"/>
                      <a:pt x="45759" y="28233"/>
                    </a:cubicBezTo>
                    <a:cubicBezTo>
                      <a:pt x="46917" y="32932"/>
                      <a:pt x="46660" y="38531"/>
                      <a:pt x="48011" y="39110"/>
                    </a:cubicBezTo>
                    <a:cubicBezTo>
                      <a:pt x="48062" y="39134"/>
                      <a:pt x="48113" y="39146"/>
                      <a:pt x="48165" y="39146"/>
                    </a:cubicBezTo>
                    <a:cubicBezTo>
                      <a:pt x="49504" y="39146"/>
                      <a:pt x="51262" y="31319"/>
                      <a:pt x="50457" y="22956"/>
                    </a:cubicBezTo>
                    <a:cubicBezTo>
                      <a:pt x="49685" y="14203"/>
                      <a:pt x="46467" y="7703"/>
                      <a:pt x="42219" y="5000"/>
                    </a:cubicBezTo>
                    <a:cubicBezTo>
                      <a:pt x="40145" y="3680"/>
                      <a:pt x="37901" y="3342"/>
                      <a:pt x="36149" y="3342"/>
                    </a:cubicBezTo>
                    <a:cubicBezTo>
                      <a:pt x="34313" y="3342"/>
                      <a:pt x="33016" y="3713"/>
                      <a:pt x="33016" y="3713"/>
                    </a:cubicBezTo>
                    <a:cubicBezTo>
                      <a:pt x="33016" y="3713"/>
                      <a:pt x="28888" y="1"/>
                      <a:pt x="2227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5" name="Google Shape;1035;p40"/>
              <p:cNvSpPr/>
              <p:nvPr/>
            </p:nvSpPr>
            <p:spPr>
              <a:xfrm>
                <a:off x="3559000" y="4584050"/>
                <a:ext cx="345950" cy="323575"/>
              </a:xfrm>
              <a:custGeom>
                <a:rect l="l" t="t" r="r" b="b"/>
                <a:pathLst>
                  <a:path w="13837" h="12943" extrusionOk="0">
                    <a:moveTo>
                      <a:pt x="3620" y="0"/>
                    </a:moveTo>
                    <a:cubicBezTo>
                      <a:pt x="3452" y="0"/>
                      <a:pt x="3296" y="19"/>
                      <a:pt x="3154" y="58"/>
                    </a:cubicBezTo>
                    <a:cubicBezTo>
                      <a:pt x="386" y="766"/>
                      <a:pt x="0" y="8038"/>
                      <a:pt x="772" y="10741"/>
                    </a:cubicBezTo>
                    <a:cubicBezTo>
                      <a:pt x="1233" y="12390"/>
                      <a:pt x="2058" y="12943"/>
                      <a:pt x="3291" y="12943"/>
                    </a:cubicBezTo>
                    <a:cubicBezTo>
                      <a:pt x="4126" y="12943"/>
                      <a:pt x="5149" y="12689"/>
                      <a:pt x="6372" y="12350"/>
                    </a:cubicBezTo>
                    <a:cubicBezTo>
                      <a:pt x="8302" y="11836"/>
                      <a:pt x="10169" y="11063"/>
                      <a:pt x="11906" y="10034"/>
                    </a:cubicBezTo>
                    <a:cubicBezTo>
                      <a:pt x="13000" y="9326"/>
                      <a:pt x="13837" y="8553"/>
                      <a:pt x="13837" y="7845"/>
                    </a:cubicBezTo>
                    <a:cubicBezTo>
                      <a:pt x="13837" y="7266"/>
                      <a:pt x="13000" y="6236"/>
                      <a:pt x="11842" y="5078"/>
                    </a:cubicBezTo>
                    <a:cubicBezTo>
                      <a:pt x="9523" y="2759"/>
                      <a:pt x="5665" y="0"/>
                      <a:pt x="362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6" name="Google Shape;1036;p40"/>
              <p:cNvSpPr/>
              <p:nvPr/>
            </p:nvSpPr>
            <p:spPr>
              <a:xfrm>
                <a:off x="3679675" y="4664325"/>
                <a:ext cx="225275" cy="189875"/>
              </a:xfrm>
              <a:custGeom>
                <a:rect l="l" t="t" r="r" b="b"/>
                <a:pathLst>
                  <a:path w="9011" h="7595" extrusionOk="0">
                    <a:moveTo>
                      <a:pt x="1673" y="1"/>
                    </a:moveTo>
                    <a:lnTo>
                      <a:pt x="1673" y="1"/>
                    </a:lnTo>
                    <a:cubicBezTo>
                      <a:pt x="1866" y="451"/>
                      <a:pt x="4763" y="2317"/>
                      <a:pt x="5792" y="2961"/>
                    </a:cubicBezTo>
                    <a:cubicBezTo>
                      <a:pt x="4183" y="3476"/>
                      <a:pt x="2446" y="3540"/>
                      <a:pt x="965" y="3991"/>
                    </a:cubicBezTo>
                    <a:cubicBezTo>
                      <a:pt x="2317" y="3991"/>
                      <a:pt x="4827" y="4055"/>
                      <a:pt x="6178" y="4184"/>
                    </a:cubicBezTo>
                    <a:cubicBezTo>
                      <a:pt x="4505" y="5278"/>
                      <a:pt x="1609" y="6308"/>
                      <a:pt x="0" y="7595"/>
                    </a:cubicBezTo>
                    <a:lnTo>
                      <a:pt x="6693" y="5471"/>
                    </a:lnTo>
                    <a:cubicBezTo>
                      <a:pt x="6693" y="5922"/>
                      <a:pt x="6822" y="6372"/>
                      <a:pt x="7079" y="6823"/>
                    </a:cubicBezTo>
                    <a:cubicBezTo>
                      <a:pt x="8173" y="6115"/>
                      <a:pt x="9010" y="5342"/>
                      <a:pt x="9010" y="4634"/>
                    </a:cubicBezTo>
                    <a:cubicBezTo>
                      <a:pt x="9010" y="4055"/>
                      <a:pt x="8173" y="3025"/>
                      <a:pt x="7079" y="1867"/>
                    </a:cubicBezTo>
                    <a:lnTo>
                      <a:pt x="6822" y="2189"/>
                    </a:lnTo>
                    <a:cubicBezTo>
                      <a:pt x="6822" y="2253"/>
                      <a:pt x="6693" y="2317"/>
                      <a:pt x="6629" y="2382"/>
                    </a:cubicBezTo>
                    <a:cubicBezTo>
                      <a:pt x="6500" y="2382"/>
                      <a:pt x="6371" y="2382"/>
                      <a:pt x="6307" y="2317"/>
                    </a:cubicBezTo>
                    <a:cubicBezTo>
                      <a:pt x="4698" y="1610"/>
                      <a:pt x="3154" y="902"/>
                      <a:pt x="16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7" name="Google Shape;1037;p40"/>
              <p:cNvSpPr/>
              <p:nvPr/>
            </p:nvSpPr>
            <p:spPr>
              <a:xfrm>
                <a:off x="3909750" y="4587225"/>
                <a:ext cx="342725" cy="323050"/>
              </a:xfrm>
              <a:custGeom>
                <a:rect l="l" t="t" r="r" b="b"/>
                <a:pathLst>
                  <a:path w="13709" h="12922" extrusionOk="0">
                    <a:moveTo>
                      <a:pt x="10258" y="1"/>
                    </a:moveTo>
                    <a:cubicBezTo>
                      <a:pt x="8159" y="1"/>
                      <a:pt x="4306" y="2695"/>
                      <a:pt x="1931" y="4951"/>
                    </a:cubicBezTo>
                    <a:cubicBezTo>
                      <a:pt x="773" y="6109"/>
                      <a:pt x="0" y="7204"/>
                      <a:pt x="0" y="7718"/>
                    </a:cubicBezTo>
                    <a:cubicBezTo>
                      <a:pt x="0" y="8426"/>
                      <a:pt x="773" y="9199"/>
                      <a:pt x="1867" y="9907"/>
                    </a:cubicBezTo>
                    <a:cubicBezTo>
                      <a:pt x="3540" y="11001"/>
                      <a:pt x="5406" y="11773"/>
                      <a:pt x="7337" y="12352"/>
                    </a:cubicBezTo>
                    <a:cubicBezTo>
                      <a:pt x="8579" y="12669"/>
                      <a:pt x="9614" y="12921"/>
                      <a:pt x="10457" y="12921"/>
                    </a:cubicBezTo>
                    <a:cubicBezTo>
                      <a:pt x="11668" y="12921"/>
                      <a:pt x="12481" y="12401"/>
                      <a:pt x="12936" y="10808"/>
                    </a:cubicBezTo>
                    <a:cubicBezTo>
                      <a:pt x="13708" y="8105"/>
                      <a:pt x="13515" y="832"/>
                      <a:pt x="10748" y="60"/>
                    </a:cubicBezTo>
                    <a:cubicBezTo>
                      <a:pt x="10598" y="20"/>
                      <a:pt x="10434" y="1"/>
                      <a:pt x="1025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8" name="Google Shape;1038;p40"/>
              <p:cNvSpPr/>
              <p:nvPr/>
            </p:nvSpPr>
            <p:spPr>
              <a:xfrm>
                <a:off x="3909750" y="4667550"/>
                <a:ext cx="222050" cy="189875"/>
              </a:xfrm>
              <a:custGeom>
                <a:rect l="l" t="t" r="r" b="b"/>
                <a:pathLst>
                  <a:path w="8882" h="7595" extrusionOk="0">
                    <a:moveTo>
                      <a:pt x="7401" y="0"/>
                    </a:moveTo>
                    <a:lnTo>
                      <a:pt x="7401" y="0"/>
                    </a:lnTo>
                    <a:cubicBezTo>
                      <a:pt x="5857" y="837"/>
                      <a:pt x="4312" y="1545"/>
                      <a:pt x="2703" y="2188"/>
                    </a:cubicBezTo>
                    <a:cubicBezTo>
                      <a:pt x="2639" y="2253"/>
                      <a:pt x="2510" y="2253"/>
                      <a:pt x="2381" y="2253"/>
                    </a:cubicBezTo>
                    <a:cubicBezTo>
                      <a:pt x="2317" y="2188"/>
                      <a:pt x="2188" y="2124"/>
                      <a:pt x="2188" y="2060"/>
                    </a:cubicBezTo>
                    <a:cubicBezTo>
                      <a:pt x="2060" y="1931"/>
                      <a:pt x="1995" y="1867"/>
                      <a:pt x="1931" y="1738"/>
                    </a:cubicBezTo>
                    <a:cubicBezTo>
                      <a:pt x="773" y="2896"/>
                      <a:pt x="0" y="3991"/>
                      <a:pt x="0" y="4505"/>
                    </a:cubicBezTo>
                    <a:cubicBezTo>
                      <a:pt x="0" y="5213"/>
                      <a:pt x="773" y="5986"/>
                      <a:pt x="1867" y="6694"/>
                    </a:cubicBezTo>
                    <a:cubicBezTo>
                      <a:pt x="2124" y="6307"/>
                      <a:pt x="2253" y="5793"/>
                      <a:pt x="2253" y="5342"/>
                    </a:cubicBezTo>
                    <a:lnTo>
                      <a:pt x="8882" y="7595"/>
                    </a:lnTo>
                    <a:cubicBezTo>
                      <a:pt x="7273" y="6243"/>
                      <a:pt x="4698" y="5342"/>
                      <a:pt x="2896" y="4184"/>
                    </a:cubicBezTo>
                    <a:cubicBezTo>
                      <a:pt x="4059" y="4128"/>
                      <a:pt x="5984" y="3978"/>
                      <a:pt x="7401" y="3978"/>
                    </a:cubicBezTo>
                    <a:cubicBezTo>
                      <a:pt x="7631" y="3978"/>
                      <a:pt x="7847" y="3982"/>
                      <a:pt x="8045" y="3991"/>
                    </a:cubicBezTo>
                    <a:cubicBezTo>
                      <a:pt x="6500" y="3476"/>
                      <a:pt x="4827" y="3411"/>
                      <a:pt x="3218" y="2896"/>
                    </a:cubicBezTo>
                    <a:cubicBezTo>
                      <a:pt x="4312" y="2253"/>
                      <a:pt x="7208" y="386"/>
                      <a:pt x="74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39" name="Google Shape;1039;p40"/>
              <p:cNvSpPr/>
              <p:nvPr/>
            </p:nvSpPr>
            <p:spPr>
              <a:xfrm>
                <a:off x="3839287" y="4693493"/>
                <a:ext cx="138400" cy="158434"/>
              </a:xfrm>
              <a:custGeom>
                <a:rect l="l" t="t" r="r" b="b"/>
                <a:pathLst>
                  <a:path w="4791" h="5485" extrusionOk="0">
                    <a:moveTo>
                      <a:pt x="2550" y="1"/>
                    </a:moveTo>
                    <a:cubicBezTo>
                      <a:pt x="2301" y="1"/>
                      <a:pt x="2030" y="43"/>
                      <a:pt x="1738" y="134"/>
                    </a:cubicBezTo>
                    <a:cubicBezTo>
                      <a:pt x="966" y="327"/>
                      <a:pt x="387" y="906"/>
                      <a:pt x="194" y="1614"/>
                    </a:cubicBezTo>
                    <a:cubicBezTo>
                      <a:pt x="65" y="1936"/>
                      <a:pt x="65" y="2322"/>
                      <a:pt x="65" y="2644"/>
                    </a:cubicBezTo>
                    <a:cubicBezTo>
                      <a:pt x="1" y="3480"/>
                      <a:pt x="258" y="4317"/>
                      <a:pt x="773" y="4896"/>
                    </a:cubicBezTo>
                    <a:cubicBezTo>
                      <a:pt x="1199" y="5284"/>
                      <a:pt x="1719" y="5485"/>
                      <a:pt x="2234" y="5485"/>
                    </a:cubicBezTo>
                    <a:cubicBezTo>
                      <a:pt x="2574" y="5485"/>
                      <a:pt x="2911" y="5397"/>
                      <a:pt x="3219" y="5218"/>
                    </a:cubicBezTo>
                    <a:cubicBezTo>
                      <a:pt x="3991" y="4768"/>
                      <a:pt x="4506" y="3995"/>
                      <a:pt x="4570" y="3094"/>
                    </a:cubicBezTo>
                    <a:cubicBezTo>
                      <a:pt x="4791" y="1547"/>
                      <a:pt x="4064" y="1"/>
                      <a:pt x="25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40" name="Google Shape;1040;p40"/>
              <p:cNvSpPr/>
              <p:nvPr/>
            </p:nvSpPr>
            <p:spPr>
              <a:xfrm>
                <a:off x="3332600" y="3719875"/>
                <a:ext cx="519250" cy="443400"/>
              </a:xfrm>
              <a:custGeom>
                <a:rect l="l" t="t" r="r" b="b"/>
                <a:pathLst>
                  <a:path w="20770" h="17736" extrusionOk="0">
                    <a:moveTo>
                      <a:pt x="11829" y="1520"/>
                    </a:moveTo>
                    <a:cubicBezTo>
                      <a:pt x="15595" y="1520"/>
                      <a:pt x="19225" y="4454"/>
                      <a:pt x="19225" y="8882"/>
                    </a:cubicBezTo>
                    <a:cubicBezTo>
                      <a:pt x="19225" y="12872"/>
                      <a:pt x="16007" y="16154"/>
                      <a:pt x="11952" y="16219"/>
                    </a:cubicBezTo>
                    <a:cubicBezTo>
                      <a:pt x="11926" y="16219"/>
                      <a:pt x="11899" y="16219"/>
                      <a:pt x="11873" y="16219"/>
                    </a:cubicBezTo>
                    <a:cubicBezTo>
                      <a:pt x="5361" y="16219"/>
                      <a:pt x="2060" y="8348"/>
                      <a:pt x="6675" y="3733"/>
                    </a:cubicBezTo>
                    <a:cubicBezTo>
                      <a:pt x="8162" y="2204"/>
                      <a:pt x="10012" y="1520"/>
                      <a:pt x="11829" y="1520"/>
                    </a:cubicBezTo>
                    <a:close/>
                    <a:moveTo>
                      <a:pt x="11873" y="0"/>
                    </a:moveTo>
                    <a:cubicBezTo>
                      <a:pt x="4009" y="0"/>
                      <a:pt x="0" y="9480"/>
                      <a:pt x="5581" y="15060"/>
                    </a:cubicBezTo>
                    <a:cubicBezTo>
                      <a:pt x="7387" y="16909"/>
                      <a:pt x="9626" y="17736"/>
                      <a:pt x="11822" y="17736"/>
                    </a:cubicBezTo>
                    <a:cubicBezTo>
                      <a:pt x="16354" y="17736"/>
                      <a:pt x="20705" y="14214"/>
                      <a:pt x="20705" y="8882"/>
                    </a:cubicBezTo>
                    <a:cubicBezTo>
                      <a:pt x="20769" y="3991"/>
                      <a:pt x="16843" y="65"/>
                      <a:pt x="11952" y="0"/>
                    </a:cubicBezTo>
                    <a:cubicBezTo>
                      <a:pt x="11926" y="0"/>
                      <a:pt x="11899" y="0"/>
                      <a:pt x="118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41" name="Google Shape;1041;p40"/>
              <p:cNvSpPr/>
              <p:nvPr/>
            </p:nvSpPr>
            <p:spPr>
              <a:xfrm>
                <a:off x="3240425" y="3930650"/>
                <a:ext cx="189875" cy="46675"/>
              </a:xfrm>
              <a:custGeom>
                <a:rect l="l" t="t" r="r" b="b"/>
                <a:pathLst>
                  <a:path w="7595" h="1867" extrusionOk="0">
                    <a:moveTo>
                      <a:pt x="966" y="0"/>
                    </a:moveTo>
                    <a:cubicBezTo>
                      <a:pt x="451" y="0"/>
                      <a:pt x="0" y="451"/>
                      <a:pt x="0" y="966"/>
                    </a:cubicBezTo>
                    <a:cubicBezTo>
                      <a:pt x="0" y="1481"/>
                      <a:pt x="451" y="1867"/>
                      <a:pt x="966" y="1867"/>
                    </a:cubicBezTo>
                    <a:lnTo>
                      <a:pt x="7594" y="1867"/>
                    </a:lnTo>
                    <a:lnTo>
                      <a:pt x="759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42" name="Google Shape;1042;p40"/>
              <p:cNvSpPr/>
              <p:nvPr/>
            </p:nvSpPr>
            <p:spPr>
              <a:xfrm>
                <a:off x="3945150" y="3719875"/>
                <a:ext cx="511650" cy="437325"/>
              </a:xfrm>
              <a:custGeom>
                <a:rect l="l" t="t" r="r" b="b"/>
                <a:pathLst>
                  <a:path w="20466" h="17493" extrusionOk="0">
                    <a:moveTo>
                      <a:pt x="8822" y="1701"/>
                    </a:moveTo>
                    <a:cubicBezTo>
                      <a:pt x="10610" y="1701"/>
                      <a:pt x="12431" y="2370"/>
                      <a:pt x="13901" y="3862"/>
                    </a:cubicBezTo>
                    <a:cubicBezTo>
                      <a:pt x="18471" y="8431"/>
                      <a:pt x="15189" y="16219"/>
                      <a:pt x="8753" y="16219"/>
                    </a:cubicBezTo>
                    <a:cubicBezTo>
                      <a:pt x="4763" y="16154"/>
                      <a:pt x="1545" y="12872"/>
                      <a:pt x="1545" y="8882"/>
                    </a:cubicBezTo>
                    <a:cubicBezTo>
                      <a:pt x="1588" y="4547"/>
                      <a:pt x="5135" y="1701"/>
                      <a:pt x="8822" y="1701"/>
                    </a:cubicBezTo>
                    <a:close/>
                    <a:moveTo>
                      <a:pt x="8817" y="0"/>
                    </a:moveTo>
                    <a:cubicBezTo>
                      <a:pt x="3926" y="65"/>
                      <a:pt x="0" y="3991"/>
                      <a:pt x="64" y="8882"/>
                    </a:cubicBezTo>
                    <a:cubicBezTo>
                      <a:pt x="108" y="14074"/>
                      <a:pt x="4399" y="17492"/>
                      <a:pt x="8849" y="17492"/>
                    </a:cubicBezTo>
                    <a:cubicBezTo>
                      <a:pt x="11018" y="17492"/>
                      <a:pt x="13224" y="16681"/>
                      <a:pt x="14996" y="14867"/>
                    </a:cubicBezTo>
                    <a:cubicBezTo>
                      <a:pt x="20466" y="9397"/>
                      <a:pt x="16540" y="0"/>
                      <a:pt x="8817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43" name="Google Shape;1043;p40"/>
              <p:cNvSpPr/>
              <p:nvPr/>
            </p:nvSpPr>
            <p:spPr>
              <a:xfrm>
                <a:off x="4366675" y="3930650"/>
                <a:ext cx="189900" cy="46675"/>
              </a:xfrm>
              <a:custGeom>
                <a:rect l="l" t="t" r="r" b="b"/>
                <a:pathLst>
                  <a:path w="7596" h="1867" extrusionOk="0">
                    <a:moveTo>
                      <a:pt x="1" y="0"/>
                    </a:moveTo>
                    <a:lnTo>
                      <a:pt x="1" y="1867"/>
                    </a:lnTo>
                    <a:lnTo>
                      <a:pt x="6630" y="1867"/>
                    </a:lnTo>
                    <a:cubicBezTo>
                      <a:pt x="7145" y="1867"/>
                      <a:pt x="7595" y="1481"/>
                      <a:pt x="7595" y="966"/>
                    </a:cubicBezTo>
                    <a:cubicBezTo>
                      <a:pt x="7595" y="451"/>
                      <a:pt x="7145" y="0"/>
                      <a:pt x="6630" y="0"/>
                    </a:cubicBezTo>
                    <a:close/>
                  </a:path>
                </a:pathLst>
              </a:custGeom>
              <a:solidFill>
                <a:srgbClr val="00609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44" name="Google Shape;1044;p40"/>
              <p:cNvSpPr/>
              <p:nvPr/>
            </p:nvSpPr>
            <p:spPr>
              <a:xfrm>
                <a:off x="3809425" y="3920750"/>
                <a:ext cx="179175" cy="93950"/>
              </a:xfrm>
              <a:custGeom>
                <a:rect l="l" t="t" r="r" b="b"/>
                <a:pathLst>
                  <a:path w="7167" h="3758" extrusionOk="0">
                    <a:moveTo>
                      <a:pt x="3441" y="1"/>
                    </a:moveTo>
                    <a:cubicBezTo>
                      <a:pt x="2689" y="1"/>
                      <a:pt x="1954" y="261"/>
                      <a:pt x="1375" y="782"/>
                    </a:cubicBezTo>
                    <a:cubicBezTo>
                      <a:pt x="795" y="1426"/>
                      <a:pt x="345" y="2198"/>
                      <a:pt x="87" y="3035"/>
                    </a:cubicBezTo>
                    <a:cubicBezTo>
                      <a:pt x="1" y="3424"/>
                      <a:pt x="379" y="3755"/>
                      <a:pt x="714" y="3755"/>
                    </a:cubicBezTo>
                    <a:cubicBezTo>
                      <a:pt x="879" y="3755"/>
                      <a:pt x="1033" y="3676"/>
                      <a:pt x="1117" y="3486"/>
                    </a:cubicBezTo>
                    <a:lnTo>
                      <a:pt x="1181" y="3486"/>
                    </a:lnTo>
                    <a:cubicBezTo>
                      <a:pt x="1439" y="2842"/>
                      <a:pt x="1761" y="2327"/>
                      <a:pt x="2211" y="1877"/>
                    </a:cubicBezTo>
                    <a:lnTo>
                      <a:pt x="2404" y="1748"/>
                    </a:lnTo>
                    <a:cubicBezTo>
                      <a:pt x="2340" y="1748"/>
                      <a:pt x="2469" y="1683"/>
                      <a:pt x="2469" y="1619"/>
                    </a:cubicBezTo>
                    <a:lnTo>
                      <a:pt x="2726" y="1555"/>
                    </a:lnTo>
                    <a:cubicBezTo>
                      <a:pt x="2728" y="1552"/>
                      <a:pt x="2731" y="1550"/>
                      <a:pt x="2733" y="1548"/>
                    </a:cubicBezTo>
                    <a:lnTo>
                      <a:pt x="2733" y="1548"/>
                    </a:lnTo>
                    <a:cubicBezTo>
                      <a:pt x="2744" y="1552"/>
                      <a:pt x="2763" y="1555"/>
                      <a:pt x="2790" y="1555"/>
                    </a:cubicBezTo>
                    <a:cubicBezTo>
                      <a:pt x="2979" y="1461"/>
                      <a:pt x="3202" y="1401"/>
                      <a:pt x="3409" y="1401"/>
                    </a:cubicBezTo>
                    <a:cubicBezTo>
                      <a:pt x="3484" y="1401"/>
                      <a:pt x="3558" y="1409"/>
                      <a:pt x="3627" y="1426"/>
                    </a:cubicBezTo>
                    <a:cubicBezTo>
                      <a:pt x="3949" y="1426"/>
                      <a:pt x="4206" y="1490"/>
                      <a:pt x="4464" y="1619"/>
                    </a:cubicBezTo>
                    <a:lnTo>
                      <a:pt x="4528" y="1619"/>
                    </a:lnTo>
                    <a:lnTo>
                      <a:pt x="4657" y="1683"/>
                    </a:lnTo>
                    <a:lnTo>
                      <a:pt x="4914" y="1812"/>
                    </a:lnTo>
                    <a:cubicBezTo>
                      <a:pt x="4914" y="1812"/>
                      <a:pt x="4987" y="1861"/>
                      <a:pt x="5013" y="1868"/>
                    </a:cubicBezTo>
                    <a:lnTo>
                      <a:pt x="5013" y="1868"/>
                    </a:lnTo>
                    <a:cubicBezTo>
                      <a:pt x="5083" y="1963"/>
                      <a:pt x="5192" y="2025"/>
                      <a:pt x="5300" y="2134"/>
                    </a:cubicBezTo>
                    <a:cubicBezTo>
                      <a:pt x="5300" y="2134"/>
                      <a:pt x="5373" y="2243"/>
                      <a:pt x="5355" y="2243"/>
                    </a:cubicBezTo>
                    <a:cubicBezTo>
                      <a:pt x="5349" y="2243"/>
                      <a:pt x="5333" y="2231"/>
                      <a:pt x="5300" y="2198"/>
                    </a:cubicBezTo>
                    <a:lnTo>
                      <a:pt x="5300" y="2198"/>
                    </a:lnTo>
                    <a:lnTo>
                      <a:pt x="5429" y="2391"/>
                    </a:lnTo>
                    <a:lnTo>
                      <a:pt x="5558" y="2584"/>
                    </a:lnTo>
                    <a:cubicBezTo>
                      <a:pt x="5558" y="2575"/>
                      <a:pt x="5558" y="2571"/>
                      <a:pt x="5558" y="2571"/>
                    </a:cubicBezTo>
                    <a:cubicBezTo>
                      <a:pt x="5559" y="2571"/>
                      <a:pt x="5567" y="2713"/>
                      <a:pt x="5622" y="2713"/>
                    </a:cubicBezTo>
                    <a:cubicBezTo>
                      <a:pt x="5622" y="2842"/>
                      <a:pt x="5687" y="2971"/>
                      <a:pt x="5751" y="3099"/>
                    </a:cubicBezTo>
                    <a:cubicBezTo>
                      <a:pt x="5751" y="3147"/>
                      <a:pt x="5892" y="3407"/>
                      <a:pt x="5913" y="3407"/>
                    </a:cubicBezTo>
                    <a:cubicBezTo>
                      <a:pt x="5919" y="3407"/>
                      <a:pt x="5915" y="3385"/>
                      <a:pt x="5893" y="3328"/>
                    </a:cubicBezTo>
                    <a:lnTo>
                      <a:pt x="5893" y="3328"/>
                    </a:lnTo>
                    <a:cubicBezTo>
                      <a:pt x="6015" y="3619"/>
                      <a:pt x="6273" y="3758"/>
                      <a:pt x="6525" y="3758"/>
                    </a:cubicBezTo>
                    <a:cubicBezTo>
                      <a:pt x="6851" y="3758"/>
                      <a:pt x="7167" y="3527"/>
                      <a:pt x="7167" y="3099"/>
                    </a:cubicBezTo>
                    <a:lnTo>
                      <a:pt x="7167" y="3099"/>
                    </a:lnTo>
                    <a:cubicBezTo>
                      <a:pt x="7137" y="3189"/>
                      <a:pt x="7121" y="3237"/>
                      <a:pt x="7119" y="3237"/>
                    </a:cubicBezTo>
                    <a:cubicBezTo>
                      <a:pt x="7116" y="3237"/>
                      <a:pt x="7132" y="3173"/>
                      <a:pt x="7167" y="3035"/>
                    </a:cubicBezTo>
                    <a:cubicBezTo>
                      <a:pt x="7167" y="2971"/>
                      <a:pt x="7167" y="2842"/>
                      <a:pt x="7167" y="2778"/>
                    </a:cubicBezTo>
                    <a:cubicBezTo>
                      <a:pt x="7167" y="2584"/>
                      <a:pt x="7167" y="2456"/>
                      <a:pt x="7102" y="2327"/>
                    </a:cubicBezTo>
                    <a:cubicBezTo>
                      <a:pt x="7038" y="2070"/>
                      <a:pt x="6909" y="1812"/>
                      <a:pt x="6781" y="1619"/>
                    </a:cubicBezTo>
                    <a:cubicBezTo>
                      <a:pt x="6588" y="1233"/>
                      <a:pt x="6266" y="911"/>
                      <a:pt x="5880" y="654"/>
                    </a:cubicBezTo>
                    <a:cubicBezTo>
                      <a:pt x="5236" y="203"/>
                      <a:pt x="4528" y="10"/>
                      <a:pt x="3691" y="10"/>
                    </a:cubicBezTo>
                    <a:cubicBezTo>
                      <a:pt x="3608" y="4"/>
                      <a:pt x="3524" y="1"/>
                      <a:pt x="34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45" name="Google Shape;1045;p40"/>
          <p:cNvGrpSpPr/>
          <p:nvPr/>
        </p:nvGrpSpPr>
        <p:grpSpPr>
          <a:xfrm>
            <a:off x="5851958" y="1460888"/>
            <a:ext cx="1827909" cy="1670484"/>
            <a:chOff x="5734958" y="1886278"/>
            <a:chExt cx="1729500" cy="1580700"/>
          </a:xfrm>
        </p:grpSpPr>
        <p:sp>
          <p:nvSpPr>
            <p:cNvPr id="1046" name="Google Shape;1046;p40"/>
            <p:cNvSpPr/>
            <p:nvPr/>
          </p:nvSpPr>
          <p:spPr>
            <a:xfrm>
              <a:off x="5734958" y="1886278"/>
              <a:ext cx="1729500" cy="15807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grpSp>
          <p:nvGrpSpPr>
            <p:cNvPr id="1047" name="Google Shape;1047;p40"/>
            <p:cNvGrpSpPr/>
            <p:nvPr/>
          </p:nvGrpSpPr>
          <p:grpSpPr>
            <a:xfrm>
              <a:off x="6095948" y="2079751"/>
              <a:ext cx="1007517" cy="1193745"/>
              <a:chOff x="6750948" y="1339151"/>
              <a:chExt cx="2272252" cy="2692253"/>
            </a:xfrm>
          </p:grpSpPr>
          <p:grpSp>
            <p:nvGrpSpPr>
              <p:cNvPr id="1048" name="Google Shape;1048;p40"/>
              <p:cNvGrpSpPr/>
              <p:nvPr/>
            </p:nvGrpSpPr>
            <p:grpSpPr>
              <a:xfrm>
                <a:off x="6750948" y="1339151"/>
                <a:ext cx="2272252" cy="2692253"/>
                <a:chOff x="434400" y="3054075"/>
                <a:chExt cx="1561900" cy="1850600"/>
              </a:xfrm>
            </p:grpSpPr>
            <p:sp>
              <p:nvSpPr>
                <p:cNvPr id="1049" name="Google Shape;1049;p40"/>
                <p:cNvSpPr/>
                <p:nvPr/>
              </p:nvSpPr>
              <p:spPr>
                <a:xfrm>
                  <a:off x="492325" y="3352775"/>
                  <a:ext cx="1448075" cy="1551900"/>
                </a:xfrm>
                <a:custGeom>
                  <a:rect l="l" t="t" r="r" b="b"/>
                  <a:pathLst>
                    <a:path w="57923" h="62076" extrusionOk="0">
                      <a:moveTo>
                        <a:pt x="32748" y="1"/>
                      </a:moveTo>
                      <a:cubicBezTo>
                        <a:pt x="23268" y="1"/>
                        <a:pt x="11714" y="1617"/>
                        <a:pt x="6887" y="6704"/>
                      </a:cubicBezTo>
                      <a:cubicBezTo>
                        <a:pt x="6887" y="6704"/>
                        <a:pt x="6115" y="19640"/>
                        <a:pt x="7144" y="29101"/>
                      </a:cubicBezTo>
                      <a:cubicBezTo>
                        <a:pt x="6391" y="28830"/>
                        <a:pt x="5568" y="28615"/>
                        <a:pt x="4766" y="28615"/>
                      </a:cubicBezTo>
                      <a:cubicBezTo>
                        <a:pt x="3855" y="28615"/>
                        <a:pt x="2972" y="28892"/>
                        <a:pt x="2253" y="29680"/>
                      </a:cubicBezTo>
                      <a:cubicBezTo>
                        <a:pt x="1" y="32125"/>
                        <a:pt x="2317" y="36116"/>
                        <a:pt x="6758" y="36631"/>
                      </a:cubicBezTo>
                      <a:cubicBezTo>
                        <a:pt x="7402" y="36695"/>
                        <a:pt x="7981" y="36695"/>
                        <a:pt x="8496" y="36759"/>
                      </a:cubicBezTo>
                      <a:cubicBezTo>
                        <a:pt x="10298" y="43517"/>
                        <a:pt x="13709" y="48923"/>
                        <a:pt x="22783" y="50596"/>
                      </a:cubicBezTo>
                      <a:cubicBezTo>
                        <a:pt x="22655" y="53750"/>
                        <a:pt x="22397" y="59349"/>
                        <a:pt x="22397" y="59349"/>
                      </a:cubicBezTo>
                      <a:cubicBezTo>
                        <a:pt x="22397" y="59349"/>
                        <a:pt x="24138" y="62076"/>
                        <a:pt x="28886" y="62076"/>
                      </a:cubicBezTo>
                      <a:cubicBezTo>
                        <a:pt x="29139" y="62076"/>
                        <a:pt x="29400" y="62068"/>
                        <a:pt x="29670" y="62052"/>
                      </a:cubicBezTo>
                      <a:cubicBezTo>
                        <a:pt x="35011" y="61666"/>
                        <a:pt x="35526" y="58898"/>
                        <a:pt x="35526" y="58898"/>
                      </a:cubicBezTo>
                      <a:lnTo>
                        <a:pt x="34561" y="50532"/>
                      </a:lnTo>
                      <a:cubicBezTo>
                        <a:pt x="41833" y="49116"/>
                        <a:pt x="47690" y="43774"/>
                        <a:pt x="49814" y="36695"/>
                      </a:cubicBezTo>
                      <a:cubicBezTo>
                        <a:pt x="50264" y="36695"/>
                        <a:pt x="50715" y="36695"/>
                        <a:pt x="51230" y="36631"/>
                      </a:cubicBezTo>
                      <a:cubicBezTo>
                        <a:pt x="55606" y="36180"/>
                        <a:pt x="57923" y="32190"/>
                        <a:pt x="55735" y="29744"/>
                      </a:cubicBezTo>
                      <a:cubicBezTo>
                        <a:pt x="54969" y="28940"/>
                        <a:pt x="54043" y="28660"/>
                        <a:pt x="53107" y="28660"/>
                      </a:cubicBezTo>
                      <a:cubicBezTo>
                        <a:pt x="52471" y="28660"/>
                        <a:pt x="51829" y="28789"/>
                        <a:pt x="51230" y="28972"/>
                      </a:cubicBezTo>
                      <a:cubicBezTo>
                        <a:pt x="51938" y="18031"/>
                        <a:pt x="49299" y="3937"/>
                        <a:pt x="46789" y="1877"/>
                      </a:cubicBezTo>
                      <a:cubicBezTo>
                        <a:pt x="45536" y="870"/>
                        <a:pt x="39700" y="1"/>
                        <a:pt x="32748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0" name="Google Shape;1050;p40"/>
                <p:cNvSpPr/>
                <p:nvPr/>
              </p:nvSpPr>
              <p:spPr>
                <a:xfrm>
                  <a:off x="1087650" y="3980525"/>
                  <a:ext cx="143200" cy="299350"/>
                </a:xfrm>
                <a:custGeom>
                  <a:rect l="l" t="t" r="r" b="b"/>
                  <a:pathLst>
                    <a:path w="5728" h="11974" extrusionOk="0">
                      <a:moveTo>
                        <a:pt x="4891" y="0"/>
                      </a:moveTo>
                      <a:cubicBezTo>
                        <a:pt x="4795" y="0"/>
                        <a:pt x="4698" y="65"/>
                        <a:pt x="4698" y="193"/>
                      </a:cubicBezTo>
                      <a:cubicBezTo>
                        <a:pt x="4698" y="1352"/>
                        <a:pt x="4570" y="2510"/>
                        <a:pt x="4570" y="3669"/>
                      </a:cubicBezTo>
                      <a:cubicBezTo>
                        <a:pt x="4698" y="4699"/>
                        <a:pt x="4698" y="5793"/>
                        <a:pt x="4698" y="6887"/>
                      </a:cubicBezTo>
                      <a:cubicBezTo>
                        <a:pt x="4634" y="7273"/>
                        <a:pt x="4505" y="7595"/>
                        <a:pt x="4312" y="7916"/>
                      </a:cubicBezTo>
                      <a:cubicBezTo>
                        <a:pt x="4055" y="8174"/>
                        <a:pt x="3733" y="8303"/>
                        <a:pt x="3411" y="8303"/>
                      </a:cubicBezTo>
                      <a:cubicBezTo>
                        <a:pt x="2703" y="8367"/>
                        <a:pt x="2060" y="8496"/>
                        <a:pt x="1352" y="8689"/>
                      </a:cubicBezTo>
                      <a:cubicBezTo>
                        <a:pt x="129" y="9139"/>
                        <a:pt x="0" y="10813"/>
                        <a:pt x="1159" y="11456"/>
                      </a:cubicBezTo>
                      <a:cubicBezTo>
                        <a:pt x="1738" y="11842"/>
                        <a:pt x="2381" y="11971"/>
                        <a:pt x="3025" y="11971"/>
                      </a:cubicBezTo>
                      <a:cubicBezTo>
                        <a:pt x="3128" y="11971"/>
                        <a:pt x="3241" y="11974"/>
                        <a:pt x="3359" y="11974"/>
                      </a:cubicBezTo>
                      <a:cubicBezTo>
                        <a:pt x="3831" y="11974"/>
                        <a:pt x="4376" y="11932"/>
                        <a:pt x="4634" y="11521"/>
                      </a:cubicBezTo>
                      <a:cubicBezTo>
                        <a:pt x="4698" y="11456"/>
                        <a:pt x="4698" y="11327"/>
                        <a:pt x="4570" y="11263"/>
                      </a:cubicBezTo>
                      <a:cubicBezTo>
                        <a:pt x="4387" y="11132"/>
                        <a:pt x="4172" y="11097"/>
                        <a:pt x="3951" y="11097"/>
                      </a:cubicBezTo>
                      <a:cubicBezTo>
                        <a:pt x="3694" y="11097"/>
                        <a:pt x="3428" y="11145"/>
                        <a:pt x="3195" y="11145"/>
                      </a:cubicBezTo>
                      <a:cubicBezTo>
                        <a:pt x="3136" y="11145"/>
                        <a:pt x="3079" y="11142"/>
                        <a:pt x="3025" y="11134"/>
                      </a:cubicBezTo>
                      <a:cubicBezTo>
                        <a:pt x="2953" y="11142"/>
                        <a:pt x="2880" y="11146"/>
                        <a:pt x="2808" y="11146"/>
                      </a:cubicBezTo>
                      <a:cubicBezTo>
                        <a:pt x="2303" y="11146"/>
                        <a:pt x="1810" y="10949"/>
                        <a:pt x="1416" y="10555"/>
                      </a:cubicBezTo>
                      <a:cubicBezTo>
                        <a:pt x="386" y="9332"/>
                        <a:pt x="2961" y="9075"/>
                        <a:pt x="3668" y="8882"/>
                      </a:cubicBezTo>
                      <a:cubicBezTo>
                        <a:pt x="4183" y="8817"/>
                        <a:pt x="4698" y="8560"/>
                        <a:pt x="5084" y="8238"/>
                      </a:cubicBezTo>
                      <a:cubicBezTo>
                        <a:pt x="5535" y="7595"/>
                        <a:pt x="5728" y="6822"/>
                        <a:pt x="5599" y="6050"/>
                      </a:cubicBezTo>
                      <a:cubicBezTo>
                        <a:pt x="5535" y="4119"/>
                        <a:pt x="5342" y="2124"/>
                        <a:pt x="5084" y="193"/>
                      </a:cubicBezTo>
                      <a:cubicBezTo>
                        <a:pt x="5084" y="65"/>
                        <a:pt x="4988" y="0"/>
                        <a:pt x="4891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1" name="Google Shape;1051;p40"/>
                <p:cNvSpPr/>
                <p:nvPr/>
              </p:nvSpPr>
              <p:spPr>
                <a:xfrm>
                  <a:off x="1332200" y="3912475"/>
                  <a:ext cx="313450" cy="262875"/>
                </a:xfrm>
                <a:custGeom>
                  <a:rect l="l" t="t" r="r" b="b"/>
                  <a:pathLst>
                    <a:path w="12538" h="10515" extrusionOk="0">
                      <a:moveTo>
                        <a:pt x="5336" y="0"/>
                      </a:moveTo>
                      <a:cubicBezTo>
                        <a:pt x="4151" y="0"/>
                        <a:pt x="2951" y="431"/>
                        <a:pt x="1931" y="1435"/>
                      </a:cubicBezTo>
                      <a:cubicBezTo>
                        <a:pt x="837" y="2529"/>
                        <a:pt x="129" y="4010"/>
                        <a:pt x="65" y="5619"/>
                      </a:cubicBezTo>
                      <a:cubicBezTo>
                        <a:pt x="1" y="6520"/>
                        <a:pt x="129" y="7421"/>
                        <a:pt x="515" y="8193"/>
                      </a:cubicBezTo>
                      <a:cubicBezTo>
                        <a:pt x="1376" y="9852"/>
                        <a:pt x="3293" y="10514"/>
                        <a:pt x="5034" y="10514"/>
                      </a:cubicBezTo>
                      <a:cubicBezTo>
                        <a:pt x="5116" y="10514"/>
                        <a:pt x="5197" y="10513"/>
                        <a:pt x="5278" y="10510"/>
                      </a:cubicBezTo>
                      <a:cubicBezTo>
                        <a:pt x="5343" y="10512"/>
                        <a:pt x="5407" y="10513"/>
                        <a:pt x="5472" y="10513"/>
                      </a:cubicBezTo>
                      <a:cubicBezTo>
                        <a:pt x="7329" y="10513"/>
                        <a:pt x="9047" y="9621"/>
                        <a:pt x="10105" y="8128"/>
                      </a:cubicBezTo>
                      <a:cubicBezTo>
                        <a:pt x="12538" y="4138"/>
                        <a:pt x="9010" y="0"/>
                        <a:pt x="533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2" name="Google Shape;1052;p40"/>
                <p:cNvSpPr/>
                <p:nvPr/>
              </p:nvSpPr>
              <p:spPr>
                <a:xfrm>
                  <a:off x="1354725" y="3960900"/>
                  <a:ext cx="231175" cy="200225"/>
                </a:xfrm>
                <a:custGeom>
                  <a:rect l="l" t="t" r="r" b="b"/>
                  <a:pathLst>
                    <a:path w="9247" h="8009" extrusionOk="0">
                      <a:moveTo>
                        <a:pt x="3924" y="1"/>
                      </a:moveTo>
                      <a:cubicBezTo>
                        <a:pt x="3046" y="1"/>
                        <a:pt x="2159" y="333"/>
                        <a:pt x="1416" y="1107"/>
                      </a:cubicBezTo>
                      <a:cubicBezTo>
                        <a:pt x="644" y="1944"/>
                        <a:pt x="129" y="3038"/>
                        <a:pt x="65" y="4261"/>
                      </a:cubicBezTo>
                      <a:cubicBezTo>
                        <a:pt x="1" y="4904"/>
                        <a:pt x="129" y="5612"/>
                        <a:pt x="451" y="6256"/>
                      </a:cubicBezTo>
                      <a:cubicBezTo>
                        <a:pt x="1104" y="7324"/>
                        <a:pt x="2303" y="8009"/>
                        <a:pt x="3595" y="8009"/>
                      </a:cubicBezTo>
                      <a:cubicBezTo>
                        <a:pt x="3705" y="8009"/>
                        <a:pt x="3815" y="8004"/>
                        <a:pt x="3926" y="7994"/>
                      </a:cubicBezTo>
                      <a:cubicBezTo>
                        <a:pt x="5342" y="7994"/>
                        <a:pt x="6629" y="7350"/>
                        <a:pt x="7402" y="6191"/>
                      </a:cubicBezTo>
                      <a:cubicBezTo>
                        <a:pt x="9247" y="3133"/>
                        <a:pt x="6623" y="1"/>
                        <a:pt x="392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3" name="Google Shape;1053;p40"/>
                <p:cNvSpPr/>
                <p:nvPr/>
              </p:nvSpPr>
              <p:spPr>
                <a:xfrm>
                  <a:off x="785850" y="3912475"/>
                  <a:ext cx="316300" cy="262875"/>
                </a:xfrm>
                <a:custGeom>
                  <a:rect l="l" t="t" r="r" b="b"/>
                  <a:pathLst>
                    <a:path w="12652" h="10515" extrusionOk="0">
                      <a:moveTo>
                        <a:pt x="7243" y="0"/>
                      </a:moveTo>
                      <a:cubicBezTo>
                        <a:pt x="3554" y="0"/>
                        <a:pt x="1" y="4138"/>
                        <a:pt x="2483" y="8128"/>
                      </a:cubicBezTo>
                      <a:cubicBezTo>
                        <a:pt x="3540" y="9621"/>
                        <a:pt x="5259" y="10513"/>
                        <a:pt x="7116" y="10513"/>
                      </a:cubicBezTo>
                      <a:cubicBezTo>
                        <a:pt x="7180" y="10513"/>
                        <a:pt x="7245" y="10512"/>
                        <a:pt x="7310" y="10510"/>
                      </a:cubicBezTo>
                      <a:cubicBezTo>
                        <a:pt x="7391" y="10513"/>
                        <a:pt x="7472" y="10514"/>
                        <a:pt x="7554" y="10514"/>
                      </a:cubicBezTo>
                      <a:cubicBezTo>
                        <a:pt x="9294" y="10514"/>
                        <a:pt x="11212" y="9852"/>
                        <a:pt x="12072" y="8193"/>
                      </a:cubicBezTo>
                      <a:cubicBezTo>
                        <a:pt x="12458" y="7421"/>
                        <a:pt x="12651" y="6520"/>
                        <a:pt x="12523" y="5619"/>
                      </a:cubicBezTo>
                      <a:cubicBezTo>
                        <a:pt x="12458" y="4010"/>
                        <a:pt x="11750" y="2529"/>
                        <a:pt x="10656" y="1435"/>
                      </a:cubicBezTo>
                      <a:cubicBezTo>
                        <a:pt x="9636" y="431"/>
                        <a:pt x="8432" y="0"/>
                        <a:pt x="724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4" name="Google Shape;1054;p40"/>
                <p:cNvSpPr/>
                <p:nvPr/>
              </p:nvSpPr>
              <p:spPr>
                <a:xfrm>
                  <a:off x="846825" y="3960900"/>
                  <a:ext cx="231175" cy="200225"/>
                </a:xfrm>
                <a:custGeom>
                  <a:rect l="l" t="t" r="r" b="b"/>
                  <a:pathLst>
                    <a:path w="9247" h="8009" extrusionOk="0">
                      <a:moveTo>
                        <a:pt x="5323" y="1"/>
                      </a:moveTo>
                      <a:cubicBezTo>
                        <a:pt x="2624" y="1"/>
                        <a:pt x="1" y="3133"/>
                        <a:pt x="1846" y="6191"/>
                      </a:cubicBezTo>
                      <a:cubicBezTo>
                        <a:pt x="2618" y="7350"/>
                        <a:pt x="3970" y="7994"/>
                        <a:pt x="5385" y="7994"/>
                      </a:cubicBezTo>
                      <a:cubicBezTo>
                        <a:pt x="5491" y="8004"/>
                        <a:pt x="5597" y="8009"/>
                        <a:pt x="5703" y="8009"/>
                      </a:cubicBezTo>
                      <a:cubicBezTo>
                        <a:pt x="6945" y="8009"/>
                        <a:pt x="8149" y="7324"/>
                        <a:pt x="8861" y="6256"/>
                      </a:cubicBezTo>
                      <a:cubicBezTo>
                        <a:pt x="9118" y="5612"/>
                        <a:pt x="9247" y="4904"/>
                        <a:pt x="9183" y="4261"/>
                      </a:cubicBezTo>
                      <a:cubicBezTo>
                        <a:pt x="9118" y="3038"/>
                        <a:pt x="8603" y="1944"/>
                        <a:pt x="7831" y="1107"/>
                      </a:cubicBezTo>
                      <a:cubicBezTo>
                        <a:pt x="7088" y="333"/>
                        <a:pt x="6202" y="1"/>
                        <a:pt x="5323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5" name="Google Shape;1055;p40"/>
                <p:cNvSpPr/>
                <p:nvPr/>
              </p:nvSpPr>
              <p:spPr>
                <a:xfrm>
                  <a:off x="920300" y="4002250"/>
                  <a:ext cx="48300" cy="47475"/>
                </a:xfrm>
                <a:custGeom>
                  <a:rect l="l" t="t" r="r" b="b"/>
                  <a:pathLst>
                    <a:path w="1931" h="1899" extrusionOk="0">
                      <a:moveTo>
                        <a:pt x="958" y="0"/>
                      </a:moveTo>
                      <a:cubicBezTo>
                        <a:pt x="837" y="0"/>
                        <a:pt x="709" y="32"/>
                        <a:pt x="580" y="97"/>
                      </a:cubicBezTo>
                      <a:cubicBezTo>
                        <a:pt x="451" y="97"/>
                        <a:pt x="323" y="226"/>
                        <a:pt x="258" y="290"/>
                      </a:cubicBezTo>
                      <a:lnTo>
                        <a:pt x="130" y="483"/>
                      </a:lnTo>
                      <a:cubicBezTo>
                        <a:pt x="65" y="612"/>
                        <a:pt x="1" y="805"/>
                        <a:pt x="1" y="933"/>
                      </a:cubicBezTo>
                      <a:lnTo>
                        <a:pt x="1" y="1191"/>
                      </a:lnTo>
                      <a:cubicBezTo>
                        <a:pt x="65" y="1384"/>
                        <a:pt x="130" y="1513"/>
                        <a:pt x="258" y="1641"/>
                      </a:cubicBezTo>
                      <a:lnTo>
                        <a:pt x="323" y="1577"/>
                      </a:lnTo>
                      <a:cubicBezTo>
                        <a:pt x="387" y="1706"/>
                        <a:pt x="451" y="1770"/>
                        <a:pt x="516" y="1834"/>
                      </a:cubicBezTo>
                      <a:lnTo>
                        <a:pt x="773" y="1899"/>
                      </a:lnTo>
                      <a:lnTo>
                        <a:pt x="1159" y="1899"/>
                      </a:lnTo>
                      <a:cubicBezTo>
                        <a:pt x="1224" y="1899"/>
                        <a:pt x="1288" y="1899"/>
                        <a:pt x="1352" y="1834"/>
                      </a:cubicBezTo>
                      <a:cubicBezTo>
                        <a:pt x="1481" y="1834"/>
                        <a:pt x="1610" y="1770"/>
                        <a:pt x="1674" y="1706"/>
                      </a:cubicBezTo>
                      <a:lnTo>
                        <a:pt x="1803" y="1513"/>
                      </a:lnTo>
                      <a:lnTo>
                        <a:pt x="1932" y="1255"/>
                      </a:lnTo>
                      <a:cubicBezTo>
                        <a:pt x="1932" y="1127"/>
                        <a:pt x="1932" y="998"/>
                        <a:pt x="1932" y="869"/>
                      </a:cubicBezTo>
                      <a:cubicBezTo>
                        <a:pt x="1932" y="740"/>
                        <a:pt x="1867" y="612"/>
                        <a:pt x="1803" y="547"/>
                      </a:cubicBezTo>
                      <a:cubicBezTo>
                        <a:pt x="1739" y="419"/>
                        <a:pt x="1674" y="354"/>
                        <a:pt x="1610" y="290"/>
                      </a:cubicBezTo>
                      <a:cubicBezTo>
                        <a:pt x="1545" y="226"/>
                        <a:pt x="1417" y="97"/>
                        <a:pt x="1288" y="97"/>
                      </a:cubicBezTo>
                      <a:cubicBezTo>
                        <a:pt x="1191" y="32"/>
                        <a:pt x="1079" y="0"/>
                        <a:pt x="958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6" name="Google Shape;1056;p40"/>
                <p:cNvSpPr/>
                <p:nvPr/>
              </p:nvSpPr>
              <p:spPr>
                <a:xfrm>
                  <a:off x="1396550" y="4001850"/>
                  <a:ext cx="49900" cy="47875"/>
                </a:xfrm>
                <a:custGeom>
                  <a:rect l="l" t="t" r="r" b="b"/>
                  <a:pathLst>
                    <a:path w="1996" h="1914" extrusionOk="0">
                      <a:moveTo>
                        <a:pt x="966" y="0"/>
                      </a:moveTo>
                      <a:cubicBezTo>
                        <a:pt x="837" y="0"/>
                        <a:pt x="709" y="16"/>
                        <a:pt x="580" y="48"/>
                      </a:cubicBezTo>
                      <a:cubicBezTo>
                        <a:pt x="516" y="113"/>
                        <a:pt x="387" y="177"/>
                        <a:pt x="323" y="242"/>
                      </a:cubicBezTo>
                      <a:lnTo>
                        <a:pt x="130" y="435"/>
                      </a:lnTo>
                      <a:cubicBezTo>
                        <a:pt x="65" y="628"/>
                        <a:pt x="1" y="756"/>
                        <a:pt x="1" y="949"/>
                      </a:cubicBezTo>
                      <a:lnTo>
                        <a:pt x="1" y="1207"/>
                      </a:lnTo>
                      <a:cubicBezTo>
                        <a:pt x="65" y="1336"/>
                        <a:pt x="130" y="1464"/>
                        <a:pt x="258" y="1593"/>
                      </a:cubicBezTo>
                      <a:lnTo>
                        <a:pt x="323" y="1593"/>
                      </a:lnTo>
                      <a:cubicBezTo>
                        <a:pt x="387" y="1722"/>
                        <a:pt x="451" y="1786"/>
                        <a:pt x="580" y="1850"/>
                      </a:cubicBezTo>
                      <a:lnTo>
                        <a:pt x="773" y="1915"/>
                      </a:lnTo>
                      <a:lnTo>
                        <a:pt x="1159" y="1915"/>
                      </a:lnTo>
                      <a:cubicBezTo>
                        <a:pt x="1224" y="1915"/>
                        <a:pt x="1352" y="1915"/>
                        <a:pt x="1417" y="1850"/>
                      </a:cubicBezTo>
                      <a:cubicBezTo>
                        <a:pt x="1545" y="1786"/>
                        <a:pt x="1610" y="1722"/>
                        <a:pt x="1739" y="1657"/>
                      </a:cubicBezTo>
                      <a:lnTo>
                        <a:pt x="1867" y="1464"/>
                      </a:lnTo>
                      <a:lnTo>
                        <a:pt x="1932" y="1207"/>
                      </a:lnTo>
                      <a:cubicBezTo>
                        <a:pt x="1996" y="1078"/>
                        <a:pt x="1996" y="949"/>
                        <a:pt x="1932" y="821"/>
                      </a:cubicBezTo>
                      <a:cubicBezTo>
                        <a:pt x="1932" y="756"/>
                        <a:pt x="1932" y="628"/>
                        <a:pt x="1867" y="499"/>
                      </a:cubicBezTo>
                      <a:cubicBezTo>
                        <a:pt x="1803" y="435"/>
                        <a:pt x="1739" y="306"/>
                        <a:pt x="1610" y="242"/>
                      </a:cubicBezTo>
                      <a:cubicBezTo>
                        <a:pt x="1545" y="177"/>
                        <a:pt x="1481" y="113"/>
                        <a:pt x="1352" y="48"/>
                      </a:cubicBezTo>
                      <a:cubicBezTo>
                        <a:pt x="1224" y="16"/>
                        <a:pt x="1095" y="0"/>
                        <a:pt x="96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7" name="Google Shape;1057;p40"/>
                <p:cNvSpPr/>
                <p:nvPr/>
              </p:nvSpPr>
              <p:spPr>
                <a:xfrm>
                  <a:off x="844700" y="3832500"/>
                  <a:ext cx="138375" cy="85300"/>
                </a:xfrm>
                <a:custGeom>
                  <a:rect l="l" t="t" r="r" b="b"/>
                  <a:pathLst>
                    <a:path w="5535" h="3412" extrusionOk="0">
                      <a:moveTo>
                        <a:pt x="221" y="1958"/>
                      </a:moveTo>
                      <a:cubicBezTo>
                        <a:pt x="217" y="1958"/>
                        <a:pt x="193" y="2021"/>
                        <a:pt x="193" y="2060"/>
                      </a:cubicBezTo>
                      <a:cubicBezTo>
                        <a:pt x="218" y="1984"/>
                        <a:pt x="224" y="1958"/>
                        <a:pt x="221" y="1958"/>
                      </a:cubicBezTo>
                      <a:close/>
                      <a:moveTo>
                        <a:pt x="3475" y="0"/>
                      </a:moveTo>
                      <a:cubicBezTo>
                        <a:pt x="2960" y="65"/>
                        <a:pt x="2446" y="194"/>
                        <a:pt x="1995" y="387"/>
                      </a:cubicBezTo>
                      <a:cubicBezTo>
                        <a:pt x="1480" y="580"/>
                        <a:pt x="1030" y="901"/>
                        <a:pt x="708" y="1288"/>
                      </a:cubicBezTo>
                      <a:cubicBezTo>
                        <a:pt x="451" y="1481"/>
                        <a:pt x="322" y="1803"/>
                        <a:pt x="193" y="2060"/>
                      </a:cubicBezTo>
                      <a:cubicBezTo>
                        <a:pt x="193" y="2189"/>
                        <a:pt x="129" y="2189"/>
                        <a:pt x="64" y="2253"/>
                      </a:cubicBezTo>
                      <a:cubicBezTo>
                        <a:pt x="0" y="2446"/>
                        <a:pt x="0" y="2704"/>
                        <a:pt x="64" y="2897"/>
                      </a:cubicBezTo>
                      <a:cubicBezTo>
                        <a:pt x="193" y="3218"/>
                        <a:pt x="451" y="3411"/>
                        <a:pt x="772" y="3411"/>
                      </a:cubicBezTo>
                      <a:cubicBezTo>
                        <a:pt x="965" y="3411"/>
                        <a:pt x="1094" y="3411"/>
                        <a:pt x="1287" y="3283"/>
                      </a:cubicBezTo>
                      <a:lnTo>
                        <a:pt x="1352" y="3218"/>
                      </a:lnTo>
                      <a:lnTo>
                        <a:pt x="1352" y="3218"/>
                      </a:lnTo>
                      <a:cubicBezTo>
                        <a:pt x="1309" y="3240"/>
                        <a:pt x="1287" y="3247"/>
                        <a:pt x="1280" y="3247"/>
                      </a:cubicBezTo>
                      <a:cubicBezTo>
                        <a:pt x="1266" y="3247"/>
                        <a:pt x="1309" y="3218"/>
                        <a:pt x="1352" y="3218"/>
                      </a:cubicBezTo>
                      <a:cubicBezTo>
                        <a:pt x="1394" y="3218"/>
                        <a:pt x="1466" y="3190"/>
                        <a:pt x="1452" y="3190"/>
                      </a:cubicBezTo>
                      <a:cubicBezTo>
                        <a:pt x="1449" y="3190"/>
                        <a:pt x="1443" y="3191"/>
                        <a:pt x="1434" y="3193"/>
                      </a:cubicBezTo>
                      <a:lnTo>
                        <a:pt x="1434" y="3193"/>
                      </a:lnTo>
                      <a:cubicBezTo>
                        <a:pt x="1471" y="3175"/>
                        <a:pt x="1508" y="3154"/>
                        <a:pt x="1545" y="3154"/>
                      </a:cubicBezTo>
                      <a:lnTo>
                        <a:pt x="1673" y="3090"/>
                      </a:lnTo>
                      <a:lnTo>
                        <a:pt x="1866" y="2961"/>
                      </a:lnTo>
                      <a:cubicBezTo>
                        <a:pt x="2253" y="2704"/>
                        <a:pt x="2574" y="2510"/>
                        <a:pt x="2896" y="2317"/>
                      </a:cubicBezTo>
                      <a:cubicBezTo>
                        <a:pt x="3218" y="2060"/>
                        <a:pt x="3540" y="1931"/>
                        <a:pt x="3861" y="1738"/>
                      </a:cubicBezTo>
                      <a:lnTo>
                        <a:pt x="3990" y="1674"/>
                      </a:lnTo>
                      <a:lnTo>
                        <a:pt x="3990" y="1674"/>
                      </a:lnTo>
                      <a:cubicBezTo>
                        <a:pt x="3969" y="1695"/>
                        <a:pt x="3969" y="1702"/>
                        <a:pt x="3978" y="1702"/>
                      </a:cubicBezTo>
                      <a:cubicBezTo>
                        <a:pt x="3997" y="1702"/>
                        <a:pt x="4055" y="1674"/>
                        <a:pt x="4055" y="1674"/>
                      </a:cubicBezTo>
                      <a:lnTo>
                        <a:pt x="4183" y="1674"/>
                      </a:lnTo>
                      <a:lnTo>
                        <a:pt x="4505" y="1609"/>
                      </a:lnTo>
                      <a:lnTo>
                        <a:pt x="4634" y="1609"/>
                      </a:lnTo>
                      <a:cubicBezTo>
                        <a:pt x="5406" y="1609"/>
                        <a:pt x="5535" y="515"/>
                        <a:pt x="4827" y="322"/>
                      </a:cubicBezTo>
                      <a:lnTo>
                        <a:pt x="4763" y="129"/>
                      </a:lnTo>
                      <a:cubicBezTo>
                        <a:pt x="4376" y="0"/>
                        <a:pt x="3926" y="0"/>
                        <a:pt x="3475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8" name="Google Shape;1058;p40"/>
                <p:cNvSpPr/>
                <p:nvPr/>
              </p:nvSpPr>
              <p:spPr>
                <a:xfrm>
                  <a:off x="1478625" y="3833975"/>
                  <a:ext cx="122300" cy="82225"/>
                </a:xfrm>
                <a:custGeom>
                  <a:rect l="l" t="t" r="r" b="b"/>
                  <a:pathLst>
                    <a:path w="4892" h="3289" extrusionOk="0">
                      <a:moveTo>
                        <a:pt x="3733" y="3095"/>
                      </a:moveTo>
                      <a:cubicBezTo>
                        <a:pt x="3745" y="3107"/>
                        <a:pt x="3758" y="3119"/>
                        <a:pt x="3771" y="3130"/>
                      </a:cubicBezTo>
                      <a:lnTo>
                        <a:pt x="3771" y="3130"/>
                      </a:lnTo>
                      <a:cubicBezTo>
                        <a:pt x="3748" y="3118"/>
                        <a:pt x="3733" y="3107"/>
                        <a:pt x="3733" y="3095"/>
                      </a:cubicBezTo>
                      <a:close/>
                      <a:moveTo>
                        <a:pt x="1466" y="1"/>
                      </a:moveTo>
                      <a:cubicBezTo>
                        <a:pt x="1172" y="1"/>
                        <a:pt x="876" y="43"/>
                        <a:pt x="579" y="135"/>
                      </a:cubicBezTo>
                      <a:cubicBezTo>
                        <a:pt x="193" y="199"/>
                        <a:pt x="0" y="585"/>
                        <a:pt x="64" y="971"/>
                      </a:cubicBezTo>
                      <a:cubicBezTo>
                        <a:pt x="177" y="1251"/>
                        <a:pt x="435" y="1434"/>
                        <a:pt x="755" y="1434"/>
                      </a:cubicBezTo>
                      <a:cubicBezTo>
                        <a:pt x="802" y="1434"/>
                        <a:pt x="851" y="1430"/>
                        <a:pt x="901" y="1422"/>
                      </a:cubicBezTo>
                      <a:lnTo>
                        <a:pt x="965" y="1422"/>
                      </a:lnTo>
                      <a:cubicBezTo>
                        <a:pt x="1030" y="1486"/>
                        <a:pt x="1159" y="1486"/>
                        <a:pt x="1223" y="1486"/>
                      </a:cubicBezTo>
                      <a:lnTo>
                        <a:pt x="1327" y="1486"/>
                      </a:lnTo>
                      <a:cubicBezTo>
                        <a:pt x="1304" y="1477"/>
                        <a:pt x="1284" y="1467"/>
                        <a:pt x="1289" y="1467"/>
                      </a:cubicBezTo>
                      <a:cubicBezTo>
                        <a:pt x="1293" y="1467"/>
                        <a:pt x="1311" y="1472"/>
                        <a:pt x="1352" y="1486"/>
                      </a:cubicBezTo>
                      <a:lnTo>
                        <a:pt x="1327" y="1486"/>
                      </a:lnTo>
                      <a:cubicBezTo>
                        <a:pt x="1345" y="1493"/>
                        <a:pt x="1364" y="1500"/>
                        <a:pt x="1375" y="1503"/>
                      </a:cubicBezTo>
                      <a:lnTo>
                        <a:pt x="1375" y="1503"/>
                      </a:lnTo>
                      <a:cubicBezTo>
                        <a:pt x="1367" y="1498"/>
                        <a:pt x="1359" y="1492"/>
                        <a:pt x="1352" y="1486"/>
                      </a:cubicBezTo>
                      <a:lnTo>
                        <a:pt x="1352" y="1486"/>
                      </a:lnTo>
                      <a:cubicBezTo>
                        <a:pt x="1379" y="1500"/>
                        <a:pt x="1386" y="1505"/>
                        <a:pt x="1382" y="1505"/>
                      </a:cubicBezTo>
                      <a:cubicBezTo>
                        <a:pt x="1381" y="1505"/>
                        <a:pt x="1378" y="1504"/>
                        <a:pt x="1375" y="1503"/>
                      </a:cubicBezTo>
                      <a:lnTo>
                        <a:pt x="1375" y="1503"/>
                      </a:lnTo>
                      <a:cubicBezTo>
                        <a:pt x="1628" y="1687"/>
                        <a:pt x="1940" y="1816"/>
                        <a:pt x="2253" y="2065"/>
                      </a:cubicBezTo>
                      <a:lnTo>
                        <a:pt x="2317" y="2130"/>
                      </a:lnTo>
                      <a:cubicBezTo>
                        <a:pt x="2381" y="2194"/>
                        <a:pt x="2510" y="2258"/>
                        <a:pt x="2574" y="2323"/>
                      </a:cubicBezTo>
                      <a:lnTo>
                        <a:pt x="2961" y="2645"/>
                      </a:lnTo>
                      <a:cubicBezTo>
                        <a:pt x="3154" y="2838"/>
                        <a:pt x="3347" y="2966"/>
                        <a:pt x="3540" y="3095"/>
                      </a:cubicBezTo>
                      <a:cubicBezTo>
                        <a:pt x="3651" y="3150"/>
                        <a:pt x="3761" y="3206"/>
                        <a:pt x="3913" y="3220"/>
                      </a:cubicBezTo>
                      <a:lnTo>
                        <a:pt x="3913" y="3220"/>
                      </a:lnTo>
                      <a:cubicBezTo>
                        <a:pt x="4008" y="3265"/>
                        <a:pt x="4107" y="3288"/>
                        <a:pt x="4183" y="3288"/>
                      </a:cubicBezTo>
                      <a:cubicBezTo>
                        <a:pt x="4505" y="3224"/>
                        <a:pt x="4763" y="3031"/>
                        <a:pt x="4827" y="2773"/>
                      </a:cubicBezTo>
                      <a:cubicBezTo>
                        <a:pt x="4891" y="2580"/>
                        <a:pt x="4891" y="2387"/>
                        <a:pt x="4827" y="2258"/>
                      </a:cubicBezTo>
                      <a:lnTo>
                        <a:pt x="4827" y="2294"/>
                      </a:lnTo>
                      <a:lnTo>
                        <a:pt x="4827" y="2294"/>
                      </a:lnTo>
                      <a:cubicBezTo>
                        <a:pt x="4776" y="1841"/>
                        <a:pt x="4530" y="1421"/>
                        <a:pt x="4119" y="1164"/>
                      </a:cubicBezTo>
                      <a:cubicBezTo>
                        <a:pt x="3797" y="842"/>
                        <a:pt x="3411" y="585"/>
                        <a:pt x="3025" y="392"/>
                      </a:cubicBezTo>
                      <a:cubicBezTo>
                        <a:pt x="2526" y="143"/>
                        <a:pt x="2001" y="1"/>
                        <a:pt x="1466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59" name="Google Shape;1059;p40"/>
                <p:cNvSpPr/>
                <p:nvPr/>
              </p:nvSpPr>
              <p:spPr>
                <a:xfrm>
                  <a:off x="434400" y="3054075"/>
                  <a:ext cx="415150" cy="401950"/>
                </a:xfrm>
                <a:custGeom>
                  <a:rect l="l" t="t" r="r" b="b"/>
                  <a:pathLst>
                    <a:path w="16606" h="16077" extrusionOk="0">
                      <a:moveTo>
                        <a:pt x="9149" y="0"/>
                      </a:moveTo>
                      <a:cubicBezTo>
                        <a:pt x="8034" y="0"/>
                        <a:pt x="6915" y="209"/>
                        <a:pt x="5857" y="632"/>
                      </a:cubicBezTo>
                      <a:cubicBezTo>
                        <a:pt x="2961" y="2112"/>
                        <a:pt x="1030" y="4815"/>
                        <a:pt x="516" y="7969"/>
                      </a:cubicBezTo>
                      <a:cubicBezTo>
                        <a:pt x="1" y="11186"/>
                        <a:pt x="1867" y="14340"/>
                        <a:pt x="4892" y="15498"/>
                      </a:cubicBezTo>
                      <a:cubicBezTo>
                        <a:pt x="5793" y="15885"/>
                        <a:pt x="6758" y="16078"/>
                        <a:pt x="7724" y="16078"/>
                      </a:cubicBezTo>
                      <a:cubicBezTo>
                        <a:pt x="8689" y="16078"/>
                        <a:pt x="9654" y="15885"/>
                        <a:pt x="10555" y="15498"/>
                      </a:cubicBezTo>
                      <a:cubicBezTo>
                        <a:pt x="11328" y="14919"/>
                        <a:pt x="12036" y="14211"/>
                        <a:pt x="12615" y="13439"/>
                      </a:cubicBezTo>
                      <a:cubicBezTo>
                        <a:pt x="13452" y="12602"/>
                        <a:pt x="14417" y="11830"/>
                        <a:pt x="15254" y="11058"/>
                      </a:cubicBezTo>
                      <a:cubicBezTo>
                        <a:pt x="15447" y="10800"/>
                        <a:pt x="15447" y="10479"/>
                        <a:pt x="15254" y="10221"/>
                      </a:cubicBezTo>
                      <a:cubicBezTo>
                        <a:pt x="16090" y="9127"/>
                        <a:pt x="16605" y="7711"/>
                        <a:pt x="16605" y="6295"/>
                      </a:cubicBezTo>
                      <a:cubicBezTo>
                        <a:pt x="16605" y="4558"/>
                        <a:pt x="15897" y="2949"/>
                        <a:pt x="14610" y="1855"/>
                      </a:cubicBezTo>
                      <a:cubicBezTo>
                        <a:pt x="13017" y="629"/>
                        <a:pt x="11087" y="0"/>
                        <a:pt x="9149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60" name="Google Shape;1060;p40"/>
                <p:cNvSpPr/>
                <p:nvPr/>
              </p:nvSpPr>
              <p:spPr>
                <a:xfrm>
                  <a:off x="622650" y="3254225"/>
                  <a:ext cx="265500" cy="274200"/>
                </a:xfrm>
                <a:custGeom>
                  <a:rect l="l" t="t" r="r" b="b"/>
                  <a:pathLst>
                    <a:path w="10620" h="10968" extrusionOk="0">
                      <a:moveTo>
                        <a:pt x="8108" y="1"/>
                      </a:moveTo>
                      <a:cubicBezTo>
                        <a:pt x="7434" y="1"/>
                        <a:pt x="6606" y="197"/>
                        <a:pt x="5600" y="735"/>
                      </a:cubicBezTo>
                      <a:cubicBezTo>
                        <a:pt x="1803" y="2666"/>
                        <a:pt x="1" y="7750"/>
                        <a:pt x="644" y="9166"/>
                      </a:cubicBezTo>
                      <a:cubicBezTo>
                        <a:pt x="1159" y="10067"/>
                        <a:pt x="1996" y="10710"/>
                        <a:pt x="3025" y="10968"/>
                      </a:cubicBezTo>
                      <a:lnTo>
                        <a:pt x="10620" y="1443"/>
                      </a:lnTo>
                      <a:cubicBezTo>
                        <a:pt x="10620" y="1443"/>
                        <a:pt x="9933" y="1"/>
                        <a:pt x="8108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61" name="Google Shape;1061;p40"/>
                <p:cNvSpPr/>
                <p:nvPr/>
              </p:nvSpPr>
              <p:spPr>
                <a:xfrm>
                  <a:off x="1581600" y="3054075"/>
                  <a:ext cx="414700" cy="401100"/>
                </a:xfrm>
                <a:custGeom>
                  <a:rect l="l" t="t" r="r" b="b"/>
                  <a:pathLst>
                    <a:path w="16588" h="16043" extrusionOk="0">
                      <a:moveTo>
                        <a:pt x="7534" y="0"/>
                      </a:moveTo>
                      <a:cubicBezTo>
                        <a:pt x="5574" y="0"/>
                        <a:pt x="3629" y="629"/>
                        <a:pt x="1995" y="1855"/>
                      </a:cubicBezTo>
                      <a:cubicBezTo>
                        <a:pt x="708" y="2949"/>
                        <a:pt x="0" y="4558"/>
                        <a:pt x="0" y="6295"/>
                      </a:cubicBezTo>
                      <a:cubicBezTo>
                        <a:pt x="0" y="7711"/>
                        <a:pt x="515" y="9063"/>
                        <a:pt x="1416" y="10221"/>
                      </a:cubicBezTo>
                      <a:cubicBezTo>
                        <a:pt x="1158" y="10414"/>
                        <a:pt x="1158" y="10800"/>
                        <a:pt x="1416" y="10993"/>
                      </a:cubicBezTo>
                      <a:cubicBezTo>
                        <a:pt x="2188" y="11830"/>
                        <a:pt x="3154" y="12538"/>
                        <a:pt x="3990" y="13439"/>
                      </a:cubicBezTo>
                      <a:cubicBezTo>
                        <a:pt x="4569" y="14211"/>
                        <a:pt x="5277" y="14919"/>
                        <a:pt x="6114" y="15498"/>
                      </a:cubicBezTo>
                      <a:cubicBezTo>
                        <a:pt x="7034" y="15871"/>
                        <a:pt x="7967" y="16044"/>
                        <a:pt x="8876" y="16044"/>
                      </a:cubicBezTo>
                      <a:cubicBezTo>
                        <a:pt x="12985" y="16044"/>
                        <a:pt x="16587" y="12513"/>
                        <a:pt x="16218" y="8033"/>
                      </a:cubicBezTo>
                      <a:cubicBezTo>
                        <a:pt x="15703" y="4815"/>
                        <a:pt x="13708" y="2112"/>
                        <a:pt x="10877" y="632"/>
                      </a:cubicBezTo>
                      <a:cubicBezTo>
                        <a:pt x="9795" y="209"/>
                        <a:pt x="8662" y="0"/>
                        <a:pt x="7534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62" name="Google Shape;1062;p40"/>
                <p:cNvSpPr/>
                <p:nvPr/>
              </p:nvSpPr>
              <p:spPr>
                <a:xfrm>
                  <a:off x="1544575" y="3254225"/>
                  <a:ext cx="265500" cy="274200"/>
                </a:xfrm>
                <a:custGeom>
                  <a:rect l="l" t="t" r="r" b="b"/>
                  <a:pathLst>
                    <a:path w="10620" h="10968" extrusionOk="0">
                      <a:moveTo>
                        <a:pt x="2485" y="1"/>
                      </a:moveTo>
                      <a:cubicBezTo>
                        <a:pt x="653" y="1"/>
                        <a:pt x="1" y="1443"/>
                        <a:pt x="1" y="1443"/>
                      </a:cubicBezTo>
                      <a:lnTo>
                        <a:pt x="7531" y="10968"/>
                      </a:lnTo>
                      <a:cubicBezTo>
                        <a:pt x="8560" y="10710"/>
                        <a:pt x="9461" y="10067"/>
                        <a:pt x="9976" y="9166"/>
                      </a:cubicBezTo>
                      <a:cubicBezTo>
                        <a:pt x="10620" y="7750"/>
                        <a:pt x="8818" y="2666"/>
                        <a:pt x="5021" y="735"/>
                      </a:cubicBezTo>
                      <a:cubicBezTo>
                        <a:pt x="3997" y="197"/>
                        <a:pt x="3161" y="1"/>
                        <a:pt x="24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63" name="Google Shape;1063;p40"/>
                <p:cNvSpPr/>
                <p:nvPr/>
              </p:nvSpPr>
              <p:spPr>
                <a:xfrm>
                  <a:off x="566350" y="3196675"/>
                  <a:ext cx="1300050" cy="957650"/>
                </a:xfrm>
                <a:custGeom>
                  <a:rect l="l" t="t" r="r" b="b"/>
                  <a:pathLst>
                    <a:path w="52002" h="38306" extrusionOk="0">
                      <a:moveTo>
                        <a:pt x="24139" y="0"/>
                      </a:moveTo>
                      <a:cubicBezTo>
                        <a:pt x="20918" y="0"/>
                        <a:pt x="15140" y="630"/>
                        <a:pt x="10233" y="4453"/>
                      </a:cubicBezTo>
                      <a:cubicBezTo>
                        <a:pt x="3089" y="10052"/>
                        <a:pt x="1094" y="15780"/>
                        <a:pt x="451" y="20478"/>
                      </a:cubicBezTo>
                      <a:cubicBezTo>
                        <a:pt x="0" y="24597"/>
                        <a:pt x="644" y="28780"/>
                        <a:pt x="2253" y="32577"/>
                      </a:cubicBezTo>
                      <a:cubicBezTo>
                        <a:pt x="3089" y="34637"/>
                        <a:pt x="4248" y="36567"/>
                        <a:pt x="5599" y="38305"/>
                      </a:cubicBezTo>
                      <a:cubicBezTo>
                        <a:pt x="6436" y="36374"/>
                        <a:pt x="7144" y="34379"/>
                        <a:pt x="7594" y="32320"/>
                      </a:cubicBezTo>
                      <a:cubicBezTo>
                        <a:pt x="8238" y="28523"/>
                        <a:pt x="8753" y="23245"/>
                        <a:pt x="8753" y="23245"/>
                      </a:cubicBezTo>
                      <a:cubicBezTo>
                        <a:pt x="8753" y="23245"/>
                        <a:pt x="9812" y="25310"/>
                        <a:pt x="11161" y="25310"/>
                      </a:cubicBezTo>
                      <a:cubicBezTo>
                        <a:pt x="11299" y="25310"/>
                        <a:pt x="11441" y="25288"/>
                        <a:pt x="11585" y="25240"/>
                      </a:cubicBezTo>
                      <a:cubicBezTo>
                        <a:pt x="13773" y="24468"/>
                        <a:pt x="14352" y="19963"/>
                        <a:pt x="14352" y="19963"/>
                      </a:cubicBezTo>
                      <a:cubicBezTo>
                        <a:pt x="14352" y="19963"/>
                        <a:pt x="14707" y="23359"/>
                        <a:pt x="17845" y="23359"/>
                      </a:cubicBezTo>
                      <a:cubicBezTo>
                        <a:pt x="18243" y="23359"/>
                        <a:pt x="18686" y="23304"/>
                        <a:pt x="19179" y="23181"/>
                      </a:cubicBezTo>
                      <a:cubicBezTo>
                        <a:pt x="23555" y="22087"/>
                        <a:pt x="25808" y="11339"/>
                        <a:pt x="25936" y="10502"/>
                      </a:cubicBezTo>
                      <a:cubicBezTo>
                        <a:pt x="26129" y="11339"/>
                        <a:pt x="28318" y="22087"/>
                        <a:pt x="32694" y="23181"/>
                      </a:cubicBezTo>
                      <a:cubicBezTo>
                        <a:pt x="33194" y="23304"/>
                        <a:pt x="33642" y="23359"/>
                        <a:pt x="34045" y="23359"/>
                      </a:cubicBezTo>
                      <a:cubicBezTo>
                        <a:pt x="37217" y="23359"/>
                        <a:pt x="37521" y="19963"/>
                        <a:pt x="37521" y="19963"/>
                      </a:cubicBezTo>
                      <a:cubicBezTo>
                        <a:pt x="37521" y="19963"/>
                        <a:pt x="38164" y="24468"/>
                        <a:pt x="40353" y="25240"/>
                      </a:cubicBezTo>
                      <a:cubicBezTo>
                        <a:pt x="40490" y="25288"/>
                        <a:pt x="40626" y="25310"/>
                        <a:pt x="40760" y="25310"/>
                      </a:cubicBezTo>
                      <a:cubicBezTo>
                        <a:pt x="42061" y="25310"/>
                        <a:pt x="43120" y="23245"/>
                        <a:pt x="43120" y="23245"/>
                      </a:cubicBezTo>
                      <a:cubicBezTo>
                        <a:pt x="43120" y="23245"/>
                        <a:pt x="43635" y="28523"/>
                        <a:pt x="44343" y="32320"/>
                      </a:cubicBezTo>
                      <a:cubicBezTo>
                        <a:pt x="44858" y="34379"/>
                        <a:pt x="45501" y="36374"/>
                        <a:pt x="46402" y="38305"/>
                      </a:cubicBezTo>
                      <a:cubicBezTo>
                        <a:pt x="47754" y="36567"/>
                        <a:pt x="48912" y="34637"/>
                        <a:pt x="49749" y="32577"/>
                      </a:cubicBezTo>
                      <a:cubicBezTo>
                        <a:pt x="51358" y="28780"/>
                        <a:pt x="52001" y="24597"/>
                        <a:pt x="51551" y="20478"/>
                      </a:cubicBezTo>
                      <a:cubicBezTo>
                        <a:pt x="50907" y="15780"/>
                        <a:pt x="48912" y="10116"/>
                        <a:pt x="41704" y="4453"/>
                      </a:cubicBezTo>
                      <a:cubicBezTo>
                        <a:pt x="36849" y="630"/>
                        <a:pt x="31081" y="0"/>
                        <a:pt x="27862" y="0"/>
                      </a:cubicBezTo>
                      <a:cubicBezTo>
                        <a:pt x="27070" y="0"/>
                        <a:pt x="26433" y="38"/>
                        <a:pt x="26001" y="76"/>
                      </a:cubicBezTo>
                      <a:cubicBezTo>
                        <a:pt x="25569" y="38"/>
                        <a:pt x="24931" y="0"/>
                        <a:pt x="24139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064" name="Google Shape;1064;p40"/>
              <p:cNvSpPr/>
              <p:nvPr/>
            </p:nvSpPr>
            <p:spPr>
              <a:xfrm rot="10800000" flipH="1">
                <a:off x="7676978" y="3229837"/>
                <a:ext cx="420225" cy="258093"/>
              </a:xfrm>
              <a:custGeom>
                <a:rect l="l" t="t" r="r" b="b"/>
                <a:pathLst>
                  <a:path w="24917" h="15308" extrusionOk="0">
                    <a:moveTo>
                      <a:pt x="146" y="0"/>
                    </a:moveTo>
                    <a:cubicBezTo>
                      <a:pt x="146" y="1"/>
                      <a:pt x="0" y="15307"/>
                      <a:pt x="11807" y="15307"/>
                    </a:cubicBezTo>
                    <a:cubicBezTo>
                      <a:pt x="11863" y="15307"/>
                      <a:pt x="11920" y="15307"/>
                      <a:pt x="11977" y="15306"/>
                    </a:cubicBezTo>
                    <a:cubicBezTo>
                      <a:pt x="11977" y="15306"/>
                      <a:pt x="11982" y="15306"/>
                      <a:pt x="11991" y="15306"/>
                    </a:cubicBezTo>
                    <a:cubicBezTo>
                      <a:pt x="12432" y="15306"/>
                      <a:pt x="23540" y="15164"/>
                      <a:pt x="24917" y="888"/>
                    </a:cubicBezTo>
                    <a:lnTo>
                      <a:pt x="24917" y="888"/>
                    </a:lnTo>
                    <a:cubicBezTo>
                      <a:pt x="24916" y="888"/>
                      <a:pt x="19930" y="2783"/>
                      <a:pt x="13216" y="2783"/>
                    </a:cubicBezTo>
                    <a:cubicBezTo>
                      <a:pt x="9240" y="2783"/>
                      <a:pt x="4657" y="2118"/>
                      <a:pt x="1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65" name="Google Shape;1065;p40"/>
          <p:cNvGrpSpPr/>
          <p:nvPr/>
        </p:nvGrpSpPr>
        <p:grpSpPr>
          <a:xfrm>
            <a:off x="1464756" y="1460837"/>
            <a:ext cx="1827909" cy="1670484"/>
            <a:chOff x="5734958" y="3579253"/>
            <a:chExt cx="1729500" cy="1580700"/>
          </a:xfrm>
        </p:grpSpPr>
        <p:sp>
          <p:nvSpPr>
            <p:cNvPr id="1066" name="Google Shape;1066;p40"/>
            <p:cNvSpPr/>
            <p:nvPr/>
          </p:nvSpPr>
          <p:spPr>
            <a:xfrm>
              <a:off x="5734958" y="3579253"/>
              <a:ext cx="1729500" cy="1580700"/>
            </a:xfrm>
            <a:prstGeom prst="roundRect">
              <a:avLst>
                <a:gd name="adj" fmla="val 7693"/>
              </a:avLst>
            </a:prstGeom>
            <a:solidFill>
              <a:schemeClr val="accent6"/>
            </a:solidFill>
            <a:ln>
              <a:noFill/>
            </a:ln>
            <a:effectLst>
              <a:outerShdw blurRad="71438" dist="19050" dir="2520000" algn="bl" rotWithShape="0">
                <a:schemeClr val="lt1">
                  <a:alpha val="25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grpSp>
          <p:nvGrpSpPr>
            <p:cNvPr id="1067" name="Google Shape;1067;p40"/>
            <p:cNvGrpSpPr/>
            <p:nvPr/>
          </p:nvGrpSpPr>
          <p:grpSpPr>
            <a:xfrm>
              <a:off x="6053773" y="3748803"/>
              <a:ext cx="1091858" cy="1241592"/>
              <a:chOff x="3279620" y="1035875"/>
              <a:chExt cx="2462467" cy="2800163"/>
            </a:xfrm>
          </p:grpSpPr>
          <p:grpSp>
            <p:nvGrpSpPr>
              <p:cNvPr id="1068" name="Google Shape;1068;p40"/>
              <p:cNvGrpSpPr/>
              <p:nvPr/>
            </p:nvGrpSpPr>
            <p:grpSpPr>
              <a:xfrm>
                <a:off x="3279620" y="1035875"/>
                <a:ext cx="2462467" cy="2800163"/>
                <a:chOff x="3279620" y="1035875"/>
                <a:chExt cx="2462467" cy="2800163"/>
              </a:xfrm>
            </p:grpSpPr>
            <p:sp>
              <p:nvSpPr>
                <p:cNvPr id="1069" name="Google Shape;1069;p40"/>
                <p:cNvSpPr/>
                <p:nvPr/>
              </p:nvSpPr>
              <p:spPr>
                <a:xfrm>
                  <a:off x="3279620" y="1308868"/>
                  <a:ext cx="2462467" cy="2066071"/>
                </a:xfrm>
                <a:custGeom>
                  <a:rect l="l" t="t" r="r" b="b"/>
                  <a:pathLst>
                    <a:path w="67706" h="56807" extrusionOk="0">
                      <a:moveTo>
                        <a:pt x="34200" y="0"/>
                      </a:moveTo>
                      <a:cubicBezTo>
                        <a:pt x="25090" y="0"/>
                        <a:pt x="15505" y="4449"/>
                        <a:pt x="10362" y="13597"/>
                      </a:cubicBezTo>
                      <a:cubicBezTo>
                        <a:pt x="8560" y="16815"/>
                        <a:pt x="10298" y="20677"/>
                        <a:pt x="8947" y="24088"/>
                      </a:cubicBezTo>
                      <a:cubicBezTo>
                        <a:pt x="5021" y="34514"/>
                        <a:pt x="1" y="44554"/>
                        <a:pt x="773" y="49059"/>
                      </a:cubicBezTo>
                      <a:cubicBezTo>
                        <a:pt x="1830" y="54967"/>
                        <a:pt x="4870" y="56788"/>
                        <a:pt x="15061" y="56788"/>
                      </a:cubicBezTo>
                      <a:cubicBezTo>
                        <a:pt x="15417" y="56788"/>
                        <a:pt x="15781" y="56786"/>
                        <a:pt x="16155" y="56782"/>
                      </a:cubicBezTo>
                      <a:cubicBezTo>
                        <a:pt x="17553" y="56765"/>
                        <a:pt x="19199" y="56759"/>
                        <a:pt x="21018" y="56759"/>
                      </a:cubicBezTo>
                      <a:cubicBezTo>
                        <a:pt x="26104" y="56759"/>
                        <a:pt x="32540" y="56806"/>
                        <a:pt x="38680" y="56806"/>
                      </a:cubicBezTo>
                      <a:cubicBezTo>
                        <a:pt x="47720" y="56806"/>
                        <a:pt x="56120" y="56705"/>
                        <a:pt x="58631" y="56202"/>
                      </a:cubicBezTo>
                      <a:cubicBezTo>
                        <a:pt x="63522" y="55301"/>
                        <a:pt x="67705" y="53692"/>
                        <a:pt x="66097" y="41915"/>
                      </a:cubicBezTo>
                      <a:cubicBezTo>
                        <a:pt x="65582" y="38118"/>
                        <a:pt x="62814" y="32390"/>
                        <a:pt x="61334" y="27370"/>
                      </a:cubicBezTo>
                      <a:cubicBezTo>
                        <a:pt x="58116" y="16944"/>
                        <a:pt x="54319" y="6647"/>
                        <a:pt x="44923" y="2270"/>
                      </a:cubicBezTo>
                      <a:cubicBezTo>
                        <a:pt x="41663" y="763"/>
                        <a:pt x="37972" y="0"/>
                        <a:pt x="3420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0" name="Google Shape;1070;p40"/>
                <p:cNvSpPr/>
                <p:nvPr/>
              </p:nvSpPr>
              <p:spPr>
                <a:xfrm>
                  <a:off x="3476237" y="1576587"/>
                  <a:ext cx="2106696" cy="2259450"/>
                </a:xfrm>
                <a:custGeom>
                  <a:rect l="l" t="t" r="r" b="b"/>
                  <a:pathLst>
                    <a:path w="57924" h="62123" extrusionOk="0">
                      <a:moveTo>
                        <a:pt x="32699" y="1"/>
                      </a:moveTo>
                      <a:cubicBezTo>
                        <a:pt x="23228" y="1"/>
                        <a:pt x="11706" y="1636"/>
                        <a:pt x="6887" y="6751"/>
                      </a:cubicBezTo>
                      <a:cubicBezTo>
                        <a:pt x="6887" y="6751"/>
                        <a:pt x="6115" y="19687"/>
                        <a:pt x="7145" y="29148"/>
                      </a:cubicBezTo>
                      <a:cubicBezTo>
                        <a:pt x="6392" y="28877"/>
                        <a:pt x="5568" y="28662"/>
                        <a:pt x="4767" y="28662"/>
                      </a:cubicBezTo>
                      <a:cubicBezTo>
                        <a:pt x="3855" y="28662"/>
                        <a:pt x="2972" y="28940"/>
                        <a:pt x="2253" y="29727"/>
                      </a:cubicBezTo>
                      <a:cubicBezTo>
                        <a:pt x="1" y="32173"/>
                        <a:pt x="2318" y="36227"/>
                        <a:pt x="6758" y="36678"/>
                      </a:cubicBezTo>
                      <a:cubicBezTo>
                        <a:pt x="7402" y="36742"/>
                        <a:pt x="7981" y="36742"/>
                        <a:pt x="8496" y="36807"/>
                      </a:cubicBezTo>
                      <a:cubicBezTo>
                        <a:pt x="10298" y="43564"/>
                        <a:pt x="13709" y="48970"/>
                        <a:pt x="22719" y="50643"/>
                      </a:cubicBezTo>
                      <a:cubicBezTo>
                        <a:pt x="22655" y="53797"/>
                        <a:pt x="22397" y="59396"/>
                        <a:pt x="22397" y="59396"/>
                      </a:cubicBezTo>
                      <a:cubicBezTo>
                        <a:pt x="22397" y="59396"/>
                        <a:pt x="24138" y="62123"/>
                        <a:pt x="28886" y="62123"/>
                      </a:cubicBezTo>
                      <a:cubicBezTo>
                        <a:pt x="29139" y="62123"/>
                        <a:pt x="29400" y="62115"/>
                        <a:pt x="29670" y="62099"/>
                      </a:cubicBezTo>
                      <a:cubicBezTo>
                        <a:pt x="35012" y="61713"/>
                        <a:pt x="35527" y="58946"/>
                        <a:pt x="35527" y="58946"/>
                      </a:cubicBezTo>
                      <a:lnTo>
                        <a:pt x="34561" y="50579"/>
                      </a:lnTo>
                      <a:cubicBezTo>
                        <a:pt x="41834" y="49163"/>
                        <a:pt x="47690" y="43822"/>
                        <a:pt x="49878" y="36742"/>
                      </a:cubicBezTo>
                      <a:cubicBezTo>
                        <a:pt x="50265" y="36742"/>
                        <a:pt x="50715" y="36742"/>
                        <a:pt x="51230" y="36678"/>
                      </a:cubicBezTo>
                      <a:cubicBezTo>
                        <a:pt x="55606" y="36227"/>
                        <a:pt x="57923" y="32237"/>
                        <a:pt x="55671" y="29791"/>
                      </a:cubicBezTo>
                      <a:cubicBezTo>
                        <a:pt x="54952" y="28959"/>
                        <a:pt x="54055" y="28660"/>
                        <a:pt x="53124" y="28660"/>
                      </a:cubicBezTo>
                      <a:cubicBezTo>
                        <a:pt x="52471" y="28660"/>
                        <a:pt x="51802" y="28807"/>
                        <a:pt x="51166" y="29019"/>
                      </a:cubicBezTo>
                      <a:cubicBezTo>
                        <a:pt x="51938" y="18078"/>
                        <a:pt x="49299" y="3920"/>
                        <a:pt x="46789" y="1924"/>
                      </a:cubicBezTo>
                      <a:cubicBezTo>
                        <a:pt x="45534" y="887"/>
                        <a:pt x="39672" y="1"/>
                        <a:pt x="32699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1" name="Google Shape;1071;p40"/>
                <p:cNvSpPr/>
                <p:nvPr/>
              </p:nvSpPr>
              <p:spPr>
                <a:xfrm>
                  <a:off x="4342315" y="2490966"/>
                  <a:ext cx="206000" cy="436076"/>
                </a:xfrm>
                <a:custGeom>
                  <a:rect l="l" t="t" r="r" b="b"/>
                  <a:pathLst>
                    <a:path w="5664" h="11990" extrusionOk="0">
                      <a:moveTo>
                        <a:pt x="4859" y="1"/>
                      </a:moveTo>
                      <a:cubicBezTo>
                        <a:pt x="4779" y="1"/>
                        <a:pt x="4698" y="49"/>
                        <a:pt x="4698" y="145"/>
                      </a:cubicBezTo>
                      <a:lnTo>
                        <a:pt x="4698" y="210"/>
                      </a:lnTo>
                      <a:cubicBezTo>
                        <a:pt x="4698" y="1368"/>
                        <a:pt x="4570" y="2527"/>
                        <a:pt x="4570" y="3685"/>
                      </a:cubicBezTo>
                      <a:cubicBezTo>
                        <a:pt x="4634" y="4715"/>
                        <a:pt x="4698" y="5809"/>
                        <a:pt x="4698" y="6903"/>
                      </a:cubicBezTo>
                      <a:cubicBezTo>
                        <a:pt x="4634" y="7289"/>
                        <a:pt x="4505" y="7675"/>
                        <a:pt x="4312" y="7997"/>
                      </a:cubicBezTo>
                      <a:cubicBezTo>
                        <a:pt x="4055" y="8190"/>
                        <a:pt x="3733" y="8319"/>
                        <a:pt x="3411" y="8319"/>
                      </a:cubicBezTo>
                      <a:cubicBezTo>
                        <a:pt x="2703" y="8448"/>
                        <a:pt x="2060" y="8512"/>
                        <a:pt x="1352" y="8705"/>
                      </a:cubicBezTo>
                      <a:cubicBezTo>
                        <a:pt x="193" y="9156"/>
                        <a:pt x="0" y="10829"/>
                        <a:pt x="1159" y="11472"/>
                      </a:cubicBezTo>
                      <a:cubicBezTo>
                        <a:pt x="1674" y="11794"/>
                        <a:pt x="2382" y="11987"/>
                        <a:pt x="3025" y="11987"/>
                      </a:cubicBezTo>
                      <a:cubicBezTo>
                        <a:pt x="3128" y="11987"/>
                        <a:pt x="3241" y="11990"/>
                        <a:pt x="3359" y="11990"/>
                      </a:cubicBezTo>
                      <a:cubicBezTo>
                        <a:pt x="3831" y="11990"/>
                        <a:pt x="4377" y="11949"/>
                        <a:pt x="4634" y="11537"/>
                      </a:cubicBezTo>
                      <a:cubicBezTo>
                        <a:pt x="4698" y="11472"/>
                        <a:pt x="4634" y="11279"/>
                        <a:pt x="4570" y="11215"/>
                      </a:cubicBezTo>
                      <a:cubicBezTo>
                        <a:pt x="4390" y="11112"/>
                        <a:pt x="4178" y="11081"/>
                        <a:pt x="3961" y="11081"/>
                      </a:cubicBezTo>
                      <a:cubicBezTo>
                        <a:pt x="3635" y="11081"/>
                        <a:pt x="3295" y="11151"/>
                        <a:pt x="3025" y="11151"/>
                      </a:cubicBezTo>
                      <a:cubicBezTo>
                        <a:pt x="2965" y="11157"/>
                        <a:pt x="2906" y="11161"/>
                        <a:pt x="2846" y="11161"/>
                      </a:cubicBezTo>
                      <a:cubicBezTo>
                        <a:pt x="2328" y="11161"/>
                        <a:pt x="1820" y="10918"/>
                        <a:pt x="1416" y="10571"/>
                      </a:cubicBezTo>
                      <a:cubicBezTo>
                        <a:pt x="386" y="9284"/>
                        <a:pt x="2961" y="9091"/>
                        <a:pt x="3669" y="8898"/>
                      </a:cubicBezTo>
                      <a:cubicBezTo>
                        <a:pt x="4184" y="8769"/>
                        <a:pt x="4698" y="8576"/>
                        <a:pt x="5085" y="8190"/>
                      </a:cubicBezTo>
                      <a:cubicBezTo>
                        <a:pt x="5535" y="7547"/>
                        <a:pt x="5664" y="6839"/>
                        <a:pt x="5599" y="6066"/>
                      </a:cubicBezTo>
                      <a:cubicBezTo>
                        <a:pt x="5535" y="4071"/>
                        <a:pt x="5278" y="2141"/>
                        <a:pt x="5020" y="145"/>
                      </a:cubicBezTo>
                      <a:cubicBezTo>
                        <a:pt x="5020" y="49"/>
                        <a:pt x="4940" y="1"/>
                        <a:pt x="485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2" name="Google Shape;1072;p40"/>
                <p:cNvSpPr/>
                <p:nvPr/>
              </p:nvSpPr>
              <p:spPr>
                <a:xfrm>
                  <a:off x="4698087" y="2392548"/>
                  <a:ext cx="456043" cy="382431"/>
                </a:xfrm>
                <a:custGeom>
                  <a:rect l="l" t="t" r="r" b="b"/>
                  <a:pathLst>
                    <a:path w="12539" h="10515" extrusionOk="0">
                      <a:moveTo>
                        <a:pt x="5336" y="1"/>
                      </a:moveTo>
                      <a:cubicBezTo>
                        <a:pt x="4152" y="1"/>
                        <a:pt x="2952" y="431"/>
                        <a:pt x="1932" y="1436"/>
                      </a:cubicBezTo>
                      <a:cubicBezTo>
                        <a:pt x="837" y="2530"/>
                        <a:pt x="129" y="4010"/>
                        <a:pt x="65" y="5619"/>
                      </a:cubicBezTo>
                      <a:cubicBezTo>
                        <a:pt x="1" y="6455"/>
                        <a:pt x="129" y="7421"/>
                        <a:pt x="516" y="8193"/>
                      </a:cubicBezTo>
                      <a:cubicBezTo>
                        <a:pt x="1379" y="9797"/>
                        <a:pt x="3307" y="10514"/>
                        <a:pt x="5053" y="10514"/>
                      </a:cubicBezTo>
                      <a:cubicBezTo>
                        <a:pt x="5128" y="10514"/>
                        <a:pt x="5203" y="10513"/>
                        <a:pt x="5278" y="10510"/>
                      </a:cubicBezTo>
                      <a:cubicBezTo>
                        <a:pt x="5343" y="10512"/>
                        <a:pt x="5407" y="10513"/>
                        <a:pt x="5472" y="10513"/>
                      </a:cubicBezTo>
                      <a:cubicBezTo>
                        <a:pt x="7329" y="10513"/>
                        <a:pt x="9048" y="9622"/>
                        <a:pt x="10105" y="8129"/>
                      </a:cubicBezTo>
                      <a:cubicBezTo>
                        <a:pt x="12538" y="4138"/>
                        <a:pt x="9010" y="1"/>
                        <a:pt x="533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3" name="Google Shape;1073;p40"/>
                <p:cNvSpPr/>
                <p:nvPr/>
              </p:nvSpPr>
              <p:spPr>
                <a:xfrm>
                  <a:off x="4733220" y="2461979"/>
                  <a:ext cx="334240" cy="290014"/>
                </a:xfrm>
                <a:custGeom>
                  <a:rect l="l" t="t" r="r" b="b"/>
                  <a:pathLst>
                    <a:path w="9190" h="7974" extrusionOk="0">
                      <a:moveTo>
                        <a:pt x="3854" y="0"/>
                      </a:moveTo>
                      <a:cubicBezTo>
                        <a:pt x="2983" y="0"/>
                        <a:pt x="2101" y="322"/>
                        <a:pt x="1352" y="1071"/>
                      </a:cubicBezTo>
                      <a:cubicBezTo>
                        <a:pt x="579" y="1908"/>
                        <a:pt x="129" y="3066"/>
                        <a:pt x="65" y="4225"/>
                      </a:cubicBezTo>
                      <a:cubicBezTo>
                        <a:pt x="0" y="4933"/>
                        <a:pt x="65" y="5576"/>
                        <a:pt x="386" y="6220"/>
                      </a:cubicBezTo>
                      <a:cubicBezTo>
                        <a:pt x="1035" y="7340"/>
                        <a:pt x="2223" y="7974"/>
                        <a:pt x="3506" y="7974"/>
                      </a:cubicBezTo>
                      <a:cubicBezTo>
                        <a:pt x="3624" y="7974"/>
                        <a:pt x="3742" y="7968"/>
                        <a:pt x="3862" y="7957"/>
                      </a:cubicBezTo>
                      <a:cubicBezTo>
                        <a:pt x="3921" y="7960"/>
                        <a:pt x="3980" y="7961"/>
                        <a:pt x="4039" y="7961"/>
                      </a:cubicBezTo>
                      <a:cubicBezTo>
                        <a:pt x="5385" y="7961"/>
                        <a:pt x="6597" y="7265"/>
                        <a:pt x="7337" y="6155"/>
                      </a:cubicBezTo>
                      <a:cubicBezTo>
                        <a:pt x="9189" y="3133"/>
                        <a:pt x="6574" y="0"/>
                        <a:pt x="3854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4" name="Google Shape;1074;p40"/>
                <p:cNvSpPr/>
                <p:nvPr/>
              </p:nvSpPr>
              <p:spPr>
                <a:xfrm>
                  <a:off x="3903293" y="2392548"/>
                  <a:ext cx="460117" cy="382431"/>
                </a:xfrm>
                <a:custGeom>
                  <a:rect l="l" t="t" r="r" b="b"/>
                  <a:pathLst>
                    <a:path w="12651" h="10515" extrusionOk="0">
                      <a:moveTo>
                        <a:pt x="7242" y="1"/>
                      </a:moveTo>
                      <a:cubicBezTo>
                        <a:pt x="3553" y="1"/>
                        <a:pt x="0" y="4138"/>
                        <a:pt x="2482" y="8129"/>
                      </a:cubicBezTo>
                      <a:cubicBezTo>
                        <a:pt x="3539" y="9622"/>
                        <a:pt x="5258" y="10513"/>
                        <a:pt x="7115" y="10513"/>
                      </a:cubicBezTo>
                      <a:cubicBezTo>
                        <a:pt x="7180" y="10513"/>
                        <a:pt x="7244" y="10512"/>
                        <a:pt x="7309" y="10510"/>
                      </a:cubicBezTo>
                      <a:cubicBezTo>
                        <a:pt x="7384" y="10513"/>
                        <a:pt x="7459" y="10514"/>
                        <a:pt x="7534" y="10514"/>
                      </a:cubicBezTo>
                      <a:cubicBezTo>
                        <a:pt x="9280" y="10514"/>
                        <a:pt x="11208" y="9797"/>
                        <a:pt x="12071" y="8193"/>
                      </a:cubicBezTo>
                      <a:cubicBezTo>
                        <a:pt x="12457" y="7421"/>
                        <a:pt x="12651" y="6455"/>
                        <a:pt x="12522" y="5619"/>
                      </a:cubicBezTo>
                      <a:cubicBezTo>
                        <a:pt x="12457" y="4010"/>
                        <a:pt x="11750" y="2530"/>
                        <a:pt x="10655" y="1436"/>
                      </a:cubicBezTo>
                      <a:cubicBezTo>
                        <a:pt x="9635" y="431"/>
                        <a:pt x="8431" y="1"/>
                        <a:pt x="724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5" name="Google Shape;1075;p40"/>
                <p:cNvSpPr/>
                <p:nvPr/>
              </p:nvSpPr>
              <p:spPr>
                <a:xfrm>
                  <a:off x="3991709" y="2461979"/>
                  <a:ext cx="336604" cy="290014"/>
                </a:xfrm>
                <a:custGeom>
                  <a:rect l="l" t="t" r="r" b="b"/>
                  <a:pathLst>
                    <a:path w="9255" h="7974" extrusionOk="0">
                      <a:moveTo>
                        <a:pt x="5336" y="0"/>
                      </a:moveTo>
                      <a:cubicBezTo>
                        <a:pt x="2616" y="0"/>
                        <a:pt x="1" y="3133"/>
                        <a:pt x="1853" y="6155"/>
                      </a:cubicBezTo>
                      <a:cubicBezTo>
                        <a:pt x="2593" y="7265"/>
                        <a:pt x="3805" y="7961"/>
                        <a:pt x="5151" y="7961"/>
                      </a:cubicBezTo>
                      <a:cubicBezTo>
                        <a:pt x="5210" y="7961"/>
                        <a:pt x="5269" y="7960"/>
                        <a:pt x="5328" y="7957"/>
                      </a:cubicBezTo>
                      <a:cubicBezTo>
                        <a:pt x="5448" y="7968"/>
                        <a:pt x="5566" y="7974"/>
                        <a:pt x="5684" y="7974"/>
                      </a:cubicBezTo>
                      <a:cubicBezTo>
                        <a:pt x="6967" y="7974"/>
                        <a:pt x="8155" y="7340"/>
                        <a:pt x="8804" y="6220"/>
                      </a:cubicBezTo>
                      <a:cubicBezTo>
                        <a:pt x="9125" y="5576"/>
                        <a:pt x="9254" y="4933"/>
                        <a:pt x="9190" y="4225"/>
                      </a:cubicBezTo>
                      <a:cubicBezTo>
                        <a:pt x="9061" y="3066"/>
                        <a:pt x="8611" y="1908"/>
                        <a:pt x="7838" y="1071"/>
                      </a:cubicBezTo>
                      <a:cubicBezTo>
                        <a:pt x="7089" y="322"/>
                        <a:pt x="6207" y="0"/>
                        <a:pt x="5336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6" name="Google Shape;1076;p40"/>
                <p:cNvSpPr/>
                <p:nvPr/>
              </p:nvSpPr>
              <p:spPr>
                <a:xfrm>
                  <a:off x="4098891" y="2520825"/>
                  <a:ext cx="70230" cy="71431"/>
                </a:xfrm>
                <a:custGeom>
                  <a:rect l="l" t="t" r="r" b="b"/>
                  <a:pathLst>
                    <a:path w="1931" h="1964" extrusionOk="0">
                      <a:moveTo>
                        <a:pt x="933" y="0"/>
                      </a:moveTo>
                      <a:cubicBezTo>
                        <a:pt x="805" y="0"/>
                        <a:pt x="676" y="32"/>
                        <a:pt x="579" y="97"/>
                      </a:cubicBezTo>
                      <a:cubicBezTo>
                        <a:pt x="451" y="161"/>
                        <a:pt x="322" y="225"/>
                        <a:pt x="258" y="290"/>
                      </a:cubicBezTo>
                      <a:lnTo>
                        <a:pt x="129" y="483"/>
                      </a:lnTo>
                      <a:cubicBezTo>
                        <a:pt x="0" y="612"/>
                        <a:pt x="0" y="805"/>
                        <a:pt x="0" y="998"/>
                      </a:cubicBezTo>
                      <a:lnTo>
                        <a:pt x="0" y="1255"/>
                      </a:lnTo>
                      <a:cubicBezTo>
                        <a:pt x="0" y="1384"/>
                        <a:pt x="129" y="1513"/>
                        <a:pt x="258" y="1641"/>
                      </a:cubicBezTo>
                      <a:cubicBezTo>
                        <a:pt x="322" y="1706"/>
                        <a:pt x="451" y="1770"/>
                        <a:pt x="515" y="1834"/>
                      </a:cubicBezTo>
                      <a:lnTo>
                        <a:pt x="708" y="1963"/>
                      </a:lnTo>
                      <a:lnTo>
                        <a:pt x="1094" y="1963"/>
                      </a:lnTo>
                      <a:cubicBezTo>
                        <a:pt x="1223" y="1963"/>
                        <a:pt x="1287" y="1899"/>
                        <a:pt x="1352" y="1899"/>
                      </a:cubicBezTo>
                      <a:cubicBezTo>
                        <a:pt x="1480" y="1834"/>
                        <a:pt x="1609" y="1770"/>
                        <a:pt x="1673" y="1706"/>
                      </a:cubicBezTo>
                      <a:lnTo>
                        <a:pt x="1802" y="1513"/>
                      </a:lnTo>
                      <a:lnTo>
                        <a:pt x="1931" y="1255"/>
                      </a:lnTo>
                      <a:cubicBezTo>
                        <a:pt x="1931" y="1126"/>
                        <a:pt x="1931" y="998"/>
                        <a:pt x="1931" y="869"/>
                      </a:cubicBezTo>
                      <a:cubicBezTo>
                        <a:pt x="1931" y="740"/>
                        <a:pt x="1866" y="612"/>
                        <a:pt x="1802" y="547"/>
                      </a:cubicBezTo>
                      <a:cubicBezTo>
                        <a:pt x="1738" y="419"/>
                        <a:pt x="1673" y="354"/>
                        <a:pt x="1609" y="290"/>
                      </a:cubicBezTo>
                      <a:cubicBezTo>
                        <a:pt x="1545" y="225"/>
                        <a:pt x="1416" y="161"/>
                        <a:pt x="1287" y="97"/>
                      </a:cubicBezTo>
                      <a:cubicBezTo>
                        <a:pt x="1191" y="32"/>
                        <a:pt x="1062" y="0"/>
                        <a:pt x="93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7" name="Google Shape;1077;p40"/>
                <p:cNvSpPr/>
                <p:nvPr/>
              </p:nvSpPr>
              <p:spPr>
                <a:xfrm>
                  <a:off x="4791740" y="2520825"/>
                  <a:ext cx="72595" cy="71431"/>
                </a:xfrm>
                <a:custGeom>
                  <a:rect l="l" t="t" r="r" b="b"/>
                  <a:pathLst>
                    <a:path w="1996" h="1964" extrusionOk="0">
                      <a:moveTo>
                        <a:pt x="974" y="0"/>
                      </a:moveTo>
                      <a:cubicBezTo>
                        <a:pt x="853" y="0"/>
                        <a:pt x="740" y="32"/>
                        <a:pt x="644" y="97"/>
                      </a:cubicBezTo>
                      <a:cubicBezTo>
                        <a:pt x="515" y="161"/>
                        <a:pt x="386" y="225"/>
                        <a:pt x="322" y="290"/>
                      </a:cubicBezTo>
                      <a:lnTo>
                        <a:pt x="129" y="483"/>
                      </a:lnTo>
                      <a:cubicBezTo>
                        <a:pt x="64" y="612"/>
                        <a:pt x="0" y="805"/>
                        <a:pt x="0" y="998"/>
                      </a:cubicBezTo>
                      <a:lnTo>
                        <a:pt x="0" y="1255"/>
                      </a:lnTo>
                      <a:cubicBezTo>
                        <a:pt x="64" y="1384"/>
                        <a:pt x="129" y="1513"/>
                        <a:pt x="258" y="1641"/>
                      </a:cubicBezTo>
                      <a:lnTo>
                        <a:pt x="322" y="1641"/>
                      </a:lnTo>
                      <a:cubicBezTo>
                        <a:pt x="386" y="1706"/>
                        <a:pt x="451" y="1770"/>
                        <a:pt x="579" y="1834"/>
                      </a:cubicBezTo>
                      <a:lnTo>
                        <a:pt x="772" y="1963"/>
                      </a:lnTo>
                      <a:lnTo>
                        <a:pt x="1159" y="1963"/>
                      </a:lnTo>
                      <a:cubicBezTo>
                        <a:pt x="1223" y="1963"/>
                        <a:pt x="1352" y="1899"/>
                        <a:pt x="1416" y="1899"/>
                      </a:cubicBezTo>
                      <a:cubicBezTo>
                        <a:pt x="1545" y="1834"/>
                        <a:pt x="1609" y="1770"/>
                        <a:pt x="1738" y="1706"/>
                      </a:cubicBezTo>
                      <a:lnTo>
                        <a:pt x="1866" y="1513"/>
                      </a:lnTo>
                      <a:lnTo>
                        <a:pt x="1931" y="1255"/>
                      </a:lnTo>
                      <a:cubicBezTo>
                        <a:pt x="1995" y="1126"/>
                        <a:pt x="1995" y="998"/>
                        <a:pt x="1931" y="869"/>
                      </a:cubicBezTo>
                      <a:cubicBezTo>
                        <a:pt x="1931" y="740"/>
                        <a:pt x="1931" y="612"/>
                        <a:pt x="1866" y="547"/>
                      </a:cubicBezTo>
                      <a:cubicBezTo>
                        <a:pt x="1802" y="419"/>
                        <a:pt x="1738" y="354"/>
                        <a:pt x="1673" y="290"/>
                      </a:cubicBezTo>
                      <a:cubicBezTo>
                        <a:pt x="1545" y="225"/>
                        <a:pt x="1480" y="161"/>
                        <a:pt x="1352" y="97"/>
                      </a:cubicBezTo>
                      <a:cubicBezTo>
                        <a:pt x="1223" y="32"/>
                        <a:pt x="1094" y="0"/>
                        <a:pt x="97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8" name="Google Shape;1078;p40"/>
                <p:cNvSpPr/>
                <p:nvPr/>
              </p:nvSpPr>
              <p:spPr>
                <a:xfrm rot="2700000">
                  <a:off x="4141272" y="2275401"/>
                  <a:ext cx="203672" cy="124895"/>
                </a:xfrm>
                <a:custGeom>
                  <a:rect l="l" t="t" r="r" b="b"/>
                  <a:pathLst>
                    <a:path w="5600" h="3433" extrusionOk="0">
                      <a:moveTo>
                        <a:pt x="221" y="1980"/>
                      </a:moveTo>
                      <a:lnTo>
                        <a:pt x="221" y="1980"/>
                      </a:lnTo>
                      <a:cubicBezTo>
                        <a:pt x="217" y="1980"/>
                        <a:pt x="193" y="2043"/>
                        <a:pt x="193" y="2082"/>
                      </a:cubicBezTo>
                      <a:cubicBezTo>
                        <a:pt x="219" y="2006"/>
                        <a:pt x="224" y="1980"/>
                        <a:pt x="221" y="1980"/>
                      </a:cubicBezTo>
                      <a:close/>
                      <a:moveTo>
                        <a:pt x="3683" y="1"/>
                      </a:moveTo>
                      <a:cubicBezTo>
                        <a:pt x="3097" y="1"/>
                        <a:pt x="2510" y="132"/>
                        <a:pt x="1995" y="409"/>
                      </a:cubicBezTo>
                      <a:cubicBezTo>
                        <a:pt x="1481" y="602"/>
                        <a:pt x="1030" y="924"/>
                        <a:pt x="708" y="1310"/>
                      </a:cubicBezTo>
                      <a:cubicBezTo>
                        <a:pt x="451" y="1503"/>
                        <a:pt x="322" y="1760"/>
                        <a:pt x="193" y="2082"/>
                      </a:cubicBezTo>
                      <a:cubicBezTo>
                        <a:pt x="129" y="2147"/>
                        <a:pt x="129" y="2211"/>
                        <a:pt x="65" y="2275"/>
                      </a:cubicBezTo>
                      <a:cubicBezTo>
                        <a:pt x="0" y="2468"/>
                        <a:pt x="0" y="2726"/>
                        <a:pt x="65" y="2919"/>
                      </a:cubicBezTo>
                      <a:cubicBezTo>
                        <a:pt x="193" y="3241"/>
                        <a:pt x="451" y="3434"/>
                        <a:pt x="773" y="3434"/>
                      </a:cubicBezTo>
                      <a:cubicBezTo>
                        <a:pt x="966" y="3434"/>
                        <a:pt x="1094" y="3369"/>
                        <a:pt x="1287" y="3305"/>
                      </a:cubicBezTo>
                      <a:lnTo>
                        <a:pt x="1352" y="3241"/>
                      </a:lnTo>
                      <a:cubicBezTo>
                        <a:pt x="1416" y="3241"/>
                        <a:pt x="1545" y="3176"/>
                        <a:pt x="1352" y="3176"/>
                      </a:cubicBezTo>
                      <a:cubicBezTo>
                        <a:pt x="1309" y="3198"/>
                        <a:pt x="1287" y="3205"/>
                        <a:pt x="1280" y="3205"/>
                      </a:cubicBezTo>
                      <a:cubicBezTo>
                        <a:pt x="1266" y="3205"/>
                        <a:pt x="1309" y="3176"/>
                        <a:pt x="1352" y="3176"/>
                      </a:cubicBezTo>
                      <a:lnTo>
                        <a:pt x="1609" y="3112"/>
                      </a:lnTo>
                      <a:lnTo>
                        <a:pt x="1738" y="3048"/>
                      </a:lnTo>
                      <a:lnTo>
                        <a:pt x="1931" y="2919"/>
                      </a:lnTo>
                      <a:cubicBezTo>
                        <a:pt x="2253" y="2661"/>
                        <a:pt x="2575" y="2468"/>
                        <a:pt x="2896" y="2275"/>
                      </a:cubicBezTo>
                      <a:cubicBezTo>
                        <a:pt x="3218" y="2018"/>
                        <a:pt x="3540" y="1889"/>
                        <a:pt x="3926" y="1696"/>
                      </a:cubicBezTo>
                      <a:lnTo>
                        <a:pt x="3990" y="1632"/>
                      </a:lnTo>
                      <a:cubicBezTo>
                        <a:pt x="3990" y="1632"/>
                        <a:pt x="4076" y="1603"/>
                        <a:pt x="4095" y="1603"/>
                      </a:cubicBezTo>
                      <a:cubicBezTo>
                        <a:pt x="4105" y="1603"/>
                        <a:pt x="4098" y="1610"/>
                        <a:pt x="4055" y="1632"/>
                      </a:cubicBezTo>
                      <a:cubicBezTo>
                        <a:pt x="4012" y="1675"/>
                        <a:pt x="4005" y="1689"/>
                        <a:pt x="4014" y="1689"/>
                      </a:cubicBezTo>
                      <a:cubicBezTo>
                        <a:pt x="4033" y="1689"/>
                        <a:pt x="4119" y="1632"/>
                        <a:pt x="4119" y="1632"/>
                      </a:cubicBezTo>
                      <a:lnTo>
                        <a:pt x="4248" y="1632"/>
                      </a:lnTo>
                      <a:lnTo>
                        <a:pt x="4505" y="1567"/>
                      </a:lnTo>
                      <a:lnTo>
                        <a:pt x="4698" y="1567"/>
                      </a:lnTo>
                      <a:cubicBezTo>
                        <a:pt x="5471" y="1567"/>
                        <a:pt x="5599" y="473"/>
                        <a:pt x="4827" y="280"/>
                      </a:cubicBezTo>
                      <a:lnTo>
                        <a:pt x="4763" y="151"/>
                      </a:lnTo>
                      <a:cubicBezTo>
                        <a:pt x="4416" y="52"/>
                        <a:pt x="4050" y="1"/>
                        <a:pt x="3683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79" name="Google Shape;1079;p40"/>
                <p:cNvSpPr/>
                <p:nvPr/>
              </p:nvSpPr>
              <p:spPr>
                <a:xfrm rot="-2700000">
                  <a:off x="4758706" y="2280018"/>
                  <a:ext cx="175595" cy="117948"/>
                </a:xfrm>
                <a:custGeom>
                  <a:rect l="l" t="t" r="r" b="b"/>
                  <a:pathLst>
                    <a:path w="4828" h="3243" extrusionOk="0">
                      <a:moveTo>
                        <a:pt x="1290" y="0"/>
                      </a:moveTo>
                      <a:cubicBezTo>
                        <a:pt x="1033" y="0"/>
                        <a:pt x="774" y="29"/>
                        <a:pt x="515" y="89"/>
                      </a:cubicBezTo>
                      <a:cubicBezTo>
                        <a:pt x="193" y="218"/>
                        <a:pt x="0" y="539"/>
                        <a:pt x="65" y="925"/>
                      </a:cubicBezTo>
                      <a:cubicBezTo>
                        <a:pt x="170" y="1189"/>
                        <a:pt x="406" y="1410"/>
                        <a:pt x="700" y="1410"/>
                      </a:cubicBezTo>
                      <a:cubicBezTo>
                        <a:pt x="764" y="1410"/>
                        <a:pt x="832" y="1399"/>
                        <a:pt x="901" y="1376"/>
                      </a:cubicBezTo>
                      <a:lnTo>
                        <a:pt x="966" y="1376"/>
                      </a:lnTo>
                      <a:cubicBezTo>
                        <a:pt x="1030" y="1376"/>
                        <a:pt x="1094" y="1440"/>
                        <a:pt x="1159" y="1440"/>
                      </a:cubicBezTo>
                      <a:lnTo>
                        <a:pt x="1288" y="1505"/>
                      </a:lnTo>
                      <a:cubicBezTo>
                        <a:pt x="1609" y="1633"/>
                        <a:pt x="1931" y="1827"/>
                        <a:pt x="2189" y="2020"/>
                      </a:cubicBezTo>
                      <a:lnTo>
                        <a:pt x="2317" y="2148"/>
                      </a:lnTo>
                      <a:cubicBezTo>
                        <a:pt x="2360" y="2170"/>
                        <a:pt x="2374" y="2177"/>
                        <a:pt x="2372" y="2177"/>
                      </a:cubicBezTo>
                      <a:cubicBezTo>
                        <a:pt x="2367" y="2177"/>
                        <a:pt x="2296" y="2148"/>
                        <a:pt x="2253" y="2148"/>
                      </a:cubicBezTo>
                      <a:cubicBezTo>
                        <a:pt x="2317" y="2213"/>
                        <a:pt x="2382" y="2277"/>
                        <a:pt x="2510" y="2341"/>
                      </a:cubicBezTo>
                      <a:lnTo>
                        <a:pt x="2896" y="2663"/>
                      </a:lnTo>
                      <a:cubicBezTo>
                        <a:pt x="3090" y="2792"/>
                        <a:pt x="3218" y="2921"/>
                        <a:pt x="3411" y="3049"/>
                      </a:cubicBezTo>
                      <a:cubicBezTo>
                        <a:pt x="3535" y="3090"/>
                        <a:pt x="3632" y="3132"/>
                        <a:pt x="3719" y="3156"/>
                      </a:cubicBezTo>
                      <a:lnTo>
                        <a:pt x="3719" y="3156"/>
                      </a:lnTo>
                      <a:cubicBezTo>
                        <a:pt x="3844" y="3242"/>
                        <a:pt x="4007" y="3242"/>
                        <a:pt x="4119" y="3242"/>
                      </a:cubicBezTo>
                      <a:cubicBezTo>
                        <a:pt x="4441" y="3242"/>
                        <a:pt x="4699" y="3049"/>
                        <a:pt x="4763" y="2792"/>
                      </a:cubicBezTo>
                      <a:cubicBezTo>
                        <a:pt x="4827" y="2599"/>
                        <a:pt x="4827" y="2406"/>
                        <a:pt x="4763" y="2213"/>
                      </a:cubicBezTo>
                      <a:lnTo>
                        <a:pt x="4763" y="2249"/>
                      </a:lnTo>
                      <a:lnTo>
                        <a:pt x="4763" y="2249"/>
                      </a:lnTo>
                      <a:cubicBezTo>
                        <a:pt x="4712" y="1795"/>
                        <a:pt x="4465" y="1375"/>
                        <a:pt x="4055" y="1119"/>
                      </a:cubicBezTo>
                      <a:cubicBezTo>
                        <a:pt x="3733" y="861"/>
                        <a:pt x="3347" y="604"/>
                        <a:pt x="2961" y="411"/>
                      </a:cubicBezTo>
                      <a:cubicBezTo>
                        <a:pt x="2428" y="144"/>
                        <a:pt x="1864" y="0"/>
                        <a:pt x="129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0" name="Google Shape;1080;p40"/>
                <p:cNvSpPr/>
                <p:nvPr/>
              </p:nvSpPr>
              <p:spPr>
                <a:xfrm>
                  <a:off x="3640083" y="1533744"/>
                  <a:ext cx="1757908" cy="1163840"/>
                </a:xfrm>
                <a:custGeom>
                  <a:rect l="l" t="t" r="r" b="b"/>
                  <a:pathLst>
                    <a:path w="48334" h="32000" extrusionOk="0">
                      <a:moveTo>
                        <a:pt x="24204" y="1"/>
                      </a:moveTo>
                      <a:cubicBezTo>
                        <a:pt x="20381" y="1"/>
                        <a:pt x="16741" y="269"/>
                        <a:pt x="14160" y="914"/>
                      </a:cubicBezTo>
                      <a:cubicBezTo>
                        <a:pt x="6179" y="2909"/>
                        <a:pt x="2768" y="4003"/>
                        <a:pt x="1417" y="8058"/>
                      </a:cubicBezTo>
                      <a:cubicBezTo>
                        <a:pt x="1" y="12048"/>
                        <a:pt x="1159" y="29554"/>
                        <a:pt x="1159" y="29554"/>
                      </a:cubicBezTo>
                      <a:cubicBezTo>
                        <a:pt x="1159" y="29554"/>
                        <a:pt x="2768" y="30455"/>
                        <a:pt x="3219" y="30648"/>
                      </a:cubicBezTo>
                      <a:lnTo>
                        <a:pt x="3669" y="30776"/>
                      </a:lnTo>
                      <a:cubicBezTo>
                        <a:pt x="3669" y="30776"/>
                        <a:pt x="4828" y="27108"/>
                        <a:pt x="5343" y="24405"/>
                      </a:cubicBezTo>
                      <a:cubicBezTo>
                        <a:pt x="5922" y="21702"/>
                        <a:pt x="6051" y="20994"/>
                        <a:pt x="6051" y="20994"/>
                      </a:cubicBezTo>
                      <a:cubicBezTo>
                        <a:pt x="7853" y="20286"/>
                        <a:pt x="9333" y="18935"/>
                        <a:pt x="10298" y="17326"/>
                      </a:cubicBezTo>
                      <a:cubicBezTo>
                        <a:pt x="11264" y="15910"/>
                        <a:pt x="12036" y="14365"/>
                        <a:pt x="12551" y="12756"/>
                      </a:cubicBezTo>
                      <a:lnTo>
                        <a:pt x="12551" y="12756"/>
                      </a:lnTo>
                      <a:cubicBezTo>
                        <a:pt x="12551" y="12757"/>
                        <a:pt x="12036" y="19385"/>
                        <a:pt x="15254" y="19449"/>
                      </a:cubicBezTo>
                      <a:cubicBezTo>
                        <a:pt x="15290" y="19451"/>
                        <a:pt x="15327" y="19452"/>
                        <a:pt x="15363" y="19452"/>
                      </a:cubicBezTo>
                      <a:cubicBezTo>
                        <a:pt x="18521" y="19452"/>
                        <a:pt x="20660" y="13979"/>
                        <a:pt x="20660" y="13979"/>
                      </a:cubicBezTo>
                      <a:cubicBezTo>
                        <a:pt x="20660" y="13979"/>
                        <a:pt x="21161" y="20805"/>
                        <a:pt x="24387" y="20805"/>
                      </a:cubicBezTo>
                      <a:cubicBezTo>
                        <a:pt x="24431" y="20805"/>
                        <a:pt x="24476" y="20804"/>
                        <a:pt x="24521" y="20801"/>
                      </a:cubicBezTo>
                      <a:cubicBezTo>
                        <a:pt x="27868" y="20608"/>
                        <a:pt x="29541" y="13014"/>
                        <a:pt x="29541" y="13014"/>
                      </a:cubicBezTo>
                      <a:cubicBezTo>
                        <a:pt x="29541" y="13014"/>
                        <a:pt x="30073" y="19035"/>
                        <a:pt x="32944" y="19035"/>
                      </a:cubicBezTo>
                      <a:cubicBezTo>
                        <a:pt x="33071" y="19035"/>
                        <a:pt x="33202" y="19023"/>
                        <a:pt x="33338" y="18999"/>
                      </a:cubicBezTo>
                      <a:cubicBezTo>
                        <a:pt x="36556" y="18484"/>
                        <a:pt x="37586" y="12627"/>
                        <a:pt x="37586" y="12627"/>
                      </a:cubicBezTo>
                      <a:cubicBezTo>
                        <a:pt x="37586" y="12627"/>
                        <a:pt x="38358" y="19128"/>
                        <a:pt x="40997" y="22024"/>
                      </a:cubicBezTo>
                      <a:cubicBezTo>
                        <a:pt x="43571" y="24855"/>
                        <a:pt x="44408" y="25113"/>
                        <a:pt x="44408" y="25113"/>
                      </a:cubicBezTo>
                      <a:cubicBezTo>
                        <a:pt x="44601" y="26851"/>
                        <a:pt x="44923" y="28524"/>
                        <a:pt x="45373" y="30197"/>
                      </a:cubicBezTo>
                      <a:cubicBezTo>
                        <a:pt x="45953" y="31677"/>
                        <a:pt x="46725" y="31999"/>
                        <a:pt x="46725" y="31999"/>
                      </a:cubicBezTo>
                      <a:cubicBezTo>
                        <a:pt x="47690" y="28395"/>
                        <a:pt x="48269" y="24727"/>
                        <a:pt x="48334" y="20994"/>
                      </a:cubicBezTo>
                      <a:cubicBezTo>
                        <a:pt x="48269" y="15974"/>
                        <a:pt x="44923" y="4454"/>
                        <a:pt x="42606" y="2523"/>
                      </a:cubicBezTo>
                      <a:cubicBezTo>
                        <a:pt x="40995" y="1174"/>
                        <a:pt x="32198" y="1"/>
                        <a:pt x="2420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1" name="Google Shape;1081;p40"/>
                <p:cNvSpPr/>
                <p:nvPr/>
              </p:nvSpPr>
              <p:spPr>
                <a:xfrm>
                  <a:off x="3604986" y="1035875"/>
                  <a:ext cx="1835157" cy="778173"/>
                </a:xfrm>
                <a:custGeom>
                  <a:rect l="l" t="t" r="r" b="b"/>
                  <a:pathLst>
                    <a:path w="50458" h="21396" extrusionOk="0">
                      <a:moveTo>
                        <a:pt x="25759" y="0"/>
                      </a:moveTo>
                      <a:cubicBezTo>
                        <a:pt x="25349" y="0"/>
                        <a:pt x="24936" y="19"/>
                        <a:pt x="24521" y="58"/>
                      </a:cubicBezTo>
                      <a:cubicBezTo>
                        <a:pt x="10298" y="1410"/>
                        <a:pt x="1" y="19752"/>
                        <a:pt x="1" y="19752"/>
                      </a:cubicBezTo>
                      <a:cubicBezTo>
                        <a:pt x="1545" y="20460"/>
                        <a:pt x="3154" y="20975"/>
                        <a:pt x="4763" y="21297"/>
                      </a:cubicBezTo>
                      <a:cubicBezTo>
                        <a:pt x="5165" y="21368"/>
                        <a:pt x="6341" y="21395"/>
                        <a:pt x="8013" y="21395"/>
                      </a:cubicBezTo>
                      <a:cubicBezTo>
                        <a:pt x="13071" y="21395"/>
                        <a:pt x="22669" y="21149"/>
                        <a:pt x="29139" y="21149"/>
                      </a:cubicBezTo>
                      <a:cubicBezTo>
                        <a:pt x="30128" y="21149"/>
                        <a:pt x="31043" y="21155"/>
                        <a:pt x="31858" y="21168"/>
                      </a:cubicBezTo>
                      <a:cubicBezTo>
                        <a:pt x="39838" y="21297"/>
                        <a:pt x="50457" y="21297"/>
                        <a:pt x="50457" y="21297"/>
                      </a:cubicBezTo>
                      <a:cubicBezTo>
                        <a:pt x="50457" y="21297"/>
                        <a:pt x="39475" y="0"/>
                        <a:pt x="25759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2" name="Google Shape;1082;p40"/>
                <p:cNvSpPr/>
                <p:nvPr/>
              </p:nvSpPr>
              <p:spPr>
                <a:xfrm>
                  <a:off x="3604986" y="1541018"/>
                  <a:ext cx="1835157" cy="273030"/>
                </a:xfrm>
                <a:custGeom>
                  <a:rect l="l" t="t" r="r" b="b"/>
                  <a:pathLst>
                    <a:path w="50458" h="7507" extrusionOk="0">
                      <a:moveTo>
                        <a:pt x="23569" y="0"/>
                      </a:moveTo>
                      <a:cubicBezTo>
                        <a:pt x="22001" y="0"/>
                        <a:pt x="20430" y="45"/>
                        <a:pt x="18857" y="135"/>
                      </a:cubicBezTo>
                      <a:cubicBezTo>
                        <a:pt x="14352" y="392"/>
                        <a:pt x="9912" y="907"/>
                        <a:pt x="5471" y="1873"/>
                      </a:cubicBezTo>
                      <a:cubicBezTo>
                        <a:pt x="4119" y="2195"/>
                        <a:pt x="3025" y="2452"/>
                        <a:pt x="2060" y="2709"/>
                      </a:cubicBezTo>
                      <a:cubicBezTo>
                        <a:pt x="773" y="4640"/>
                        <a:pt x="1" y="5863"/>
                        <a:pt x="1" y="5863"/>
                      </a:cubicBezTo>
                      <a:cubicBezTo>
                        <a:pt x="1545" y="6571"/>
                        <a:pt x="3154" y="7086"/>
                        <a:pt x="4763" y="7408"/>
                      </a:cubicBezTo>
                      <a:cubicBezTo>
                        <a:pt x="5165" y="7479"/>
                        <a:pt x="6341" y="7506"/>
                        <a:pt x="8013" y="7506"/>
                      </a:cubicBezTo>
                      <a:cubicBezTo>
                        <a:pt x="13071" y="7506"/>
                        <a:pt x="22669" y="7260"/>
                        <a:pt x="29139" y="7260"/>
                      </a:cubicBezTo>
                      <a:cubicBezTo>
                        <a:pt x="30128" y="7260"/>
                        <a:pt x="31043" y="7266"/>
                        <a:pt x="31858" y="7279"/>
                      </a:cubicBezTo>
                      <a:cubicBezTo>
                        <a:pt x="36646" y="7395"/>
                        <a:pt x="42384" y="7418"/>
                        <a:pt x="46209" y="7418"/>
                      </a:cubicBezTo>
                      <a:cubicBezTo>
                        <a:pt x="48758" y="7418"/>
                        <a:pt x="50457" y="7408"/>
                        <a:pt x="50457" y="7408"/>
                      </a:cubicBezTo>
                      <a:cubicBezTo>
                        <a:pt x="50457" y="7408"/>
                        <a:pt x="49749" y="5992"/>
                        <a:pt x="48462" y="3997"/>
                      </a:cubicBezTo>
                      <a:cubicBezTo>
                        <a:pt x="47561" y="3610"/>
                        <a:pt x="46596" y="3289"/>
                        <a:pt x="45437" y="2967"/>
                      </a:cubicBezTo>
                      <a:cubicBezTo>
                        <a:pt x="38319" y="1001"/>
                        <a:pt x="30981" y="0"/>
                        <a:pt x="23569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3" name="Google Shape;1083;p40"/>
                <p:cNvSpPr/>
                <p:nvPr/>
              </p:nvSpPr>
              <p:spPr>
                <a:xfrm>
                  <a:off x="3466890" y="1587826"/>
                  <a:ext cx="2120698" cy="629892"/>
                </a:xfrm>
                <a:custGeom>
                  <a:rect l="l" t="t" r="r" b="b"/>
                  <a:pathLst>
                    <a:path w="58309" h="17319" extrusionOk="0">
                      <a:moveTo>
                        <a:pt x="27840" y="1"/>
                      </a:moveTo>
                      <a:cubicBezTo>
                        <a:pt x="26283" y="1"/>
                        <a:pt x="24725" y="46"/>
                        <a:pt x="23169" y="135"/>
                      </a:cubicBezTo>
                      <a:cubicBezTo>
                        <a:pt x="18664" y="393"/>
                        <a:pt x="14159" y="972"/>
                        <a:pt x="9783" y="1873"/>
                      </a:cubicBezTo>
                      <a:cubicBezTo>
                        <a:pt x="3540" y="3289"/>
                        <a:pt x="1738" y="3932"/>
                        <a:pt x="837" y="8051"/>
                      </a:cubicBezTo>
                      <a:cubicBezTo>
                        <a:pt x="0" y="12170"/>
                        <a:pt x="4055" y="15581"/>
                        <a:pt x="4055" y="15581"/>
                      </a:cubicBezTo>
                      <a:cubicBezTo>
                        <a:pt x="4055" y="15581"/>
                        <a:pt x="13627" y="11135"/>
                        <a:pt x="28296" y="11135"/>
                      </a:cubicBezTo>
                      <a:cubicBezTo>
                        <a:pt x="28601" y="11135"/>
                        <a:pt x="28909" y="11136"/>
                        <a:pt x="29219" y="11140"/>
                      </a:cubicBezTo>
                      <a:cubicBezTo>
                        <a:pt x="38358" y="11269"/>
                        <a:pt x="47368" y="13393"/>
                        <a:pt x="55606" y="17319"/>
                      </a:cubicBezTo>
                      <a:cubicBezTo>
                        <a:pt x="55606" y="17319"/>
                        <a:pt x="58051" y="13136"/>
                        <a:pt x="58180" y="9789"/>
                      </a:cubicBezTo>
                      <a:cubicBezTo>
                        <a:pt x="58309" y="6378"/>
                        <a:pt x="55477" y="4640"/>
                        <a:pt x="49814" y="3031"/>
                      </a:cubicBezTo>
                      <a:cubicBezTo>
                        <a:pt x="42636" y="1011"/>
                        <a:pt x="35239" y="1"/>
                        <a:pt x="27840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4" name="Google Shape;1084;p40"/>
                <p:cNvSpPr/>
                <p:nvPr/>
              </p:nvSpPr>
              <p:spPr>
                <a:xfrm>
                  <a:off x="3663506" y="1686352"/>
                  <a:ext cx="88997" cy="428402"/>
                </a:xfrm>
                <a:custGeom>
                  <a:rect l="l" t="t" r="r" b="b"/>
                  <a:pathLst>
                    <a:path w="2447" h="11779" extrusionOk="0">
                      <a:moveTo>
                        <a:pt x="1095" y="1"/>
                      </a:moveTo>
                      <a:lnTo>
                        <a:pt x="322" y="194"/>
                      </a:lnTo>
                      <a:cubicBezTo>
                        <a:pt x="0" y="2382"/>
                        <a:pt x="0" y="4570"/>
                        <a:pt x="258" y="6758"/>
                      </a:cubicBezTo>
                      <a:cubicBezTo>
                        <a:pt x="322" y="7788"/>
                        <a:pt x="515" y="8753"/>
                        <a:pt x="708" y="9719"/>
                      </a:cubicBezTo>
                      <a:cubicBezTo>
                        <a:pt x="837" y="10491"/>
                        <a:pt x="1095" y="11134"/>
                        <a:pt x="1545" y="11778"/>
                      </a:cubicBezTo>
                      <a:lnTo>
                        <a:pt x="2446" y="11456"/>
                      </a:lnTo>
                      <a:cubicBezTo>
                        <a:pt x="1738" y="9912"/>
                        <a:pt x="1352" y="8238"/>
                        <a:pt x="1223" y="6565"/>
                      </a:cubicBezTo>
                      <a:cubicBezTo>
                        <a:pt x="966" y="4377"/>
                        <a:pt x="901" y="2189"/>
                        <a:pt x="1095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5" name="Google Shape;1085;p40"/>
                <p:cNvSpPr/>
                <p:nvPr/>
              </p:nvSpPr>
              <p:spPr>
                <a:xfrm>
                  <a:off x="3935044" y="1627833"/>
                  <a:ext cx="74922" cy="416691"/>
                </a:xfrm>
                <a:custGeom>
                  <a:rect l="l" t="t" r="r" b="b"/>
                  <a:pathLst>
                    <a:path w="2060" h="11457" extrusionOk="0">
                      <a:moveTo>
                        <a:pt x="837" y="1"/>
                      </a:moveTo>
                      <a:lnTo>
                        <a:pt x="193" y="129"/>
                      </a:lnTo>
                      <a:cubicBezTo>
                        <a:pt x="0" y="2253"/>
                        <a:pt x="64" y="4441"/>
                        <a:pt x="322" y="6629"/>
                      </a:cubicBezTo>
                      <a:cubicBezTo>
                        <a:pt x="451" y="7724"/>
                        <a:pt x="644" y="8753"/>
                        <a:pt x="901" y="9847"/>
                      </a:cubicBezTo>
                      <a:cubicBezTo>
                        <a:pt x="965" y="10362"/>
                        <a:pt x="1094" y="10941"/>
                        <a:pt x="1223" y="11456"/>
                      </a:cubicBezTo>
                      <a:lnTo>
                        <a:pt x="2059" y="11328"/>
                      </a:lnTo>
                      <a:cubicBezTo>
                        <a:pt x="1931" y="10813"/>
                        <a:pt x="1802" y="10362"/>
                        <a:pt x="1673" y="9912"/>
                      </a:cubicBezTo>
                      <a:cubicBezTo>
                        <a:pt x="1416" y="8753"/>
                        <a:pt x="1223" y="7595"/>
                        <a:pt x="1094" y="6436"/>
                      </a:cubicBezTo>
                      <a:cubicBezTo>
                        <a:pt x="837" y="4313"/>
                        <a:pt x="708" y="2124"/>
                        <a:pt x="837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6" name="Google Shape;1086;p40"/>
                <p:cNvSpPr/>
                <p:nvPr/>
              </p:nvSpPr>
              <p:spPr>
                <a:xfrm>
                  <a:off x="4545951" y="1588044"/>
                  <a:ext cx="49172" cy="407308"/>
                </a:xfrm>
                <a:custGeom>
                  <a:rect l="l" t="t" r="r" b="b"/>
                  <a:pathLst>
                    <a:path w="1352" h="11199" extrusionOk="0">
                      <a:moveTo>
                        <a:pt x="129" y="0"/>
                      </a:moveTo>
                      <a:cubicBezTo>
                        <a:pt x="194" y="1803"/>
                        <a:pt x="0" y="3669"/>
                        <a:pt x="65" y="5471"/>
                      </a:cubicBezTo>
                      <a:cubicBezTo>
                        <a:pt x="129" y="6694"/>
                        <a:pt x="129" y="7981"/>
                        <a:pt x="258" y="9204"/>
                      </a:cubicBezTo>
                      <a:cubicBezTo>
                        <a:pt x="258" y="9847"/>
                        <a:pt x="258" y="10555"/>
                        <a:pt x="322" y="11199"/>
                      </a:cubicBezTo>
                      <a:lnTo>
                        <a:pt x="1352" y="11199"/>
                      </a:lnTo>
                      <a:cubicBezTo>
                        <a:pt x="1352" y="10491"/>
                        <a:pt x="1223" y="9783"/>
                        <a:pt x="1223" y="9075"/>
                      </a:cubicBezTo>
                      <a:cubicBezTo>
                        <a:pt x="1223" y="7788"/>
                        <a:pt x="1223" y="6501"/>
                        <a:pt x="1288" y="5149"/>
                      </a:cubicBezTo>
                      <a:cubicBezTo>
                        <a:pt x="1352" y="3476"/>
                        <a:pt x="1352" y="1738"/>
                        <a:pt x="1223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7" name="Google Shape;1087;p40"/>
                <p:cNvSpPr/>
                <p:nvPr/>
              </p:nvSpPr>
              <p:spPr>
                <a:xfrm>
                  <a:off x="4873645" y="1613794"/>
                  <a:ext cx="53864" cy="414327"/>
                </a:xfrm>
                <a:custGeom>
                  <a:rect l="l" t="t" r="r" b="b"/>
                  <a:pathLst>
                    <a:path w="1481" h="11392" extrusionOk="0">
                      <a:moveTo>
                        <a:pt x="129" y="0"/>
                      </a:moveTo>
                      <a:lnTo>
                        <a:pt x="129" y="0"/>
                      </a:lnTo>
                      <a:cubicBezTo>
                        <a:pt x="322" y="1738"/>
                        <a:pt x="387" y="3476"/>
                        <a:pt x="387" y="5278"/>
                      </a:cubicBezTo>
                      <a:cubicBezTo>
                        <a:pt x="451" y="6372"/>
                        <a:pt x="451" y="7530"/>
                        <a:pt x="387" y="8689"/>
                      </a:cubicBezTo>
                      <a:cubicBezTo>
                        <a:pt x="322" y="9525"/>
                        <a:pt x="194" y="10426"/>
                        <a:pt x="1" y="11327"/>
                      </a:cubicBezTo>
                      <a:lnTo>
                        <a:pt x="580" y="11392"/>
                      </a:lnTo>
                      <a:cubicBezTo>
                        <a:pt x="837" y="10684"/>
                        <a:pt x="966" y="9912"/>
                        <a:pt x="1030" y="9139"/>
                      </a:cubicBezTo>
                      <a:cubicBezTo>
                        <a:pt x="1223" y="7916"/>
                        <a:pt x="1288" y="6629"/>
                        <a:pt x="1352" y="5407"/>
                      </a:cubicBezTo>
                      <a:cubicBezTo>
                        <a:pt x="1481" y="3604"/>
                        <a:pt x="1417" y="1867"/>
                        <a:pt x="1095" y="194"/>
                      </a:cubicBezTo>
                      <a:lnTo>
                        <a:pt x="129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8" name="Google Shape;1088;p40"/>
                <p:cNvSpPr/>
                <p:nvPr/>
              </p:nvSpPr>
              <p:spPr>
                <a:xfrm>
                  <a:off x="5119433" y="1669986"/>
                  <a:ext cx="98344" cy="421346"/>
                </a:xfrm>
                <a:custGeom>
                  <a:rect l="l" t="t" r="r" b="b"/>
                  <a:pathLst>
                    <a:path w="2704" h="11585" extrusionOk="0">
                      <a:moveTo>
                        <a:pt x="1480" y="0"/>
                      </a:moveTo>
                      <a:cubicBezTo>
                        <a:pt x="1480" y="772"/>
                        <a:pt x="1416" y="1480"/>
                        <a:pt x="1352" y="2188"/>
                      </a:cubicBezTo>
                      <a:cubicBezTo>
                        <a:pt x="1287" y="3411"/>
                        <a:pt x="1159" y="4634"/>
                        <a:pt x="1030" y="5857"/>
                      </a:cubicBezTo>
                      <a:cubicBezTo>
                        <a:pt x="901" y="6951"/>
                        <a:pt x="773" y="8045"/>
                        <a:pt x="515" y="9203"/>
                      </a:cubicBezTo>
                      <a:cubicBezTo>
                        <a:pt x="386" y="9847"/>
                        <a:pt x="129" y="10555"/>
                        <a:pt x="0" y="11263"/>
                      </a:cubicBezTo>
                      <a:lnTo>
                        <a:pt x="1223" y="11584"/>
                      </a:lnTo>
                      <a:cubicBezTo>
                        <a:pt x="1545" y="11005"/>
                        <a:pt x="1738" y="10362"/>
                        <a:pt x="1867" y="9654"/>
                      </a:cubicBezTo>
                      <a:cubicBezTo>
                        <a:pt x="2124" y="8431"/>
                        <a:pt x="2317" y="7272"/>
                        <a:pt x="2446" y="6050"/>
                      </a:cubicBezTo>
                      <a:cubicBezTo>
                        <a:pt x="2575" y="4763"/>
                        <a:pt x="2639" y="3475"/>
                        <a:pt x="2703" y="2188"/>
                      </a:cubicBezTo>
                      <a:cubicBezTo>
                        <a:pt x="2703" y="1545"/>
                        <a:pt x="2639" y="901"/>
                        <a:pt x="2575" y="257"/>
                      </a:cubicBezTo>
                      <a:lnTo>
                        <a:pt x="1480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89" name="Google Shape;1089;p40"/>
                <p:cNvSpPr/>
                <p:nvPr/>
              </p:nvSpPr>
              <p:spPr>
                <a:xfrm>
                  <a:off x="5325397" y="1751891"/>
                  <a:ext cx="145153" cy="411999"/>
                </a:xfrm>
                <a:custGeom>
                  <a:rect l="l" t="t" r="r" b="b"/>
                  <a:pathLst>
                    <a:path w="3991" h="11328" extrusionOk="0">
                      <a:moveTo>
                        <a:pt x="2833" y="1"/>
                      </a:moveTo>
                      <a:cubicBezTo>
                        <a:pt x="2704" y="1867"/>
                        <a:pt x="2446" y="3669"/>
                        <a:pt x="1996" y="5535"/>
                      </a:cubicBezTo>
                      <a:cubicBezTo>
                        <a:pt x="1674" y="6629"/>
                        <a:pt x="1288" y="7724"/>
                        <a:pt x="902" y="8818"/>
                      </a:cubicBezTo>
                      <a:cubicBezTo>
                        <a:pt x="644" y="9332"/>
                        <a:pt x="387" y="9847"/>
                        <a:pt x="194" y="10362"/>
                      </a:cubicBezTo>
                      <a:cubicBezTo>
                        <a:pt x="129" y="10555"/>
                        <a:pt x="65" y="10684"/>
                        <a:pt x="1" y="10877"/>
                      </a:cubicBezTo>
                      <a:cubicBezTo>
                        <a:pt x="387" y="11006"/>
                        <a:pt x="773" y="11135"/>
                        <a:pt x="1159" y="11328"/>
                      </a:cubicBezTo>
                      <a:cubicBezTo>
                        <a:pt x="1545" y="10684"/>
                        <a:pt x="1803" y="9976"/>
                        <a:pt x="2060" y="9332"/>
                      </a:cubicBezTo>
                      <a:cubicBezTo>
                        <a:pt x="2575" y="8174"/>
                        <a:pt x="2961" y="7016"/>
                        <a:pt x="3219" y="5857"/>
                      </a:cubicBezTo>
                      <a:cubicBezTo>
                        <a:pt x="3669" y="4119"/>
                        <a:pt x="3927" y="2317"/>
                        <a:pt x="3991" y="515"/>
                      </a:cubicBezTo>
                      <a:cubicBezTo>
                        <a:pt x="3605" y="322"/>
                        <a:pt x="3283" y="129"/>
                        <a:pt x="2833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90" name="Google Shape;1090;p40"/>
                <p:cNvSpPr/>
                <p:nvPr/>
              </p:nvSpPr>
              <p:spPr>
                <a:xfrm>
                  <a:off x="4220585" y="1597391"/>
                  <a:ext cx="81978" cy="404980"/>
                </a:xfrm>
                <a:custGeom>
                  <a:rect l="l" t="t" r="r" b="b"/>
                  <a:pathLst>
                    <a:path w="2254" h="11135" extrusionOk="0">
                      <a:moveTo>
                        <a:pt x="323" y="1"/>
                      </a:moveTo>
                      <a:cubicBezTo>
                        <a:pt x="1" y="1996"/>
                        <a:pt x="1" y="3991"/>
                        <a:pt x="323" y="5922"/>
                      </a:cubicBezTo>
                      <a:cubicBezTo>
                        <a:pt x="516" y="7145"/>
                        <a:pt x="773" y="8303"/>
                        <a:pt x="1095" y="9462"/>
                      </a:cubicBezTo>
                      <a:cubicBezTo>
                        <a:pt x="1288" y="9976"/>
                        <a:pt x="1417" y="10556"/>
                        <a:pt x="1610" y="11135"/>
                      </a:cubicBezTo>
                      <a:lnTo>
                        <a:pt x="2253" y="11071"/>
                      </a:lnTo>
                      <a:cubicBezTo>
                        <a:pt x="2060" y="10491"/>
                        <a:pt x="1803" y="9912"/>
                        <a:pt x="1674" y="9268"/>
                      </a:cubicBezTo>
                      <a:cubicBezTo>
                        <a:pt x="1417" y="8174"/>
                        <a:pt x="1224" y="7080"/>
                        <a:pt x="1095" y="5986"/>
                      </a:cubicBezTo>
                      <a:cubicBezTo>
                        <a:pt x="837" y="3991"/>
                        <a:pt x="837" y="1996"/>
                        <a:pt x="966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>
                  <a:def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</a:defPPr>
                  <a:lvl1pPr marR="0" lvl="0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1pPr>
                  <a:lvl2pPr marR="0" lvl="1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2pPr>
                  <a:lvl3pPr marR="0" lvl="2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3pPr>
                  <a:lvl4pPr marR="0" lvl="3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4pPr>
                  <a:lvl5pPr marR="0" lvl="4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5pPr>
                  <a:lvl6pPr marR="0" lvl="5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6pPr>
                  <a:lvl7pPr marR="0" lvl="6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7pPr>
                  <a:lvl8pPr marR="0" lvl="7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8pPr>
                  <a:lvl9pPr marR="0" lvl="8" algn="l" rtl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>
                      <a:srgbClr val="000000"/>
                    </a:buClr>
                    <a:buFont typeface="Arial"/>
                    <a:defRPr sz="1400" b="0" i="0" u="none" strike="noStrike" cap="none">
                      <a:solidFill>
                        <a:srgbClr val="000000"/>
                      </a:solidFill>
                      <a:latin typeface="Arial"/>
                      <a:ea typeface="Arial"/>
                      <a:cs typeface="Arial"/>
                      <a:sym typeface="Arial"/>
                    </a:defRPr>
                  </a:lvl9pPr>
                </a:lstStyle>
                <a:p>
                  <a:pPr marL="0" lvl="0" indent="0" algn="l" rtl="0">
                    <a:spcBef>
                      <a:spcPct val="0"/>
                    </a:spcBef>
                    <a:spcAft>
                      <a:spcPct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091" name="Google Shape;1091;p40"/>
              <p:cNvSpPr/>
              <p:nvPr/>
            </p:nvSpPr>
            <p:spPr>
              <a:xfrm>
                <a:off x="4363263" y="3123691"/>
                <a:ext cx="295200" cy="94775"/>
              </a:xfrm>
              <a:custGeom>
                <a:rect l="l" t="t" r="r" b="b"/>
                <a:pathLst>
                  <a:path w="11808" h="3791" extrusionOk="0">
                    <a:moveTo>
                      <a:pt x="0" y="3791"/>
                    </a:moveTo>
                    <a:cubicBezTo>
                      <a:pt x="895" y="2002"/>
                      <a:pt x="589" y="1813"/>
                      <a:pt x="1789" y="213"/>
                    </a:cubicBezTo>
                    <a:cubicBezTo>
                      <a:pt x="2429" y="-640"/>
                      <a:pt x="2153" y="3076"/>
                      <a:pt x="3220" y="3076"/>
                    </a:cubicBezTo>
                    <a:cubicBezTo>
                      <a:pt x="4232" y="3076"/>
                      <a:pt x="4462" y="476"/>
                      <a:pt x="5367" y="929"/>
                    </a:cubicBezTo>
                    <a:cubicBezTo>
                      <a:pt x="6373" y="1432"/>
                      <a:pt x="6031" y="3791"/>
                      <a:pt x="7156" y="3791"/>
                    </a:cubicBezTo>
                    <a:cubicBezTo>
                      <a:pt x="8441" y="3791"/>
                      <a:pt x="7368" y="619"/>
                      <a:pt x="8587" y="213"/>
                    </a:cubicBezTo>
                    <a:cubicBezTo>
                      <a:pt x="9877" y="-217"/>
                      <a:pt x="10676" y="1964"/>
                      <a:pt x="11808" y="2718"/>
                    </a:cubicBezTo>
                  </a:path>
                </a:pathLst>
              </a:custGeom>
              <a:noFill/>
              <a:ln w="9525" cap="flat" cmpd="sng">
                <a:solidFill>
                  <a:schemeClr val="accent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/>
            </p:txBody>
          </p:sp>
        </p:grpSp>
      </p:grpSp>
      <p:sp>
        <p:nvSpPr>
          <p:cNvPr id="1092" name="Google Shape;1092;p40"/>
          <p:cNvSpPr/>
          <p:nvPr/>
        </p:nvSpPr>
        <p:spPr>
          <a:xfrm>
            <a:off x="1464560" y="3963741"/>
            <a:ext cx="1827600" cy="565500"/>
          </a:xfrm>
          <a:prstGeom prst="roundRect">
            <a:avLst>
              <a:gd name="adj" fmla="val 7693"/>
            </a:avLst>
          </a:prstGeom>
          <a:solidFill>
            <a:schemeClr val="dk2"/>
          </a:solidFill>
          <a:ln>
            <a:noFill/>
          </a:ln>
          <a:effectLst>
            <a:outerShdw blurRad="71438" dist="19050" dir="2520000" algn="bl" rotWithShape="0">
              <a:schemeClr val="lt1">
                <a:alpha val="25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rPr>
              <a:t>Scared</a:t>
            </a:r>
            <a:endParaRPr sz="1800">
              <a:solidFill>
                <a:schemeClr val="accent6"/>
              </a:solidFill>
              <a:latin typeface="Concert One"/>
              <a:ea typeface="Concert One"/>
              <a:cs typeface="Concert One"/>
              <a:sym typeface="Concert One"/>
            </a:endParaRPr>
          </a:p>
        </p:txBody>
      </p:sp>
      <p:sp>
        <p:nvSpPr>
          <p:cNvPr id="1093" name="Google Shape;1093;p40"/>
          <p:cNvSpPr/>
          <p:nvPr/>
        </p:nvSpPr>
        <p:spPr>
          <a:xfrm>
            <a:off x="3658160" y="3963741"/>
            <a:ext cx="1827600" cy="565500"/>
          </a:xfrm>
          <a:prstGeom prst="roundRect">
            <a:avLst>
              <a:gd name="adj" fmla="val 7693"/>
            </a:avLst>
          </a:prstGeom>
          <a:solidFill>
            <a:schemeClr val="dk2"/>
          </a:solidFill>
          <a:ln>
            <a:noFill/>
          </a:ln>
          <a:effectLst>
            <a:outerShdw blurRad="71438" dist="19050" dir="2520000" algn="bl" rotWithShape="0">
              <a:schemeClr val="lt1">
                <a:alpha val="25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rPr>
              <a:t>Frustrated</a:t>
            </a:r>
            <a:endParaRPr sz="1800">
              <a:solidFill>
                <a:schemeClr val="accent6"/>
              </a:solidFill>
              <a:latin typeface="Concert One"/>
              <a:ea typeface="Concert One"/>
              <a:cs typeface="Concert One"/>
              <a:sym typeface="Concert One"/>
            </a:endParaRPr>
          </a:p>
        </p:txBody>
      </p:sp>
      <p:sp>
        <p:nvSpPr>
          <p:cNvPr id="1094" name="Google Shape;1094;p40"/>
          <p:cNvSpPr/>
          <p:nvPr/>
        </p:nvSpPr>
        <p:spPr>
          <a:xfrm>
            <a:off x="5851760" y="3963741"/>
            <a:ext cx="1827600" cy="565500"/>
          </a:xfrm>
          <a:prstGeom prst="roundRect">
            <a:avLst>
              <a:gd name="adj" fmla="val 7693"/>
            </a:avLst>
          </a:prstGeom>
          <a:solidFill>
            <a:schemeClr val="dk2"/>
          </a:solidFill>
          <a:ln>
            <a:noFill/>
          </a:ln>
          <a:effectLst>
            <a:outerShdw blurRad="71438" dist="19050" dir="2520000" algn="bl" rotWithShape="0">
              <a:schemeClr val="lt1">
                <a:alpha val="25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>
                <a:solidFill>
                  <a:schemeClr val="accent6"/>
                </a:solidFill>
                <a:latin typeface="Concert One"/>
                <a:ea typeface="Concert One"/>
                <a:cs typeface="Concert One"/>
                <a:sym typeface="Concert One"/>
              </a:rPr>
              <a:t>Proud</a:t>
            </a:r>
            <a:endParaRPr sz="1800">
              <a:solidFill>
                <a:schemeClr val="accent6"/>
              </a:solidFill>
              <a:latin typeface="Concert One"/>
              <a:ea typeface="Concert One"/>
              <a:cs typeface="Concert One"/>
              <a:sym typeface="Concert One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https://d.book118.com/428017060052006043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imple-light-2">
  <a:themeElements>
    <a:clrScheme name="Simple Light">
      <a:dk1>
        <a:srgbClr val="E7F5F2"/>
      </a:dk1>
      <a:lt1>
        <a:srgbClr val="34C2B8"/>
      </a:lt1>
      <a:dk2>
        <a:srgbClr val="0B5E82"/>
      </a:dk2>
      <a:lt2>
        <a:srgbClr val="DB882E"/>
      </a:lt2>
      <a:accent1>
        <a:srgbClr val="FCD888"/>
      </a:accent1>
      <a:accent2>
        <a:srgbClr val="FF829F"/>
      </a:accent2>
      <a:accent3>
        <a:srgbClr val="C84037"/>
      </a:accent3>
      <a:accent4>
        <a:srgbClr val="791322"/>
      </a:accent4>
      <a:accent5>
        <a:srgbClr val="FFD6C4"/>
      </a:accent5>
      <a:accent6>
        <a:srgbClr val="FFF8EE"/>
      </a:accent6>
      <a:hlink>
        <a:srgbClr val="0B5E82"/>
      </a:hlink>
      <a:folHlink>
        <a:srgbClr val="0097A7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simple-light-2 override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Concert One</vt:lpstr>
      <vt:lpstr>Nunito</vt:lpstr>
      <vt:lpstr>Office Theme</vt:lpstr>
      <vt:lpstr>Behavior Management Cards for Preschoolers</vt:lpstr>
      <vt:lpstr>Table of Contents</vt:lpstr>
      <vt:lpstr>Introduction</vt:lpstr>
      <vt:lpstr>Introduction</vt:lpstr>
      <vt:lpstr>How Does It Work?</vt:lpstr>
      <vt:lpstr>A Picture Is Worth a Thousand Words</vt:lpstr>
      <vt:lpstr>A Picture Always Reinforces the Concept</vt:lpstr>
      <vt:lpstr>Cards</vt:lpstr>
      <vt:lpstr>Step by Step</vt:lpstr>
      <vt:lpstr>How Are You Feeling?</vt:lpstr>
      <vt:lpstr>How Are You Feeling?</vt:lpstr>
      <vt:lpstr>Draw How Are You Feeling</vt:lpstr>
      <vt:lpstr>Match the Emotion to the Face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2024-09-22T21:21:07.744</cp:lastPrinted>
  <dcterms:created xsi:type="dcterms:W3CDTF">2024-09-22T13:21:07Z</dcterms:created>
  <dcterms:modified xsi:type="dcterms:W3CDTF">2024-09-22T13:21:10Z</dcterms:modified>
</cp:coreProperties>
</file>