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A83F2-C481-46E7-BE1F-D6B940C11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1697B-134E-424F-9AE2-13E54A7A9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CDB4C-08EA-4A62-A99C-411BC0FE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26D6A-71EB-4731-9B4B-744E9EBD8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6A7F1-501F-496D-B4B6-FF3195A58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F7ED85-0C19-4CB7-B53D-1DD79D2B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BC9241-9C6E-46A6-8C23-961EE6DC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4FA7B-1A51-492B-9896-5599D3863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E61DB-C221-4887-B9A6-ED8D16B4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27FBB-FFDB-405D-AE37-95B35EEF2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4FD50-8C3D-4BA0-8A93-F62C28589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000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儿童口腔科护理的注意事项与建议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通过定期口腔检查和护理，可以预防和早期发现口腔问题，如龋齿、牙周病等，从而降低口腔疾病的发生率。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促进儿童口腔健康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口腔健康与儿童的生长发育密切相关，良好的口腔护理有助于儿童正常咀嚼、吞咽和语言能力的发展。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保障儿童生长发育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口腔问题可能导致疼痛、感染和其他不适，影响儿童的生活质量。通过口腔护理，可以减轻这些症状，提高儿童的生活质量。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儿童口腔科护理的目标和原则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儿童口腔科护理应以预防为主，通过教育和指导家长，培养儿童良好的口腔卫生习惯。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根据儿童的年龄、口腔状况和生长发育特点，制定个体化的护理计划和方案。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儿童口腔科护理应综合运用多种方法和技术，包括定期口腔检查、洁牙、充填、矫治等，以全面保障儿童的口腔健康。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越来越多的研究表明，早期干预对预防和减少儿童口腔问题具有重要意义，因此儿童口腔科护理应尽早开始。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随着儿童口腔问题的日益增多和复杂化，儿童口腔科护理需要更加专业化和精细化。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家庭是儿童口腔护理的重要场所，家长在儿童口腔科护理中扮演着重要角色。未来，家庭参与将成为儿童口腔科护理的重要趋势。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儿童口腔科护理的发展趋势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563" r="2656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儿童口腔黏膜娇嫩，易受刺激导致损伤。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儿童唾液分泌量较多，有利于维持口腔湿润和清洁。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儿童牙齿排列不整齐，易形成食物残渣和细菌滋生。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儿童口腔发育特点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9" b="1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儿童牙齿生长与发育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儿童乳牙一般在出生后6个月开始萌出，3岁左右长齐。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儿童恒牙一般在6岁左右开始替换乳牙，12岁左右长齐。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牙齿生长顺序有一定规律，家长应关注宝宝牙齿生长情况，如有异常及时就医。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52" b="845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64" r="179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941" b="139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儿童口腔常见疾病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由于食物残渣和细菌滋生导致牙齿硬组织破坏，出现龋洞。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牙齿神经感染引起的炎症，表现为疼痛、肿胀等症状。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牙龈组织感染引起的炎症，表现为红肿、出血等症状。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牙齿周围组织感染引起的炎症，表现为牙周袋形成、牙齿松动等症状。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牙髓炎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牙龈炎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牙周炎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儿童口腔科护理方法与技巧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https://d.book118.com/428020004010006050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2024-09-29T14:02:46.533</cp:lastPrinted>
  <dcterms:created xsi:type="dcterms:W3CDTF">2024-09-29T06:02:46Z</dcterms:created>
  <dcterms:modified xsi:type="dcterms:W3CDTF">2024-09-29T06:02:48Z</dcterms:modified>
</cp:coreProperties>
</file>