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DCAAE31-2590-4482-8924-66EB3B6768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3B8E4F-DC51-465C-9235-F6461D968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A62FF9-07BE-44D2-B81E-6535E87C40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A12BAB-2188-474E-AC08-718852BCC6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EAB7676-8E97-4841-B12B-28195AC0774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2EDA04F-7BD0-473C-8A26-77B00879D1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D736E5-FBEF-4155-A7BA-579C35EFE3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BB2BD8-7647-4228-8F3C-04A09F7CC4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98DB8-C1A2-47C3-9223-605FF3F295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9FCFEA1-B5AB-47E6-8544-B0F2B71B9C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C06A5-CD55-4832-8C5E-72DBBBB1F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20017140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辩证唯物论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辩证唯物论概述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物质与意识的关系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事物的矛盾运动与发展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实践与认识的辩证关系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真理与价值的辩证关系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社会存在与社会意识的辩证关系</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辩证唯物论概述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辩证唯物论是关于自然界、人类社会和思维运动和发展的普遍规律的学说，它坚持唯物论和辩证法的统一，坚持唯物主义自然观和历史观的统一，是马克思主义哲学的重要组成部分。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辩证唯物论具有实践性、科学性和革命性的特点。它以实践为基础，强调人与自然的互动关系，通过科学方法探究自然界的本质和规律。同时，它也强调社会变革和人的解放，为无产阶级和广大人民群众的解放事业提供了理论支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基础不同</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辩证唯物论以物质世界为研究对象，认为物质世界是客观存在的，不依赖于人的意识。而唯心论则认为意识世界是第一性的，物质世界是第二性的，物质依赖于意识而存在。</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方法不同</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辩证唯物论采用实践和科学的方法来探究自然界的本质和规律，而唯心论则强调直觉和思辨的方法来探究世界的本质。</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目的不同</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辩证唯物论的目的是为了揭示自然界和人类社会的普遍规律，为无产阶级和广大人民群众的解放事业提供理论支持。而唯心论的目的则是为了探究世界的本质和意义，为个体的精神成长提供指导。</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辩证唯物论与唯心论的区别</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指导实践</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辩证唯物论为无产阶级和广大人民群众的解放事业提供了理论支持和方法指导，帮助人们认识世界、改造世界，推动社会进步和发展。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推动科学发展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辩证唯物论强调实践和科学的方法，为科学研究提供了重要的思想和方法论指导，推动了科学技术的不断发展和进步。</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提高思维能力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辩证唯物论要求人们以客观、全面、发展的眼光看待问题，有助于提高人们的思维能力和认知水平，培养人们科学的思维方式。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辩证唯物论的实践意义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物质与意识的关系</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548" r="13548"/>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t="14750" b="14750"/>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7042" r="7042"/>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物质是客观存在的，不依赖于人的意识，意识是物质世界长期发展的产物。</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意识是物质的反映，人的意识依赖于物质，意识的内容来源于客观物质世界。</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人的意识活动也受到物质的制约，因为意识活动的形式、过程和结果都由物质决定。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物质决定意识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意识对物质具有反作用，正确的意识能够指导人们的实践活动，促进客观事物的发展。</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意识能够调节和控制人体的生理活动和心理活动，从而影响人们的生理和心理健康。</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意识能够通过实践活动改造客观世界，创造出新的物质成果和价值。</a:t>
              </a:r>
            </a:p>
          </p:txBody>
        </p:sp>
      </p:grpSp>
      <p:pic>
        <p:nvPicPr>
          <p:cNvPr id="14" name="Picture 14"/>
          <p:cNvPicPr>
            <a:picLocks noChangeAspect="1"/>
          </p:cNvPicPr>
          <p:nvPr/>
        </p:nvPicPr>
        <p:blipFill>
          <a:blip r:embed="rId2"/>
          <a:srcRect t="11375" b="1137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2646" r="12646"/>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意识对物质的能动作用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9579498"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2323" y="1774071"/>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04127" y="2472562"/>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物质和意识是相互依存、相互作用的，物质决定意识，意识对物质具有能动作用。</a:t>
            </a:r>
          </a:p>
        </p:txBody>
      </p:sp>
      <p:sp>
        <p:nvSpPr>
          <p:cNvPr id="5" name="TextBox 5"/>
          <p:cNvSpPr txBox="1"/>
          <p:nvPr/>
        </p:nvSpPr>
        <p:spPr>
          <a:xfrm>
            <a:off x="5046100" y="4806368"/>
            <a:ext cx="26574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物质和意识的辩证关系是唯物论和辩证法统一的基础，是唯物主义辩证法的基本原理之一。</a:t>
            </a:r>
          </a:p>
        </p:txBody>
      </p:sp>
      <p:sp>
        <p:nvSpPr>
          <p:cNvPr id="6" name="TextBox 6"/>
          <p:cNvSpPr txBox="1"/>
          <p:nvPr/>
        </p:nvSpPr>
        <p:spPr>
          <a:xfrm>
            <a:off x="8499110" y="4817651"/>
            <a:ext cx="27622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在实践中，人们通过发挥意识的能动作用来认识和改造客观世界，实现物质和意识的辩证统一。</a:t>
            </a:r>
          </a:p>
        </p:txBody>
      </p:sp>
      <p:sp>
        <p:nvSpPr>
          <p:cNvPr id="7" name="AutoShape 7"/>
          <p:cNvSpPr/>
          <p:nvPr/>
        </p:nvSpPr>
        <p:spPr>
          <a:xfrm>
            <a:off x="6072323" y="4122330"/>
            <a:ext cx="600953" cy="60095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244501" y="4282317"/>
            <a:ext cx="280981" cy="280981"/>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249635" y="1942726"/>
            <a:ext cx="246922" cy="24692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758054" y="4300887"/>
            <a:ext cx="243840" cy="24384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tretch>
            <a:fillRect/>
          </a:stretch>
        </p:blipFill>
        <p:spPr>
          <a:xfrm>
            <a:off x="8770541" y="1481576"/>
            <a:ext cx="2313273" cy="2313273"/>
          </a:xfrm>
          <a:prstGeom prst="roundRect">
            <a:avLst/>
          </a:prstGeom>
        </p:spPr>
      </p:pic>
      <p:pic>
        <p:nvPicPr>
          <p:cNvPr id="12" name="Picture 12"/>
          <p:cNvPicPr>
            <a:picLocks noChangeAspect="1"/>
          </p:cNvPicPr>
          <p:nvPr/>
        </p:nvPicPr>
        <p:blipFill>
          <a:blip r:embed="rId3"/>
          <a:srcRect l="19354" r="19354"/>
          <a:stretch>
            <a:fillRect/>
          </a:stretch>
        </p:blipFill>
        <p:spPr>
          <a:xfrm>
            <a:off x="454963" y="1481576"/>
            <a:ext cx="4240298" cy="4612191"/>
          </a:xfrm>
          <a:prstGeom prst="round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物质与意识的辩证关系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事物的矛盾运动与发展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矛盾的普遍性指的是矛盾存在于一切事物发展的过程中，贯穿于每一事物发展过程的始终；矛盾的特殊性是指不同事物的矛盾各有其特点，同一事物的矛盾在不同的发展过程和发展阶段各有不同特点，构成事物的各种矛盾以及每一矛盾的不同方面各有不同的性质、地位和作用。</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矛盾的普遍性和特殊性相互联结。一方面，普遍性寓于特殊性之中，并通过特殊性表现出来，没有特殊性就没有普遍性；另一方面，特殊性离不开普遍性，不包含普遍性的特殊性是没有的。</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矛盾的普遍性与特殊性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矛盾的同一性是指矛盾双方相互依存、相互贯通、相互转化的关系；矛盾的斗争性是指矛盾双方相互排斥、相互对立、相互否定的关系。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同一性和斗争性是矛盾的两种基本属性，它们互相联结、互相制约、互相依存、互相渗透。同一性是有条件的、相对的，斗争性是无条件的、绝对的。</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994" r="199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矛盾的同一性与斗争性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https://d.book118.com/428020017140006026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2024-09-04T11:16:54.083</cp:lastPrinted>
  <dcterms:created xsi:type="dcterms:W3CDTF">2024-09-04T03:16:54Z</dcterms:created>
  <dcterms:modified xsi:type="dcterms:W3CDTF">2024-09-04T03:16:55Z</dcterms:modified>
</cp:coreProperties>
</file>