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989AB-ED28-4C8D-BE19-9126A574E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98E6A-F871-4C5D-80C2-48AC3CF87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9E94C-1368-465C-92A3-3F119662D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A9667B-2232-4035-A46C-752A0F700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203F64-C101-45AD-ABC5-3375B9238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A3BD57-3190-451D-AA69-725D8E0C7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7BC926-33D4-4E88-A833-DFDAE1370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02C221-AAE4-43CE-8AFC-286993F24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EECEEB-1E1C-4218-A064-63E6B8512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E6DE8-7739-4550-9CE4-7080066D7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D63232-070F-46F4-A83B-5AA21EA7B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2007410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肿瘤发热护理推荐方案\n## 1.肿瘤发热的原因及影响因素\n### 1.1肿瘤发热的定义与分类\n### 1.2肿瘤发热的常见原因\n### 1.3肿瘤发热的影响因素分析\n## 2.肿瘤发热的诊断与鉴别诊断\n### 2.1肿瘤发热的诊断标准与流程\n### 2.2肿瘤发热与感染性发热的鉴别诊断\n### 2.3肿瘤发热与其他类型发热的鉴别诊断\n## 3.肿瘤发热的护理原则与方法\n### 3.1肿瘤发热的一般护理原则\n### 3.2肿瘤发热的药物治疗与护理\n### 3.3肿瘤发热的非药物治疗与护理\n## 4.肿瘤发热的预防与健康管理\n### 4.1肿瘤发热的预防措施\n### 4.2肿瘤发热患者的生活管理与健康教育\n### 4.3肿瘤发热患者的心理护理与康复指导\n## 5.肿瘤发热护理的案例分析与实践\n### 5.1肿瘤发热护理的成功案例分析\n### 5.2肿瘤发热护理的失败案例分析\n### 5.3肿瘤发热护理的实践与经验总结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7900"/>
              <a:t>肿瘤发热护理推荐方案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肿瘤发热的原因及影响因素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肿瘤发热的定义与分类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肿瘤发热的定义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肿瘤患者在病程中出现的体温升高现象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体温超过37.5℃（腋下测量）</a:t>
                </a:r>
                <a:endParaRPr/>
              </a:p>
            </p:txBody>
          </p:sp>
          <p:pic>
            <p:nvPicPr>
              <p:cNvPr id="1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肿瘤发热的分类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肿瘤直接引起的发热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肿瘤治疗引起的发热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肿瘤并发感染引起的发热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77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78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79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肿瘤直接引起的发热</a:t>
                </a:r>
                <a:endParaRPr/>
              </a:p>
            </p:txBody>
          </p:sp>
          <p:sp>
            <p:nvSpPr>
              <p:cNvPr id="18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肿瘤细胞坏死后释放内源性致热原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肿瘤生长过程中压迫周围组织导致炎症反应</a:t>
                </a:r>
                <a:endParaRPr/>
              </a:p>
            </p:txBody>
          </p:sp>
        </p:grpSp>
        <p:grpSp>
          <p:nvGrpSpPr>
            <p:cNvPr id="182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83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肿瘤治疗引起的发热</a:t>
                </a:r>
                <a:endParaRPr/>
              </a:p>
            </p:txBody>
          </p:sp>
          <p:sp>
            <p:nvSpPr>
              <p:cNvPr id="18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放疗引起的组织损伤和炎症反应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化疗引起的骨髓抑制和炎症反应</a:t>
                </a:r>
                <a:endParaRPr/>
              </a:p>
            </p:txBody>
          </p:sp>
        </p:grpSp>
        <p:grpSp>
          <p:nvGrpSpPr>
            <p:cNvPr id="186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187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肿瘤并发感染引起的发热</a:t>
                </a:r>
                <a:endParaRPr/>
              </a:p>
            </p:txBody>
          </p:sp>
          <p:sp>
            <p:nvSpPr>
              <p:cNvPr id="18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肿瘤患者免疫力低下，易感染细菌、病毒等病原体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肿瘤患者易并发肺部、泌尿道等感染</a:t>
                </a:r>
                <a:endParaRPr/>
              </a:p>
            </p:txBody>
          </p: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肿瘤发热的常见原因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9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9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肿瘤类型和分期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恶性程度高、生长速度快的肿瘤更容易引起发热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肿瘤晚期患者更容易出现发热症状</a:t>
                </a:r>
                <a:endParaRPr/>
              </a:p>
            </p:txBody>
          </p:sp>
          <p:sp>
            <p:nvSpPr>
              <p:cNvPr id="19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治疗方式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放疗、化疗等治疗手段可能导致发热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不同治疗方式的发热发生率和持续时间不同</a:t>
                </a:r>
                <a:endParaRPr/>
              </a:p>
            </p:txBody>
          </p:sp>
          <p:sp>
            <p:nvSpPr>
              <p:cNvPr id="20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0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患者免疫力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免疫力低下的患者更容易发生感染性发热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免疫力较好的患者发热症状可能较轻</a:t>
                </a:r>
                <a:endParaRPr/>
              </a:p>
            </p:txBody>
          </p:sp>
          <p:sp>
            <p:nvSpPr>
              <p:cNvPr id="20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肿瘤发热的影响因素分析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肿瘤发热的诊断与鉴别诊断</a:t>
            </a:r>
            <a:endParaRPr/>
          </a:p>
        </p:txBody>
      </p:sp>
      <p:sp>
        <p:nvSpPr>
          <p:cNvPr id="20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诊断标准</a:t>
                </a:r>
                <a:endParaRPr/>
              </a:p>
            </p:txBody>
          </p:sp>
          <p:sp>
            <p:nvSpPr>
              <p:cNvPr id="2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体温超过37.5℃（腋下测量），持续至少24小时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无明显感染灶和其他病因</a:t>
                </a:r>
                <a:endParaRPr/>
              </a:p>
            </p:txBody>
          </p:sp>
          <p:sp>
            <p:nvSpPr>
              <p:cNvPr id="2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诊断流程</a:t>
                </a:r>
                <a:endParaRPr/>
              </a:p>
            </p:txBody>
          </p:sp>
          <p:sp>
            <p:nvSpPr>
              <p:cNvPr id="2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详细询问病史和体格检查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进行相关实验室检查，如血常规、C反应蛋白等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根据检查结果进行鉴别诊断，排除其他病因</a:t>
                </a:r>
                <a:endParaRPr/>
              </a:p>
            </p:txBody>
          </p:sp>
          <p:sp>
            <p:nvSpPr>
              <p:cNvPr id="2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肿瘤发热的诊断标准与流程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肿瘤发热的特点</a:t>
                </a:r>
                <a:endParaRPr/>
              </a:p>
            </p:txBody>
          </p:sp>
          <p:sp>
            <p:nvSpPr>
              <p:cNvPr id="2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发热时间不规则，无明显周期性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发热程度较轻，一般不超过38.5℃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无明显感染灶和病原体证据</a:t>
                </a:r>
                <a:endParaRPr/>
              </a:p>
            </p:txBody>
          </p:sp>
          <p:sp>
            <p:nvSpPr>
              <p:cNvPr id="2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感染性发热的特点</a:t>
                </a:r>
                <a:endParaRPr/>
              </a:p>
            </p:txBody>
          </p:sp>
          <p:sp>
            <p:nvSpPr>
              <p:cNvPr id="2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发热时间有规律，常见于午后和夜间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发热程度较重，体温可达39℃以上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有明显感染灶和病原体证据</a:t>
                </a:r>
                <a:endParaRPr/>
              </a:p>
            </p:txBody>
          </p:sp>
          <p:sp>
            <p:nvSpPr>
              <p:cNvPr id="2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肿瘤发热与感染性发热的鉴别诊断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肿瘤发热与其他类型发热的鉴别诊断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肿瘤发热与药物性发热的鉴别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注意患者近期用药情况，排除药物过敏等引起发热的可能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药物性发热多有药物使用史，停药后发热症状缓解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肿瘤发热与中枢性发热的鉴别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注意患者神经系统症状，如头痛、恶心等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中枢性发热多有神经系统疾病史，如脑瘤等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肿瘤发热的护理原则与方法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保持室内温度适宜，避免过热或过冷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注意患者休息和保暖，避免受凉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1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鼓励患者多饮水，保持水分平衡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肿瘤发热的一般护理原则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https://d.book118.com/428020074102006035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肿瘤发热护理推荐方案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2024-09-14T12:43:38.228</cp:lastPrinted>
  <dcterms:created xsi:type="dcterms:W3CDTF">2024-09-14T04:43:38Z</dcterms:created>
  <dcterms:modified xsi:type="dcterms:W3CDTF">2024-09-14T04:43:40Z</dcterms:modified>
</cp:coreProperties>
</file>