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24B3B-AB05-466E-9655-D8D4E319B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39FC5-E6C3-474A-930B-AE1B977A2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6A9A1-5A38-479E-B9DB-FE54F2C56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341A7E-E5DF-4D76-A6D9-CB74C90ED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6F907C-0AA5-4260-A01C-5B9D7FA01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73E644-AF8F-405E-91AC-E8F370A21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B447BD-BC14-49E7-B832-64DB32C18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44B00-FDC5-4281-A82F-1F70224FF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9C67E-CE60-477E-A5C3-DC1E79A97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500A4-9646-4359-8014-2E20AA161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9E224-8C8D-44DC-86B3-A3391DA8C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20103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生命与心理健康的理解与认识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生命的意义与价值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生命与心理健康的关联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提升生命与心理健康的策略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生命与心理健康的实践应用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生命的意义与价值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生命起源于地球的原始海洋，由简单的有机物质通过化学反应逐渐演化而来。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生命的起源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地球上的生命经历了数十亿年的演化，形成了如今丰富多彩的生物多样性。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生物演化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人类是地球上智慧的代表，通过不断适应环境、创新科技和文化发展，逐渐成为地球的主宰。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人类在演化中的地位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生命的起源与演化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每个人对生命的意义和目的都有自己的理解和追求，它可能与个人的价值观、信仰、兴趣和目标有关。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个人意义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人类作为社会性动物，生命的意义和目的也体现在与他人的关系和互动中，如家庭、朋友、社区和社会。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社会意义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生命的目的可以理解为个人和社会的共同发展和进步，包括追求幸福、实现潜能、传承智慧和创新文明等。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生命的目的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生命的意义与目的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生命中的挑战与机遇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生命中会遇到各种挑战，如疾病、贫困、自然灾害、人际关系问题等，这些挑战可能会带来痛苦和困难。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挑战中也蕴含着机遇，如通过克服困难提升自我、发现新机会、结交志同道合的朋友和实现梦想等。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积极面对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面对挑战和机遇，我们需要保持积极的心态和行动，不断学习和成长，以更好地应对生活中的各种变化和挑战。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心理健康是指个体在心理、情感和行为上都能够保持良好的状态，能够适应环境、应对压力、发挥潜能，并保持良好的社会功能。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心理健康的标准包括情绪稳定性、自我认知与自我调节、环境适应能力、人际关系和谐、认知能力等。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幸福感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心理健康与幸福感密切相关，良好的心理健康能够增加个体的幸福感和满足感，提高生活满意度。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心理健康状况良好的人往往能够更好地享受生活，提高生活质量。他们能够更好地应对压力和挑战，更积极地面对生活中的机遇和变化。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事业与家庭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心理健康也有助于事业和家庭的发展，能够提高工作效率和家庭和谐度。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625" r="15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667" r="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96" r="280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663" r="286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预防心理健康问题需要从多个方面入手，包括提高心理素质、增强自我调节能力、建立良好的社会支持网络等。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对于已经存在的心理健康问题，需要进行及时的心理干预和治疗。心理干预的方法包括心理咨询、心理治疗、药物治疗等。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心理健康问题的预防与干预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生命与心理健康的关联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https://d.book118.com/428020103132006042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2024-09-22T04:17:40.995</cp:lastPrinted>
  <dcterms:created xsi:type="dcterms:W3CDTF">2024-09-21T20:17:41Z</dcterms:created>
  <dcterms:modified xsi:type="dcterms:W3CDTF">2024-09-21T20:17:43Z</dcterms:modified>
</cp:coreProperties>
</file>