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6A579-3968-4F14-9D30-504116FC3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7CCCA-9BCC-4F35-B699-BA17F2AA9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F26C2-3DB9-4D62-8CDF-D3CC3EABF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D8C119-121A-4EE8-950F-AD60BACC9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59C0E7-0E8F-4ACE-BD16-AFAEEB8B6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940AB9-7FB2-4001-928C-71C016905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D24E66-046C-4A20-A360-17689DCBA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C92C2B-C17D-4CB1-8844-00E0DAE9B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B9AB15-999A-4B5F-BD9B-3BADEB30C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D1DF5-D690-40D8-969F-CBE8542EA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FEBCE-1FB2-4D07-BFCC-56AF5B603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22015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美容皮肤药物治疗与护理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美容皮肤疾病概述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皮肤治疗与护理注意事项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美容皮肤疾病治疗与护理案例分享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美容皮肤疾病概述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痤疮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皮肤色斑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皮肤松弛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毛发过多或过少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常见美容皮肤疾病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一种常见的皮肤炎症，表现为粉刺、丘疹和脓疱，常出现在面部和背部。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由于黑色素沉着或色素减退导致的皮肤斑点，如雀斑、黄褐斑等。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表现为异常的毛发密度和长度，如多毛症、脱发等。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随着年龄增长，皮肤弹性纤维减少，导致皮肤松弛、皱纹。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影响外貌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社交困扰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594" b="21594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01" r="550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皮肤疾病对美容的影响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皮肤疾病可能导致皮肤颜色、质地和外观的改变，影响个人外貌和自信心。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皮肤疾病可能导致瘙痒、疼痛等症状，影响社交活动和人际关系。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长期的皮肤问题可能导致焦虑、抑郁等心理问题，影响生活质量。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有效的皮肤疾病治疗可以改善外貌，减轻社交困扰和心理压力，提高生活质量。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某些皮肤疾病如不及时治疗，可能导致感染、疼痛等并发症，甚至危及生命。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健康的皮肤是人体健康的重要标志之一，治疗皮肤疾病有助于维护整体健康。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皮肤疾病治疗的重要性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通过涂抹在皮肤表面的方式，直接对病灶进行治疗。常见的有抗菌药、抗炎药、抗过敏药等。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局部涂抹药物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在使用外用药物时，需注意药物的浓度、使用频率和涂抹方式，避免药物刺激皮肤或产生副作用。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外用药物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通过口服或注射方式进入体内，对全身或局部皮肤进行治疗。常见的有抗感染药、免疫调节药等。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内服药物需遵循医嘱，注意药物的副作用和相互作用，避免对身体造成不必要的负担。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内服药物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系统治疗药物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局部注射药物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通过注射方式将药物直接注入病灶，以达到快速治疗的效果。常见的有肉毒素注射、玻尿酸注射等。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注射药物需由专业医生操作，避免注射过量或位置不当导致皮肤损伤或副作用。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注射药物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https://d.book118.com/428022015015006032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2024-09-09T08:47:11.517</cp:lastPrinted>
  <dcterms:created xsi:type="dcterms:W3CDTF">2024-09-09T00:47:11Z</dcterms:created>
  <dcterms:modified xsi:type="dcterms:W3CDTF">2024-09-09T00:47:13Z</dcterms:modified>
</cp:coreProperties>
</file>