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3AE078-4F69-4631-A174-B7D7EE9D4B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B2E167-C5E2-4408-B181-78BCA4E8D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5EDDED-55BF-4931-A112-3C9F1D740B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2570AC-DCEA-44B4-BA18-B6E3EFE35E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E7A203-773A-4564-9036-E6CCC1FFFE1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D5B8B1-0B10-4033-87FC-540D009354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1254E9-F0CD-44A5-8BA9-BB7CCB49FC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714BC3-A671-4A12-A46B-6A3FCF5770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30AC7B-01FC-4F75-ABB3-0322A13EC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C9850-B7B9-4469-A1C6-29CDF5D28F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F1F30-C69B-471B-AED0-4F26583FB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22071014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旅游接待业发展特点标杆环境趋势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旅游接待业发展现状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标杆企业分析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环境趋势分析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旅游接待业发展挑战与机遇</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旅游接待业发展策略建议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旅游接待业的重要性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旅游接待业是旅游业的重要组成部分，对于促进旅游业发展、提升旅游目的地形象和吸引力具有重要作用。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标杆环境趋势的意义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标杆环境趋势是指旅游接待业在发展过程中所面临的外部环境变化和发展趋势。了解和掌握这些趋势对于旅游接待业的可持续发展具有重要意义。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时间范围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本报告主要关注近年来旅游接待业的发展情况，并对未来发展趋势进行预测。</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空间范围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本报告涵盖全球范围内的旅游接待业，重点关注不同国家和地区之间的差异和特点。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行业范围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本报告涉及旅游接待业的多个领域，包括酒店、餐饮、交通、导游等。</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旅游接待业发展现状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旅游接待业已成为全球经济的重要组成部分，涉及酒店、餐饮、交通、导游等多个领域。随着全球旅游业的快速发展，旅游接待业的规模不断扩大。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行业规模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近年来，旅游接待业保持了较快的增长速度。随着人们生活水平的提高和旅游消费观念的转变，旅游接待业的市场需求不断增长。</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增长速度</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708" r="137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现代旅游者更加注重个性化需求，对旅游接待业提出了更高的要求。他们希望得到独特的旅游体验，满足自身的兴趣和爱好。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个性化需求</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旅游者对旅游接待业的服务质量有着越来越高的要求。他们希望得到高品质的服务，包括舒适的住宿环境、美味的餐饮、便捷的交通等。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高品质服务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随着环保意识的普及，越来越多的旅游者开始关注旅游接待业的环保问题。他们希望旅游接待业能够采取环保措施，减少对环境的破坏。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环保意识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竞争格局</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旅游接待业的竞争格局日益激烈。各大旅游企业纷纷加大投入，提高服务质量，争夺市场份额。同时，新兴的旅游企业也不断涌现，给市场带来新的活力。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主要参与者</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旅游接待业的主要参与者包括酒店集团、餐饮企业、交通公司、旅行社等。这些企业在旅游接待业中发挥着重要作用，为旅游者提供全方位的服务。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7500" r="2750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竞争格局与主要参与者</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标杆企业分析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行业影响力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标杆企业在旅游接待业内应具有较高知名度和影响力，其业务模式、产品创新等方面能引领行业发展趋势。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盈利能力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标杆企业应具有良好的盈利能力，其经营策略、成本控制等方面值得借鉴。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标杆企业在产品创新、服务创新、技术创新等方面应具有突出表现，能反映行业最新发展动态。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标杆企业选择依据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标杆企业往往通过多元化经营策略，拓展业务领域，降低经营风险，提高盈利能力。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多元化经营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个性化服务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2119" r="22119"/>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标杆企业提供个性化、定制化服务，满足游客多样化需求，提升游客满意度和忠诚度。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标杆企业运用大数据、人工智能等先进技术，提升服务效率和质量，实现智能化发展。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标杆企业业务模式与特点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人才队伍</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标杆企业重视人才培养和引进，打造专业化、高素质的人才队伍，为企业发展提供强有力的人才保障。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合作共赢</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标杆企业善于与产业链上下游企业合作，实现资源共享和优势互补，共同推动旅游接待业的发展。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品牌建设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标杆企业注重品牌建设，通过优质服务和产品创新提升品牌知名度和美誉度。</a:t>
            </a:r>
          </a:p>
        </p:txBody>
      </p:sp>
      <p:pic>
        <p:nvPicPr>
          <p:cNvPr id="10" name="Picture 10"/>
          <p:cNvPicPr>
            <a:picLocks noChangeAspect="1"/>
          </p:cNvPicPr>
          <p:nvPr/>
        </p:nvPicPr>
        <p:blipFill>
          <a:blip r:embed="rId2"/>
          <a:srcRect l="14875" r="148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标杆企业成功经验借鉴</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环境趋势分析</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https://d.book118.com/428022071014006036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2024-09-15T05:37:18.877</cp:lastPrinted>
  <dcterms:created xsi:type="dcterms:W3CDTF">2024-09-14T21:37:18Z</dcterms:created>
  <dcterms:modified xsi:type="dcterms:W3CDTF">2024-09-14T21:37:20Z</dcterms:modified>
</cp:coreProperties>
</file>