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F8DD4-8D00-4D55-BFD7-30FE66F9C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4F8DA-1946-46BB-B4DB-758A5523A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946A1-E172-4FC1-84A4-5E19B299D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CB0BE-1775-425D-9D8F-EFA417321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BC2321-2BD7-4D9F-ACE4-F2877867A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A7ADA1-2EE8-474C-A86C-127D354C5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D5A100-B4E4-42E3-81B7-5C43CE0AA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9B013-7B2B-461D-ABD9-8B8587AC4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9D4778-993B-4CAD-B37F-A48B393B4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96C4E-7A64-4D33-97AF-E0DC7B676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F4A30-C631-4854-8F0F-8868C5230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24031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党支部书记述职报告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工作中存在的问题与反思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结语与致谢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本年度工作概述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组织开展“三会一课”，确保支部活动的正常进行。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加强对入党积极分子的培养和教育，为党组织注入新鲜血液。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积极推进党风廉政建设，提高党员的纪律意识和自我约束力。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组织开展志愿服务活动，发挥党员的先锋模范作用，服务群众。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重点工作完成情况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完成党员发展计划，吸收优秀分子加入党组织。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组织开展专题党课，提高党员的理论水平和思想觉悟。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推进党风廉政建设，对党员进行廉政教育和监督。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完成志愿服务活动计划，服务群众，传递党的温暖。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62" r="330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172" r="251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未完成工作的原因分析和改进措施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部分党员的理论学习效果不佳。未来将创新学习方式，采用线上线下相结合的方式，提高学习效果。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由于某些客观原因，部分志愿服务活动未能如期开展。未来将加强与相关部门的沟通协调，确保活动顺利进行。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工作亮点与收获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962" b="39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亮点工作介绍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组织开展主题党日活动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成功组织了“红色教育基地参观”主题党日活动，增强了党员的党性观念和历史使命感。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推进党风廉政建设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在支部内部开展了廉政文化宣传教育，提高了党员的廉洁自律意识。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加强与群众的联系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组织党员深入社区，开展志愿服务活动，拉近了党组织与群众的距离。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开展“微党课”活动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利用短视频平台，邀请专家学者为党员授课，丰富了学习形式。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建立党员积分管理制度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通过积分管理，激励党员积极参与组织活动，提高了党组织的凝聚力。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实施“互联网+党建”模式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利用新媒体平台开展党员学习教育，提高了学习效果和参与度。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创新性工作及成果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通过参加各类培训和学习，提高了自己的政治素养和组织协调能力。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团队建设成果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833" r="3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培养后备人才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加强团队内部沟通与协作，提高了工作效率和执行力。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注重培养年轻党员，为支部发展储备了人才力量。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个人能力提升与团队建设成果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工作中存在的问题与反思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https://d.book118.com/428024031060006030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2024-09-06T21:44:14.936</cp:lastPrinted>
  <dcterms:created xsi:type="dcterms:W3CDTF">2024-09-06T13:44:14Z</dcterms:created>
  <dcterms:modified xsi:type="dcterms:W3CDTF">2024-09-06T13:44:17Z</dcterms:modified>
</cp:coreProperties>
</file>