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D2CCA-CEB0-4F52-A80B-D6C2CA56B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A16D9-71E8-4E28-B1F5-5D0EC654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9E2D1-6889-43E9-B4BE-8A6811CB8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9E544-E340-4AB1-9C3E-249ED092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4B377A-5E24-4D8E-A12D-A354F97C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EC804A-D899-48C7-842E-A0D4E2444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F6B77-4CE0-4DE4-861C-208CBDD5F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F5AA1-E49C-4B18-8AC7-B50146C2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B5E12-4543-4A23-9D1C-54B943951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40C65-D1FF-4008-8C20-3FEE63223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6312E-4A43-4167-9265-1EABA2CF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4043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班组建设开展课件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班组建设是指在生产、管理、服务等领域中，以一定数量的员工组成的基层组织为单位，通过一系列的管理手段和方法，提高组织效率、提升员工技能、促进团队协作，以达到组织目标的过程。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班组建设是组织建设的重要组成部分，是企业管理的基础和重要支撑。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726" r="37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835" r="1483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17" b="10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通过班组建设，可以优化工作流程，提高工作效率，减少浪费，降低成本。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班组建设注重员工培训和技能提升，有助于提高员工的综合素质和职业技能。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班组建设有助于增强团队凝聚力，提高团队协作能力，形成良好的工作氛围。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班组建设的成果可以为企业提供稳定的生产和管理基础，保障企业的长期发展。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通过班组建设，实现组织效率的提升、员工素质的提高、团队凝聚力的增强，以及企业稳定发展的保障。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以人为本、注重实效、持续改进、全员参与。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班组文化的建设是班组建设的核心，它能够增强班组成员的凝聚力和向心力。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班组文化是班组的灵魂，包括班组的使命、愿景和价值观。通过培养积极向上的班组文化，可以激发班组成员的工作热情和创造力，提高工作效率。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班组管理是班组建设的重要组成部分，它涉及到班组的组织、协调、指挥和监督等方面。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班组管理的主要目标是实现班组的工作目标，提高工作效率。这需要制定合理的工作计划，明确工作职责，建立有效的沟通机制，以及实施科学的考核和激励机制。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班组技能培训是提高班组成员个人能力和团队协作能力的重要手段。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通过定期的技能培训，可以使班组成员掌握新知识、新技能，提高个人工作能力。同时，也有助于增强团队协作能力，提高整体工作效率。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班组技能培训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班组沟通与协作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良好的沟通与协作是班组建设的关键要素，它能够促进班组成员之间的信息交流和工作配合。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有效的沟通与协作需要建立良好的沟通机制，包括定期的班组会议、工作汇报等。同时，还需要培养班组成员的团队协作精神，鼓励成员之间的互助合作，共同完成工作任务。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班组建设的实施步骤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https://d.book118.com/428024043030006044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2024-09-24T03:17:16.789</cp:lastPrinted>
  <dcterms:created xsi:type="dcterms:W3CDTF">2024-09-23T19:17:16Z</dcterms:created>
  <dcterms:modified xsi:type="dcterms:W3CDTF">2024-09-23T19:17:18Z</dcterms:modified>
</cp:coreProperties>
</file>