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086B6-BBE5-47B6-97CA-111345ADD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69D9F-1146-49DB-9743-4EEE4D75F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CDA8F-42A1-4B3D-9FDB-C3CB7F882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601F7-FB7C-4CED-834A-B0DBD6295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4BE89A-D216-4E7A-B156-33D05B93C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52A9C4-8C03-4C3C-9F2F-FA277276E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9F495F-2A48-4DE2-92CB-B484C9FB5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D11C6-0D42-4BDC-A853-C3DC7F29C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C12080-D24E-4982-A0F2-B375C4EB2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3FEDA-C877-4E50-91D8-6C072C75F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D4C7C-BA4D-4129-8CBD-3A9EA005D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240650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精准推广锁定目标受众精准传递价值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精准推广概述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精准传递价值策略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精准推广实施步骤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精准推广工具与技术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精准推广的挑战与解决方案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精准推广概述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52" r="303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3" r="318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精准推广是一种营销策略，通过精准定位目标受众并传递有价值的信息，以提高品牌知名度、促进产品销售或增加用户粘性。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实现营销资源的最大化利用，降低推广成本，提高转化率和投资回报率。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通过精准定位目标受众，避免资源浪费，提高营销效率。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提高营销效率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向目标受众传递有价值的信息，提高用户对品牌或产品的认知度和好感度。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增强用户体验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通过精准推广，吸引潜在客户的关注，激发购买欲望，从而促进销售增长。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精准推广的重要性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8716" r="871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新品上市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品牌宣传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活动促销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用户召回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精准推广的适用场景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通过精准推广，快速提高新品在目标受众中的知名度，促进新品销售。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针对特定目标受众进行精准推广，提高活动参与度和销售额。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利用精准推广传递品牌价值观和品牌形象，提高品牌知名度和美誉度。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对于已经流失的用户，通过精准推广传递优惠信息或新品信息，吸引用户再次关注品牌或产品。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通过市场调研了解目标受众的基本情况，如年龄、性别、地域、职业等。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根据市场调研结果，建立目标受众的用户画像，明确目标受众的特征和需求。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运用数据分析工具，对目标受众的行为、兴趣、偏好等进行深入挖掘，为精准推广提供数据支持。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目标受众的确定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目标受众具备一定的消费能力，是产品或服务的潜在购买者。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需求明确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目标受众对产品或服务有明确的需求和期望，希望通过购买或使用来满足自身需求。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群体特征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目标受众具有相似的群体特征，如年龄相近、职业相同、地域集中等。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目标受众对产品或服务的功能有明确的需求，如性能、质量、安全性等。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心理需求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目标受众在购买或使用产品或服务时，希望获得心理上的满足，如品牌认同、社交地位等。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目标受众对产品或服务的售前、售中、售后服务有相应的需求，如咨询、退换货、维修等。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目标受众对产品或服务的价格有合理的预期和要求，希望获得性价比高的产品或服务。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目标受众的需求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精准传递价值策略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创造有价值的内容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为目标受众提供有价值、有吸引力的内容，如实用信息、独特见解、有趣故事等。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深入了解目标受众的需求、兴趣和行为特征，以便制定符合其需求的内容。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制定内容策略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根据目标受众的特点，制定相应的内容策略，包括主题、风格、语言等。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传递内容的制定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49" r="1254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根据目标受众的特点和偏好，选择合适的传播渠道，如社交媒体、电子邮件、短信等。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根据内容策略和传播渠道，制定相应的传播计划，包括发布时间、频率、互动方式等。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制定传播计划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通过A/B测试、数据分析等方法，不断优化传播效果，提高内容的曝光率和转化率。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优化传播效果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传递方式的选择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通过数据分析工具收集相关数据，并对数据进行分析，了解内容的传播效果和目标受众的反馈。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根据评估结果，及时调整内容策略和传播计划，优化推广效果，提高目标受众的满意度和忠诚度。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设定评估指标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根据推广目标和内容策略，设定相应的评估指标，如点击率、转化率、曝光量等。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传递效果的评估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精准推广实施步骤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确定目标受众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明确推广产品或服务的目标受众群体，包括年龄、性别、地域、职业等特征。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明确推广目的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确定推广的具体目的，如提升品牌知名度、促进产品销售、增加网站流量等。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设定推广指标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根据推广目的设定具体的推广指标，如点击率、转化率、曝光量等。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明确推广目标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https://d.book118.com/428024065011006043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2024-09-22T10:24:19.066</cp:lastPrinted>
  <dcterms:created xsi:type="dcterms:W3CDTF">2024-09-22T02:24:19Z</dcterms:created>
  <dcterms:modified xsi:type="dcterms:W3CDTF">2024-09-22T02:24:21Z</dcterms:modified>
</cp:coreProperties>
</file>