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0B3FF-65FE-4626-809E-C5865FB1F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B5D03-47A9-4550-BA07-0D4A967E3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232D3-55B6-4232-A22F-51200ADA9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BC6EE-2D7F-4673-BB3B-8BA3CB8F5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E503A8-6112-4A77-80BA-C7646E49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ECE951-E315-4E0F-827B-8B0502752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321C6-9A4C-4530-A718-46A4B8266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DF3EE-5194-4879-B67B-3A394A81F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50B49-F0D7-465E-B8C0-EC2FAE48D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17645-C0FE-4AB1-9B68-F9BB733A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D16C5-B0C7-4B66-985D-B306ACE92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41251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信息化教学中的自适应学习模式设计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自适应学习模式理论基础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信息化教学中的自适应学习模式设计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自适应学习模式实施策略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自适应学习模式在信息化教学中的应用案例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自适应学习模式的效果评估与改进建议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信息化教学的重要性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随着信息技术的快速发展，信息化教学已成为教育领域的重要趋势，对于提高教学效果、培养学生自主学习能力具有重要意义。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自适应学习的概念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自适应学习是指根据学生的学习能力、兴趣、需求等个体差异，提供个性化的学习资源和教学策略，以实现最佳的学习效果。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自适应学习模式在信息化教学中的作用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自适应学习模式能够充分利用信息技术手段，实现教学资源的优化配置和个性化教学，提高学生的学习效果和自主学习能力。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国外在自适应学习领域的研究起步较早，已经形成了较为完善的理论体系和实践模式，如智能导师系统、自适应学习平台等。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国内在自适应学习领域的研究相对较晚，但近年来发展迅速，涌现出了一批优秀的自适应学习平台和教学实践案例。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国内外在自适应学习领域的研究各有侧重，但都在不断探索和完善自适应学习模式的设计和应用。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本研究旨在探讨信息化教学中自适应学习模式的设计与应用，为提高教学效果和培养学生自主学习能力提供理论支持和实践指导。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如何设计有效的自适应学习模式？如何应用自适应学习模式提高教学效果？如何评估自适应学习模式的效果？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自适应学习模式理论基础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社会互动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学习者在与他人交流和合作中，共同建构和分享知识，促进学习的深入和广度。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情境认知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学习者在真实或模拟的情境中，通过实践和反思，不断调整和完善自己的认知和理解。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知识建构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学习者通过主动探索和发现，将新知识与已有经验相结合，形成个人化的知识体系和认知结构。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建构主义学习理论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强调学习者的主体性和自主性，重视学生的情感、态度和价值观对学习的影响。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学习者在追求个人目标和价值的过程中，不断挖掘自身潜能，实现自我成长和发展。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学习者在与他人建立良好的人际关系中，获得情感支持和认同，促进学习的积极性和效果。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人本主义学习理论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智能多样性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人类的智能是多元化的，包括语言、逻辑、空间、音乐、身体、人际和自省等多个方面。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针对不同学习者的智能特点和优势，提供个性化的学习内容和方式，促进全面发展。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采用多种评价方式和标准，全面评估学习者的智能水平和综合素质，为个性化教学提供依据。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多元智能理论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信息化教学中的自适应学习模式设计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评估学习者的现有知识水平、技能和能力，以便确定合适的教学起点和难度。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学习动机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了解学习者的内在和外在动机，以便设计能够激发其学习兴趣和动力的教学活动。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学习风格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了解学习者的学习风格，如视觉型、听觉型或动觉型，以便提供符合其学习偏好的教学内容和方式。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学习者特征分析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提供多种类型的学习资源，如文本、图像、音频、视频和交互式模拟等，以满足不同学习者的需求。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多样化资源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根据学习者的特征和学习需求，定制个性化的学习资源，以提高学习效果。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个性化资源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定期更新学习资源，并根据学习者的反馈和学习效果进行优化，以确保资源的有效性和吸引力。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更新与优化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学习资源设计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设计能够激发学习者自主性的学习活动，如探究式学习、项目式学习和协作式学习等。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自主学习活动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根据学习者的学习进度和表现，动态调整学习活动的难度和内容，以实现个性化教学。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适应性学习活动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鼓励学习者之间的互动和合作，提供及时的反馈和建议，以促进学习者的进步和发展。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互动与反馈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学习活动设计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https://d.book118.com/428024125141006025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2024-09-02T19:50:18.820</cp:lastPrinted>
  <dcterms:created xsi:type="dcterms:W3CDTF">2024-09-02T11:50:18Z</dcterms:created>
  <dcterms:modified xsi:type="dcterms:W3CDTF">2024-09-02T11:50:21Z</dcterms:modified>
</cp:coreProperties>
</file>