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72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13759-E3A2-401C-9C6F-E4E26EFC6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579FC-C722-415D-B3C3-F3CD038BC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6688B-D400-40D2-AD4B-28F761B1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52A4F-1985-4E0A-8F2D-BBF458920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EECAA-DEE8-488A-AF05-385A42A41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AFBBA2-4F9F-40D4-ABE8-9F906E2FA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F1D17-8FE6-4E89-ADB4-AD6A651B6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CA813-CE22-43F8-AD8F-76FE37CB8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1EC4C-3335-4D3E-8FCC-470CFF76A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64242-E933-4491-95D6-693388B82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AA2D8-E8CD-421A-92BF-99D48C89E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711" r:id="rId2"/>
    <p:sldLayoutId id="2147497712" r:id="rId3"/>
    <p:sldLayoutId id="2147497713" r:id="rId4"/>
    <p:sldLayoutId id="2147497714" r:id="rId5"/>
    <p:sldLayoutId id="2147497715" r:id="rId6"/>
    <p:sldLayoutId id="2147497716" r:id="rId7"/>
    <p:sldLayoutId id="2147497717" r:id="rId8"/>
    <p:sldLayoutId id="2147497718" r:id="rId9"/>
    <p:sldLayoutId id="2147497719" r:id="rId10"/>
    <p:sldLayoutId id="21474977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5017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故乡的杨梅阅读教学设计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教学目标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教学内容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教学方法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教学过程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教学评价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https://d.book118.com/428025017106006024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故乡的杨梅阅读教学设计</vt:lpstr>
      <vt:lpstr>目录</vt:lpstr>
      <vt:lpstr>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2024-08-31T22:15:43.699</cp:lastPrinted>
  <dcterms:created xsi:type="dcterms:W3CDTF">2024-08-31T14:15:43Z</dcterms:created>
  <dcterms:modified xsi:type="dcterms:W3CDTF">2024-08-31T14:15:45Z</dcterms:modified>
</cp:coreProperties>
</file>