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15969-03FD-4B4F-9ED4-448F8F92B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F634C-B8FD-494D-A646-D7A5915B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626C4-F297-496A-AD5B-46459678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EE53C-AAC3-442C-A791-C93A64E0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3EAFE-FC43-4AFF-9E3C-B17E5D334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9209E-DACD-4CA6-91C0-BC336CA38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B552C-635C-4AF8-84FC-B73ED5FC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E4B28-01EB-4DCB-B8D9-847459B6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2D150-62E3-4516-A09C-9AAD6A21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804FC-B4A4-4557-90C4-DC4F56FFD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3D719-0BA4-44F2-9768-2FE31EA7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6015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加强网络身份认证措施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网络身份认证现状及问题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加强网络身份认证的措施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企业级身份认证解决方案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个人网络身份保护策略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政策法规与标准规范支持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35" b="9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随着互联网技术的迅速发展和普及，网络身份认证已成为网络安全领域的重要议题。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信息安全挑战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网络攻击、数据泄露等信息安全事件频发，加强网络身份认证是保障个人、企业和国家信息安全的关键措施。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法规政策推动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各国政府和国际组织纷纷出台相关法规和政策，推动网络身份认证技术的发展和应用。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67" r="2626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通过身份认证技术，可以确认网络用户的真实身份，防止冒充和欺诈行为。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确认身份真实性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身份认证可以保护个人隐私信息，避免个人信息被非法获取和滥用。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身份认证是网络安全的第一道防线，可以有效防止恶意攻击和非法访问，维护网络系统的安全性和稳定性。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维护网络安全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身份认证有助于建立网络信任体系，提高网络交易的可靠性和安全性，促进网络经济的健康发展。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促进网络信任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网络身份认证现状及问题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10" r="1341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用户通过输入正确的用户名和密码进行身份验证，是最常见的身份认证方式。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用户名/密码认证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用户每次登录时都会收到一个随机生成的动态口令，增加了身份认证的安全性。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动态口令认证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采用公钥密码体制，用户通过持有数字证书来证明自己的身份，具有较高的安全性。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数字证书认证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利用人体固有的生物特征（如指纹、虹膜、人脸等）进行身份验证，具有唯一性和不易伪造的特点。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生物特征认证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现有身份认证方式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用户名/密码认证安全性低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用户名和密码容易被猜测或窃取，且用户往往使用弱密码或重复使用密码，增加了账户被盗用的风险。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动态口令认证不便性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用户需要额外携带动态口令生成器或安装相关应用程序，增加了使用的复杂性。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数字证书认证普及率低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数字证书需要专门的机构颁发和管理，且用户需要安装相应的客户端软件，导致普及率较低。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生物特征认证技术成熟度不够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生物特征识别技术仍处于发展阶段，存在识别精度不高、稳定性差等问题，且生物特征数据一旦泄露将无法挽回。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加强网络身份认证的措施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智能卡+生物识别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用户持有智能卡，并通过指纹、虹膜等生物特征进行身份验证，实现双重保障。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一次性密码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每次登录时生成一个临时密码，用过即失效，防止密码被盗用。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静态密码+动态口令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用户除了输入静态密码外，还需输入动态生成的口令，如手机短信验证码，提高账户安全性。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多因素身份认证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公钥基础设施（PKI）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通过数字证书、证书颁发机构（CA）和注册机构等组件，构建安全的公钥密码体系，确保网络通信安全。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客户端证书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安装在用户设备上的数字证书，用于向服务器证明自己的身份，实现双向认证。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由权威机构颁发的电子文档，包含用户公钥、用户信息及数字签名，用于在网络通信中验证对方身份。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数字证书与公钥基础设施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通过采集和比对指纹特征进行身份验证，具有唯一性和稳定性。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指纹识别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利用虹膜纹理的唯一性进行身份验证，具有高精度和高安全性。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虹膜识别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通过采集和分析人脸特征进行身份验证，具有非接触性和便捷性。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利用语音信号中的特征进行身份验证，具有独特性和难以伪造的特点。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声纹识别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生物特征识别技术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企业级身份认证解决方案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用户只需一次登录，即可在多个应用系统中无缝切换，无需重复输入用户名和密码，提高用户体验和工作效率。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通过统一的身份认证平台，实现跨域、跨应用的身份认证和授权管理，简化用户在不同系统间的登录流程。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单点登录与联合身份认证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联合身份认证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单点登录（SSO）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https://d.book118.com/428026015020006025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2024-09-01T14:58:03.071</cp:lastPrinted>
  <dcterms:created xsi:type="dcterms:W3CDTF">2024-09-01T06:58:03Z</dcterms:created>
  <dcterms:modified xsi:type="dcterms:W3CDTF">2024-09-01T06:58:05Z</dcterms:modified>
</cp:coreProperties>
</file>