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63919-5EEB-41DA-A6DD-69DBEBFF2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49620-51C9-423A-B462-8EBACBF1B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D18A4-32B9-464F-AE28-90F11D7CF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A7645D-0972-4443-9DE9-5D65BD3DC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67BEA6-3A6C-45CE-B06D-AFB20F9BF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8BC82A-3953-4372-A0BF-B41E212A6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64848B-F662-4B3A-8F0B-98CEAACD7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BB757-6D65-4B4C-8601-FA38B1397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84C15-8758-4AC2-B853-D895223FE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59CEB-DBA4-476F-AFF0-6796776CB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95425-9614-4E92-94A4-5E803C9AC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27010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写作中的修辞与情感压力渲染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修辞在写作中的作用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常见修辞手法及其情感渲染力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情感压力渲染技巧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修辞与情感压力渲染在文学作品中的应用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写作实践：运用修辞与情感压力渲染提升作品感染力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修辞在写作中的作用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比喻和拟人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通过比喻和拟人等修辞手法，将抽象的概念或情感具体化、形象化，使读者更容易理解和感受。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夸张和反复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运用夸张和反复等手法，强调特定的情感或场景，加深读者的印象。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对偶和排比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通过对偶和排比等修辞手法，使语言更加整齐、有力，增强表达效果。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增强表达效果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661" b="24661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运用修辞手法表达情感，使读者在阅读过程中产生共鸣，与作者建立情感联系。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生活体验共鸣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通过描绘普遍的生活体验和情感，让读者在阅读时联想到自己的经历，从而产生共鸣。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文化背景共鸣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借助特定的文化背景和共同记忆，激发读者的共鸣，增强作品的感染力。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引发读者共鸣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39" r="43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创新与探索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鼓励作者在修辞手法上进行创新与探索，打破常规的表达方式，形成独特的写作风格。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修辞手法有助于作者形成个性化的表达方式，展现独特的写作风格。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语言美感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修辞手法可以提升作品的语言美感，使其更具艺术性和审美价值。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构建独特风格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常见修辞手法及其情感渲染力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通过将一个事物与另一个事物相比较，以便更生动地描述它。比喻能够引发读者的共鸣，使其更深刻地理解所描述事物的本质和情感内涵。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将非人类的事物赋予人类的特征或情感，使其更具生动性和亲近感。拟人化能够激发读者的同情心和共感，加深对描述对象的情感投入。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拟人化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比喻与拟人化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710" r="6710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通过对事物的特征或情感进行放大或缩小，以强调其重要性或荒诞性。夸张能够引发读者的惊讶和关注，增强文本的情感张力和表现力。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通过嘲讽或挖苦来揭示事物的荒谬或缺点。讽刺能够激发读者的反思和批判思维，对文本中的情感压力进行更深层次的解读。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讽刺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夸张与讽刺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反复与排比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通过重复某个词语、短语或句子来强调其重要性或表达强烈的情感。反复能够加深读者对特定信息的印象，增强文本的节奏感和感染力。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排比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通过列举一系列相似或相关的词语、短语或句子来构建一种平行结构。排比能够增强文本的条理性和层次感，使读者更容易理解和接受作者所要传达的情感压力。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情感压力渲染技巧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https://d.book118.com/428027010057006032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2024-09-09T22:18:30.122</cp:lastPrinted>
  <dcterms:created xsi:type="dcterms:W3CDTF">2024-09-09T14:18:30Z</dcterms:created>
  <dcterms:modified xsi:type="dcterms:W3CDTF">2024-09-09T14:18:32Z</dcterms:modified>
</cp:coreProperties>
</file>