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6C71DC-1D21-40E2-A20A-0E6677CAA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DDE7F5-D732-4665-859D-3F36B4D2CC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E7931C-2ED5-47C0-8262-346B4998A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5C3097-E734-46E2-B164-0FD284365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728D20-5C43-4624-8133-F9CFFA9B8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F06316-D74D-49BC-99D5-F847BF90B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2C6228-5629-4574-B391-B41ADE365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00E1AB-3BB7-4B38-A251-5C0EE1364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DBC5D9-B75F-49B9-B57D-557F00ECA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8508F2-EF68-492C-BA95-6E9B14EE36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B8CC80-0E53-4E57-BCCC-E57DDD1B5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2703303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安全培训答疑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常见安全问题解答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工作场所安全答疑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交通安全答疑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心理健康与安全答疑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通过安全培训，使员工充分认识到安全工作的重要性，增强安全防范意识。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提升员工安全意识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防范安全事故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保障企业财产安全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安全培训有助于员工掌握安全操作规程和技能，减少因操作不当引发的事故。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强化员工的安全意识，有助于防范企业财产被盗、被破坏等风险。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通过培训，使员工了解基本的安全知识和法规，提高安全素养。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958" r="99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掌握基本安全知识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引导员工养成良好的安全习惯，如规范操作、定期检查等。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培养安全习惯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培训员工掌握基本的应急处置技能，确保在紧急情况下能够迅速、有效地应对。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提升应急处置能力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本次培训的目标和期望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安全基础知识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应急处置演练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安全案例分析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培训内容与安排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4457" b="1445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5086" r="1508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介绍安全基本概念、法规及标准等。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详细讲解各岗位的安全操作规程，确保员工规范操作。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组织员工进行应急疏散、初起火灾扑救等演练，提高应急处置能力。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通过分析典型安全事故案例，总结经验教训，避免类似事故再次发生。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常见安全问题解答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如何防范网络攻击？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强化密码安全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使用强密码，并定期更换密码，避免使用简单密码或者个人信息相关的密码。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安装防病毒软件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在个人电脑和移动设备上安装可靠的防病毒软件，并及时更新病毒库，以防止恶意软件的入侵。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不轻易点击陌生链接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避免点击来自陌生人的链接或者下载未经验证的附件，以防遭受钓鱼攻击或者恶意软件的感染。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不轻易透露个人敏感信息，如身份证号、银行卡号、密码等，特别是在公共场合或者网络上。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375" r="83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保护个人信息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在传输敏感信息时，使用加密通信方式，如HTTPS、SSL等，确保信息在传输过程中的安全性。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使用加密通信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375" r="13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定期清理个人在互联网上留下的信息，如社交媒体上的个人信息、浏览记录等，以减少个人隐私泄露的风险。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定期清理个人信息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如何保护个人隐私？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保持冷静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在突发事件发生时，保持冷静和理智，不要惊慌失措，以便更好地应对和处理事件。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针对可能发生的突发事件，制定详细的应急计划，包括应对措施、联系人、资源准备等。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及时报警和求助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在遇到紧急情况时，及时报警和求助，向相关部门或者专业人员寻求帮助和支持。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1833" r="118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875" r="16875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如何应对突发事件？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工作场所安全答疑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958" r="1395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在使用办公设备之前，应检查设备是否完好，是否有损坏或故障。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使用前检查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按照设备的使用说明书或操作规程进行操作，不要随意更改设置或进行不规范的操作。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遵守操作规程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在使用设备时，应注意安全事项，如避免触及设备的尖锐部分、避免过度用力等。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注意安全事项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定期对办公设备进行维护保养，确保设备的正常运行和延长使用寿命。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维护保养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如何正确使用办公设备？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218" r="2421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办公室内严禁吸烟，避免使用明火，如蜡烛、火炉等。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注意火源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定期检查电器线路和插座，避免使用破损的电线和插座。下班时及时关闭电器设备，如电脑、打印机等。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电器安全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妥善管理易燃物品，如纸张、油墨等，避免其堆积在办公室内。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易燃物品管理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熟悉火灾应急措施，如灭火器的使用方法、紧急疏散通道等。在发生火灾时，保持冷静，迅速采取适当的应急措施。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火灾应急措施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如何避免办公室火灾？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https://d.book118.com/428027033034006023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2024-08-29T16:13:38.745</cp:lastPrinted>
  <dcterms:created xsi:type="dcterms:W3CDTF">2024-08-29T08:13:38Z</dcterms:created>
  <dcterms:modified xsi:type="dcterms:W3CDTF">2024-08-29T08:13:40Z</dcterms:modified>
</cp:coreProperties>
</file>