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BB9AB-2DAF-42D3-BAAE-33237813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4B39-34C0-44CE-8B7F-BB266203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E3B6F-810D-42C6-AC8F-7FACA5F4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81D7D-9824-4E45-B0F2-C92299DA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EE081-98D4-4C8B-86A6-4964185B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6FA17-9814-4A76-B3CE-D00416C9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110F3-AE81-4D8D-83F3-74F81360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5290B-14B3-409C-9CF5-7C1CBFC6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4A792-B427-4FC1-8314-8D143F20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5631-0320-4285-B293-180D770B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202B0-CBD9-4FB5-9F04-8DB9A054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7113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初中知识大集结语文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语言表达与运用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基础中的基础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字音、字形是语文学习的基础，对于初中生来说，掌握正确的字音、字形是必备的基本功。在考试中，这类题目通常会考察学生对常见字的发音和书写是否准确，因此需要学生平时多积累、多练习。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字音、字形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理解与应用并重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词语理解与运用是语文学习中非常重要的一部分，它不仅涉及到学生对词语含义的掌握，还涉及到学生对词语在不同语境下的运用。学生需要了解词语的基本含义，还需要理解词语的感情色彩、语体色彩以及在特定语境下的特殊含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词语理解与运用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语法规范是关键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句修改是检验学生语言表达能力的重要方式，它要求学生能够发现并纠正句子中的语法错误或表达不当之处。学生需要掌握常见的病句类型，如成分残缺、语序不当、搭配不当等，并能够根据病句类型进行准确的修改。同时，学生还需要注意语言表达的规范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病句修改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理解文章主旨、理清文章结构、把握作者观点和态度、理解文中重要信息。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现代文阅读是初中语文考试的重要部分，主要考察学生对于文章的理解和分析能力。在阅读现代文时，学生需要理解文章的主旨，理清文章的结构，把握作者的观点和态度，并能够根据文章内容提炼出重要信息。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现代文阅读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掌握常见文言实词、虚词的意义和用法、理解文言句式和语法、翻译文言文、理解文章结构和主旨。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文言文阅读是初中语文的难点之一，主要考察学生对于古代汉语的理解能力。学生需要掌握常见的文言实词、虚词的意义和用法，理解文言句式和语法，能够翻译文言文，并理解文章的结构和主旨。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文言文阅读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理解诗词意境、分析诗词表现手法、体会作者情感、鉴赏诗词语言。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古诗词鉴赏是初中语文的重要内容之一，主要考察学生对于古代诗歌的理解和欣赏能力。学生需要理解诗词的意境，分析诗词的表现手法，体会作者的内心情感，并能够鉴赏诗词的语言特点。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古诗词鉴赏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https://d.book118.com/428027113136006026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2024-09-04T10:54:36.959</cp:lastPrinted>
  <dcterms:created xsi:type="dcterms:W3CDTF">2024-09-04T02:54:36Z</dcterms:created>
  <dcterms:modified xsi:type="dcterms:W3CDTF">2024-09-04T02:54:38Z</dcterms:modified>
</cp:coreProperties>
</file>