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85779-4C2E-4C70-B042-B0706890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55A68-3433-4C2B-BA0C-19F25A1E2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E99E4-90E9-4042-B258-71A2BFDB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037DC-D013-4D4A-B28E-FCB29674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B0B9C-407B-45F0-9B8C-758BD5D0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D64C39-968F-4F53-9239-B513D4936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68327-F3B8-4361-ABA7-F032F44FD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123E1-08CF-45E0-889E-F456C3E13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0C443-1DD2-4C10-8554-03514095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E7C52-E10C-4A22-BCBF-3952B408C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441D4-F95C-449A-B7CF-AAD5C733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0055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主体施工质量缺陷预防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常见主体施工质量缺陷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主体施工质量缺陷预防措施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主体施工质量检测与评估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主体施工质量缺陷预防案例分析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主体施工是指在建筑工程中，完成基础工程后，进行的主要结构施工和主体结构的施工过程。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主体施工是建筑工程的关键阶段，其质量直接关系到整个建筑的质量和安全。主体施工涉及多个专业和工种，需要协调配合，施工周期长，技术要求高。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主体施工的定义与特点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74" b="26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主体施工的重要性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确保建筑质量和安全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主体施工的质量直接关系到建筑物的安全性和使用寿命，高质量的主体施工可以避免建筑物在使用过程中出现裂缝、沉降等问题。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影响工程效益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主体施工质量的好坏直接影响到建筑物的使用功能和美观度，从而影响工程的效益。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保障施工安全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主体施工涉及到高空作业、重型机械等高风险作业，高质量的施工可以降低安全事故发生的概率。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包括技术准备、物资准备、施工现场准备等。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主体施工的流程与规范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包括土方开挖、基础垫层施工等。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基础工程施工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包括钢筋工程、模板工程、混凝土工程等。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主体结构施工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包括墙体砌筑、内外墙抹灰等。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砌筑工程施工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包括地面、墙面、吊顶等装修施工。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装饰装修施工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包括分项工程验收、竣工验收等。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验收交付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常见主体施工质量缺陷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混凝土在硬化过程中，由于水分蒸发、温度降低等原因，可能产生收缩裂缝。为预防裂缝，应控制好混凝土的配合比、水灰比和搅拌时间，并加强养护。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混凝土裂缝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混凝土强度不足可能是由于原材料质量差、配合比不当、施工方法不正确等原因造成的。为预防强度不足，应严格控制原材料质量，合理设计配合比，并确保施工方法的正确性。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混凝土结构缺陷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钢筋间距不均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钢筋间距不均会影响结构的承载力和稳定性。为预防钢筋间距不均，应严格按照设计图纸和规范要求进行钢筋安装，确保间距均匀。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钢筋连接不牢固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钢筋连接不牢固可能导致结构在受力时发生移位或断裂。为预防连接不牢固，应采用可靠的连接方式，如焊接或机械连接，并确保连接质量符合要求。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钢筋安装缺陷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模板工程缺陷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模板变形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模板在重复使用过程中，可能会发生变形或损坏。为预防模板变形，应对模板进行定期检查和维护，确保其平整度和尺寸符合要求。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模板安装不规范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模板安装不规范可能导致混凝土结构尺寸偏差、漏浆等问题。为预防安装不规范，应严格按照模板工程施工规范进行安装，确保模板支撑牢固、拼接严密。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预应力筋滑移可能影响预应力结构的承载力和稳定性。为预防滑移，应采用可靠的锚具和固定方式，确保预应力筋的位置正确、固定牢固。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预应力损失过大可能削弱预应力结构的承载能力。为预防损失过大，应采取措施减小预应力筋的摩擦阻力、温差影响等，确保预应力有效传递。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预应力结构缺陷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预应力损失过大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预应力筋滑移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砌筑砂浆不饱满可能影响砌体的整体性和稳定性。为预防砂浆不饱满，应确保砌筑时砂浆的饱满度符合要求，并采取措施提高砂浆的粘结力。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砌筑砂浆不饱满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砌体裂缝可能是由于地基不均匀沉降、温度变化等原因引起的。为预防砌体裂缝，应加强地基勘察和设计工作，采取有效的保温、隔热措施，减小温差影响。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砌体裂缝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砌体结构缺陷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主体施工质量缺陷预防措施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混凝土结构缺陷预防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总结词：加强混凝土原材料质量控制、优化配合比设计、规范混凝土浇筑和养护操作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严格控制水泥、骨料等原材料质量，确保进场材料满足规范要求。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加强混凝土浇筑过程中的振捣和抹面操作，确保混凝土密实、表面平整。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规范混凝土养护操作，采取适当的保湿、保温措施，防止混凝土开裂。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优化混凝土配合比设计，根据工程需求和环境条件，选择合适的水灰比、砂率等参数。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总结词：强化钢筋加工、运输、安装环节管控、提高作业人员技能水平、加强质量检查验收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加强钢筋加工过程的管控，确保钢筋规格、数量、位置准确，满足设计要求。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在运输和安装过程中，采取措施防止钢筋变形、损坏。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提高作业人员技能水平，加强钢筋安装过程的培训和指导。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加强质量检查验收工作，对钢筋安装质量进行全面检查，确保符合规范要求。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钢筋安装缺陷预防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https://d.book118.com/428030055074006026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2024-09-03T22:12:51.094</cp:lastPrinted>
  <dcterms:created xsi:type="dcterms:W3CDTF">2024-09-03T14:12:51Z</dcterms:created>
  <dcterms:modified xsi:type="dcterms:W3CDTF">2024-09-03T14:12:53Z</dcterms:modified>
</cp:coreProperties>
</file>