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BD61D9-38B8-4FDE-BFA6-58056215C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533B4-E3DE-4D6C-9EFB-C1EB05AAB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7A4998-242B-426C-A886-6DA5B1D68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C64E68-03E5-45BB-98D4-41340F068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40D4E9-0131-479F-A0A7-F3DA61F0D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BD15F5-3F16-409C-A369-6481EB174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F6E9A0-F7CF-46AB-BB0E-B2BCDF4C9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7E9391-F504-4CFE-A372-2CE9A7509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B135A6-EE98-435B-8E69-8403A727B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22209B-29CA-480F-AAA0-BC4AF9DF0C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91203-689C-4DFB-A3A0-DBAD80B1F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300620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项目技术可行性分析报告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分析项目的技术可行性，评估项目的技术风险，为项目决策提供科学依据。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随着技术的不断发展和市场竞争的加剧，对项目进行技术可行性分析变得越来越重要。本报告旨在对项目的技术可行性进行全面、客观、准确的分析和评估。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2938" r="32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技术风险分析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识别项目存在的技术风险，并对其进行定性和定量分析，提出相应的应对措施。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技术可行性结论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根据技术方案评估、技术风险分析和技术资源评估的结果，给出项目技术可行性的结论和建议。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技术资源评估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评估项目所需的技术资源，包括人员、设备、资金等方面，以及这些资源的获取和整合能力。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技术方案评估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对项目所采用的技术方案进行评估，包括技术先进性、成熟度和可靠性等方面。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项目名称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智能医疗影像诊断系统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项目定位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利用人工智能和深度学习技术，为医疗机构提供高效、准确的影像诊断支持，提高诊疗效率和准确性。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项目名称和定位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项目目标和意义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项目目标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开发一套能够自动识别、分析和诊断医学影像的智能系统，辅助医生进行快速、准确的诊断。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项目意义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提高医学影像诊断的效率和准确性，降低漏诊和误诊风险，为医疗机构和患者提供更好的诊疗服务。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深度学习技术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利用卷积神经网络（CNN）等深度学习模型对医学影像进行特征提取和分类识别。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医学影像处理技术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包括图像增强、去噪、分割等处理技术，以提高影像质量和识别准确性。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大规模数据处理技术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处理和分析大规模医学影像数据，提取有用信息并优化模型性能。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云计算和分布式计算技术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利用云计算和分布式计算技术实现系统的可扩展性和高性能计算。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项目涉及的关键技术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技术可行性分析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技术基础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项目所依赖的技术基础成熟，包括相关算法、框架和工具等。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技术资源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项目所需的技术资源充足，包括硬件设备、软件环境和数据资源等。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技术团队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项目团队具备相应的技术能力和经验，能够应对项目中的技术挑战。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现有技术条件分析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难点一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数据处理和分析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项目中涉及大量数据的处理和分析，需要高效、准确的方法和技术支持。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采用先进的数据处理和分析技术，如分布式计算、机器学习和深度学习等，提高数据处理效率和分析准确性。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技术难点及解决方案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系统性能优化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难点二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项目对系统性能要求较高，需要优化算法和系统架构以提高性能。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通过优化算法设计、采用高性能计算技术和分布式架构等手段，提高系统整体性能。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技术难点及解决方案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技术难点及解决方案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难点三：安全保障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描述：项目涉及敏感数据和信息，需要保障系统的安全性和稳定性。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解决方案：采用先进的安全技术和措施，如加密传输、访问控制和安全审计等，确保系统安全稳定运行。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创新点一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智能化决策支持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通过智能化决策支持技术，能够快速响应市场变化和用户需求，提升项目竞争力。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项目将引入智能化决策支持技术，提高决策效率和准确性。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技术创新点及优势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创新点二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跨平台兼容性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跨平台兼容性能够扩大项目的用户群体和市场份额，提高项目的普及率和影响力。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项目将实现跨平台兼容性，支持多种操作系统和设备类型。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技术创新点及优势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项目将注重可扩展性和可维护性设计，方便后续功能扩展和系统维护。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可扩展性和可维护性能够降低项目后期开发和运营成本，提高项目的可持续性和长期效益。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创新点三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可扩展性和可维护性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技术创新点及优势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市场可行性分析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https://d.book118.com/428030062042006040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2024-09-18T14:46:51.235</cp:lastPrinted>
  <dcterms:created xsi:type="dcterms:W3CDTF">2024-09-18T06:46:51Z</dcterms:created>
  <dcterms:modified xsi:type="dcterms:W3CDTF">2024-09-18T06:46:53Z</dcterms:modified>
</cp:coreProperties>
</file>