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72DE8-509A-46EE-A011-61F114503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1B3E6-56D7-417B-A7E4-501A56C6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693BD-5816-4A62-8865-C687E8D24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E857B-2C7F-4D13-BCAA-DA51A053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49518-2BFB-43B7-BCE9-640476D9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797B0-81EB-40BE-9179-BF2110098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B3086A-567F-46CA-85DB-26489903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975C9-26C3-4055-BF2A-C8343C9CD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E0D08-7D60-43DF-B677-B3A1A4484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AF2D7-10E8-4B1A-A712-C6A5BD022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7DE6A-5B3F-4A5D-A2A6-FDDB94F11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0075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《防范医疗纠纷》ppt课件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防范医疗纠纷的措施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是指医患双方在诊疗、护理等过程中，因对某些诊疗结果、护理措施或相关事宜存在分歧，从而产生的争议。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根据产生原因和表现形式，医疗纠纷可分为技术性纠纷和非技术性纠纷两类。技术性纠纷主要涉及诊疗技术方面的问题，而非技术性纠纷则多与医疗服务态度、沟通不畅等因素有关。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医疗纠纷的分类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诊疗结果的不确定性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由于医学科学的复杂性和个体差异，诊疗结果往往存在不确定性，可能导致患者或家属对诊疗过程和结果产生质疑。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在诊疗过程中，医生可能因为工作繁忙、沟通技巧不足等原因，未能充分向患者及家属解释病情、诊疗方案及风险，导致患者及家属对医生的信任度降低。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医生在诊疗过程中可能存在疏忽或失误，如未按规定书写病历、未按规定进行相关检查等，导致患者及家属的不满和质疑。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由于现代医学技术的局限性和个体差异，某些疾病的治疗效果可能无法达到患者及家属的期望，从而引发医疗纠纷。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医患沟通不畅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患者及家属期望值过高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防范医疗纠纷的措施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医务人员应严格遵守医疗规范和操作规程，确保医疗服务的安全性和有效性。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严格遵守医疗规范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医务人员应不断学习和掌握先进的医疗技术，提高自身的医疗技术水平，为患者提供更好的医疗服务。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提高医疗技术水平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医疗机构应加强医疗质量管理，建立完善的医疗质量管理体系，及时发现和纠正医疗质量问题。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加强医疗质量管理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提高医疗服务质量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50" b="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加强医患沟通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建立良好的医患关系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医务人员应积极主动与患者及其家属建立良好的医患关系，增强患者的信任感和满意度。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提供详细病情解释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医务人员应向患者及其家属提供详细的病情解释和诊疗方案说明，确保患者充分了解自己的病情和治疗方案。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关注患者心理需求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医务人员应关注患者的心理需求，给予患者适当的心理支持和安慰，帮助患者缓解紧张情绪。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及时处理患者投诉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医疗机构应积极回应患者投诉，及时调查处理，采取有效措施解决问题。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加强医疗纠纷预防教育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医疗机构应加强对医务人员的培训和教育，提高医务人员的法律意识和风险意识，预防医疗纠纷的发生。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建立医疗纠纷处理机构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医疗机构应建立专门的医疗纠纷处理机构，负责处理医疗纠纷和投诉。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完善医疗纠纷处理机制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医疗纠纷处理流程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https://d.book118.com/428030075000006025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2024-09-01T09:03:41.666</cp:lastPrinted>
  <dcterms:created xsi:type="dcterms:W3CDTF">2024-09-01T01:03:41Z</dcterms:created>
  <dcterms:modified xsi:type="dcterms:W3CDTF">2024-09-01T01:03:43Z</dcterms:modified>
</cp:coreProperties>
</file>