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75211-8B71-408B-87EF-326D3736A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DAE45-99D1-41A6-9AF3-B9DDF8AB8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DC1F5-468B-4791-A58F-57FBAF0E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70852-5712-43D6-8385-786A0FD25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7D7FE1-A5C6-4F78-9A98-2FC553014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8CE8A-E28D-4153-965F-1976261DD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20F661-8482-446F-9418-D6EFFDB30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A3835-2E81-4387-958E-64A74F1AB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B01CF-FE59-42E3-B936-7D6D396A3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75BB6-E4A5-4222-B1C1-7C4274D29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C3935-0306-4B5D-B630-83C7572C2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1117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美德少年心得体会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美德少年定义及特点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成为美德少年过程与经历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展望未来与计划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81" b="3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树立榜样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美德少年评选活动旨在树立一批品德高尚、行为端正的青少年榜样，引领社会风尚。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培育核心价值观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通过美德少年的评选和宣传，引导青少年树立正确的世界观、人生观和价值观，培育社会主义核心价值观。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促进全面发展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美德少年不仅注重品德修养，还关注学业成绩、艺术素养、体育锻炼等多方面的全面发展，为青少年成长提供全面保障。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优秀事迹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重点介绍美德少年的优秀事迹和突出表现，如助人为乐、诚实守信、孝老爱亲、自强不息等方面的典型事例。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感悟与成长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分享美德少年在参与评选过程中的心路历程和成长感悟，以及他们在品德修养、学业进步、社会实践等方面的收获和成就。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评选过程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介绍美德少年的评选标准和流程，包括学校推荐、社会公示、专家评审等环节。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美德少年定义及特点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具备诚实、善良、正直等优秀品质，遵守社会公德和道德规范。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品德高尚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行为模范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75" r="1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贡献社会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542" r="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在言行举止上成为他人的榜样，以身作则，引领良好风气。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关心社会公益事业，积极参与志愿服务，为社会进步贡献力量。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美德少年定义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能够自觉遵守法律法规和校规校纪，严格要求自己的言行。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自律性强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对家庭、学校和社会具有强烈的责任感，勇于承担责任。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责任感强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关心他人，乐于助人，具有奉献精神和团队合作意识。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乐于助人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美德少年特点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热心公益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积极参与社会公益活动，关心弱势群体，传递正能量。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讲究文明礼仪，礼貌待人，尊重师长，友爱同学。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勤奋好学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热爱学习，勤奋努力，追求进步，不断提高自己的素质和能力。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保持诚实和守信的品质，不撒谎、不欺诈、不偷盗。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尊重他人的权利和感受，不欺凌弱小，不歧视他人。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美德少年标准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成为美德少年过程与经历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家庭是孩子成长的第一个课堂，父母通过言传身教，传递着诸如诚实、善良、尊重他人等美德观念。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家庭氛围的熏陶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家规家训的制定和执行，使孩子在日常生活中养成良好习惯，如守时、自律、勤俭节约等。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家规家训的约束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292" r="21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家庭活动如亲子阅读、家庭讨论等，有助于孩子开阔视野，培养同理心和批判性思维。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家庭活动的引导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家庭教育与影响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师生关系的互动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老师通过关爱、鼓励、引导等方式，与学生建立良好关系，成为学生美德养成的引路人。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德育课程的设置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学校通过道德课程、主题班会等形式，系统地向学生传授道德知识和行为规范。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校园文化的浸润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学校营造积极向上的校园文化，如开展志愿服务、文明礼仪等活动，让学生在潜移默化中受到美德的熏陶。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学校教育与培养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社会活动的参与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学生积极参加社区服务、环保活动等社会实践活动，将美德观念转化为实际行动。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团队协作的体验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在社会实践中，学生学会与他人合作和分享，培养团队精神和协作能力。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社会现实的反思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通过接触社会现实和了解社会问题，学生学会批判性思考，坚守道德底线，成为有社会责任感的美德少年。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社会实践与锻炼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https://d.book118.com/428031117027006026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2024-09-03T06:13:47.388</cp:lastPrinted>
  <dcterms:created xsi:type="dcterms:W3CDTF">2024-09-02T22:13:47Z</dcterms:created>
  <dcterms:modified xsi:type="dcterms:W3CDTF">2024-09-02T22:13:49Z</dcterms:modified>
</cp:coreProperties>
</file>