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F4861-33A8-4EA5-9AF8-EB2427D7F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0063C-C2CE-4EEA-9DBE-143C0A8E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248C8-8535-48BB-BB5A-3E0FAD3E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C97D1-8BE7-41ED-98DE-C41FF477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4BDA0-1689-43E8-9783-D5109CF03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7B2F4-1B2D-498E-B9AE-F555A0CF8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55F1D-C5ED-412F-9853-56111A64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1DE4F-DB6F-434F-9F41-84A81E0B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77B7E-EFD3-48F7-9889-DE2648DBD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FD3DC-A8FF-4683-B6D9-3AC839B7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71C00-6BAE-4185-94AB-A999F5FC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200606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职场人的心理健康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职场压力源分析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职场心理健康问题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维护职场心理健康的策略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提升职场心理健康的技巧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职场压力源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工作中的任务量、人际关系、职业发展等都可能成为职场压力的来源。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长期处于职场压力下可能导致焦虑、抑郁、失眠等心理健康问题。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职场压力与心理健康问题相互影响，形成恶性循环，影响工作和生活质量。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职场压力与心理健康的关系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良好的心理健康有助于职场人保持积极的工作态度，提高工作效率。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健康的心理状态有助于建立良好的人际关系，减少职场冲突。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心理健康有助于提升个人幸福感和生活质量，减轻家庭和社会负担。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保障生活质量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职场压力源分析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工作任务繁重，时间紧迫，导致职场人无法按时完成工作，产生压力。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工作量过大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78" r="1447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工作要求高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工作细节要求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65" r="1396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工作标准高，要求严格，职场人需要不断努力才能达到要求，造成心理压力。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工作细节要求高，职场人需要关注每一个细节，以免出错，这种压力容易使人感到焦虑和紧张。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工作负荷压力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与同事之间存在矛盾或竞争关系，导致职场人在工作中感到不愉快和压力。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12" r="1201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同事关系紧张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与上级或下属的关系紧张，导致职场人在工作中感到不安和压力。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上下级关系压力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550" b="85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职场人在沟通中存在障碍，如语言、理解等方面的困难，造成心理压力。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职业发展压力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晋升机会有限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职场人感到晋升机会有限，对自己的职业发展前景感到担忧和压力。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职场竞争激烈，职场人需要不断提升自己的能力和素质，以保持竞争优势，这种压力容易使人感到焦虑和紧张。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职业规划不明确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职场人对未来的职业规划不明确，感到迷茫和无助，产生心理压力。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工作与健康冲突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职场人为了工作常常牺牲自己的健康，如长时间加班、不规律的作息等，这种压力容易使人感到疲惫和不适。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工作与家庭冲突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职场人需要在工作和家庭之间取得平衡，但往往难以做到，导致心理压力。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工作与休闲冲突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职场人很难抽出时间进行休闲活动，长时间的工作使身心俱疲，产生心理压力。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10" r="1001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417" r="12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工作与生活平衡压力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职场人面临工作压力、职业发展、人际关系等多方面的挑战，容易引发焦虑情绪，长期下去可能形成焦虑症。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焦虑症主要表现为过度担心、紧张不安、恐惧等情绪，可能伴随身体症状如失眠、心慌、呼吸急促等。职场人应学会调整心态，放松身心，必要时寻求专业心理咨询和治疗。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抑郁症是一种常见的心理障碍，职场人由于工作压力、生活节奏等原因，容易陷入抑郁情绪，影响工作和生活质量。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抑郁症表现为持续的情绪低落、兴趣丧失、精力减退等症状，严重时可能出现自杀念头。职场人应关注自己的情绪变化，及时寻求帮助，通过心理治疗、药物治疗等方式缓解抑郁症状。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睡眠障碍是影响职场人心理健康的常见问题，由于工作压力、生活不规律等原因，容易出现失眠、睡眠质量差等问题。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睡眠障碍表现为入睡困难、睡眠浅、易醒等症状，长期下去可能导致身体和心理问题。职场人应建立规律的作息时间，改善睡眠环境，减少睡前刺激，必要时寻求医生的帮助。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https://d.book118.com/428032006064006037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2024-09-17T08:05:53.585</cp:lastPrinted>
  <dcterms:created xsi:type="dcterms:W3CDTF">2024-09-17T00:05:53Z</dcterms:created>
  <dcterms:modified xsi:type="dcterms:W3CDTF">2024-09-17T00:05:56Z</dcterms:modified>
</cp:coreProperties>
</file>