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8CEB42-291D-444F-B257-CDBEE99F4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BDD3D8-56B1-4567-9B0A-9BAF201B4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37E87C-2C04-43A0-8170-7ED45E556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50E04B-AA5E-4B67-BE44-8A884669A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2557F8-D4DD-4B99-A600-144BEF46D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064F0E-9A88-40D0-815D-C42E61263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46C8A8-8C04-4512-9B24-8557A326E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074813-CA9C-4C86-8BF3-B0D3DAB89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A713C2-BB5C-412D-8BDC-2892FF23E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7246DA-4E58-43AC-9111-DA5583036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812FED-94EF-41DB-94F2-951835F3E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32141035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班组长的教练技巧培训课件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班组长教练技巧概述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班组长必备的教练技能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班组长教练技巧的应用场景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班组长教练技巧的提升方法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案例分享与启示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班组长教练技巧概述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教练技巧的定义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教练技巧的重要性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教练技巧是一种通过激发个人内在潜能，帮助其实现目标的过程。它强调倾听、观察、反馈和指导，以促进个人成长和提升绩效。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在现代组织中，教练技巧已经成为领导力的重要组成部分。班组长作为基层管理者，掌握教练技巧有助于提高团队凝聚力、提升员工绩效，并促进个人与组织的共同发展。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教练技巧的定义与重要性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班组长在教练过程中担任多重角色，包括引导者、倾听者、反馈者和指导者。他们需要以身作则，展现出良好的行为和态度，成为员工的榜样。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班组长的职责包括了解员工需求、制定教练计划、提供反馈和指导、跟进进展以及评估成果。他们需要关注员工的发展，提供个性化的支持和辅导，帮助员工解决工作中遇到的问题。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班组长在教练过程中的角色与职责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208" r="132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教练技巧的核心理念包括相信员工的潜力和力量、强调自我管理和自我激励、关注解决方案而非问题本身、以及以目标为导向的思维模式。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核心理念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在实践中，班组长应遵循以下原则：建立信任关系、保持开放心态、灵活运用教练技巧、持续学习和改进以及关注长期发展。这些原则有助于班组长在教练过程中取得更好的效果。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实践原则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教练技巧的核心理念与实践原则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班组长必备的教练技能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倾听与观察是教练技能的基础，班组长需要具备良好的倾听技巧，能够认真听取员工的意见和建议，同时观察员工的工作表现和情绪变化。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班组长需要耐心倾听员工的诉求和问题，给予充分的关注和尊重。同时，他们需要细心观察员工的工作表现，了解员工的工作风格和能力，以便更好地指导员工。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倾听与观察能力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提问与反馈技巧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提问与反馈是教练过程中获取信息和给予指导的重要手段，班组长需要掌握有效的提问技巧，同时能够给予员工具体的反馈意见。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班组长需要善于提出开放性和引导性问题，以了解员工的工作情况和思路。同时，他们需要及时给予员工具体的反馈意见，帮助员工明确工作方向和目标。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目标设定与计划制定是教练过程中的重要环节，班组长需要与员工共同制定明确的工作目标和计划，以帮助员工实现个人和团队的目标。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班组长需要与员工一起制定具体、可衡量的工作目标，并根据目标制定相应的工作计划。同时，他们需要确保计划具有足够的灵活性，以便应对可能出现的变化和挑战。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目标设定与计划制定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https://d.book118.com/428032141035006045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2024-09-25T16:35:42.013</cp:lastPrinted>
  <dcterms:created xsi:type="dcterms:W3CDTF">2024-09-25T08:35:42Z</dcterms:created>
  <dcterms:modified xsi:type="dcterms:W3CDTF">2024-09-25T08:35:44Z</dcterms:modified>
</cp:coreProperties>
</file>