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A82CF7-A2CA-47F6-B677-9D5EC39622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FF577-9D60-475F-B27C-8DC2977169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C87714B-28D9-4712-AFEA-8461DB2C2B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6812D13-F863-4ED5-848F-40E9BA02F3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E177AFD-CF91-4CEB-ADC2-5D27E9476B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4BA68F9-A5A8-4C58-B5D5-12A01AE4DD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FA3FBA-B331-4659-B69E-B7A4F480E1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5CDE11-48F0-49BE-A17A-51897EA321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E0F270-C4C8-4D48-93FB-B57A0EE290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7D0794-6F90-4DF4-AE07-8CB57F15DC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E621D59-5F97-4111-9FC5-EA582C3D6F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28033116037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《经济学原理》课件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微观经济学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经济学原理在现实生活中的应用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经济学的发展趋势与未来展望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经济学概述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经济学的定义与研究对象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经济学是一门研究人类经济行为和现象的科学，它探讨如何有效地分配稀缺资源、生产什么、如何生产以及为谁生产的问题。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研究对象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经济学的研究对象包括市场供需关系、价格机制、生产要素市场、宏观经济政策等。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2545" b="12545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以亚当·斯密、大卫·李嘉图等为代表，强调劳动价值论和经济自由主义。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古典经济学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以马歇尔为代表，引入边际效用理论，强调供需均衡和价格机制。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新古典经济学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以凯恩斯为代表，主张国家干预经济，强调总需求管理。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凯恩斯主义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将凯恩斯主义与新古典经济学相结合，提出宏观干预下的经济自由主义。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新古典综合学派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经济学的发展历程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研究个体经济行为和市场均衡，包括需求与供给、消费者行为、生产者行为等。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微观经济学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研究总体经济现象和政策，包括国民收入、就业、通货膨胀等。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宏观经济学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研究国际经济关系和贸易，包括汇率、国际收支、贸易政策等。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国际经济学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研究经济发展和贫困问题，探讨如何促进经济增长和提高人民生活水平。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发展经济学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经济学的主要分支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微观经济学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描述消费者在不同价格水平上愿意并能够购买的商品或服务的数量。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供给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4458" r="14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市场均衡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5444" b="544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描述在不同价格水平上生产者愿意并能够提供的商品或服务的数量。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当供给与需求相等时，市场达到均衡，此时的价格被称为均衡价格，相应的数量为均衡数量。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需求与供给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940" r="794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描述市场上企业数量、规模和产品差异程度等因素，包括完全竞争、垄断竞争、寡头垄断和完全垄断四种类型。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在市场结构中，价格由供求关系决定，不同市场结构对价格形成有不同影响。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市场结构与价格形成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价格形成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市场结构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研究消费者如何选择商品或服务以最大化其效用或满足度。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消费者行为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研究企业如何选择生产要素和生产技术以最小化成本并最大化利润。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生产者行为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消费者行为与生产者行为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市场机制能够有效地配置稀缺资源，实现经济效率。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关注收入和财富的分配问题，探讨如何实现公平和效率的平衡。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875" r="2987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微观经济学中的效率与公平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2393306" y="1882902"/>
            <a:ext cx="7405389" cy="1138956"/>
            <a:chOff x="2393306" y="1882902"/>
            <a:chExt cx="7405389" cy="1138956"/>
          </a:xfrm>
        </p:grpSpPr>
        <p:sp>
          <p:nvSpPr>
            <p:cNvPr id="4" name="TextBox 4"/>
            <p:cNvSpPr txBox="1"/>
            <p:nvPr/>
          </p:nvSpPr>
          <p:spPr>
            <a:xfrm>
              <a:off x="2393306" y="1882902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54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宏观经济学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https://d.book118.com/428033116037006037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2024-09-16T23:46:04.180</cp:lastPrinted>
  <dcterms:created xsi:type="dcterms:W3CDTF">2024-09-16T15:46:04Z</dcterms:created>
  <dcterms:modified xsi:type="dcterms:W3CDTF">2024-09-16T15:46:06Z</dcterms:modified>
</cp:coreProperties>
</file>