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326C54-0EA9-45EB-A9FD-44A2630B77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323E50-1EB3-47D7-8B57-8A9542F2AE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CD4937-AF92-4227-817B-9CCA9162E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EFC12A-0E50-41E4-A292-D578CE3D14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4D29B8-E07F-4D47-A32D-70CEA8E7EE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E9BA09-AC98-44DA-A54E-6E5E19A7FE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8E29C1-2D5A-4698-A7C8-81CA9F217D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7848FB-A922-4A36-ADB6-B682B8162A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BC9262-0335-42FA-841B-04434091D1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3D898C-594D-49E3-82F1-B7E91AF6B0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2667E7-43E3-42A8-9144-079B59BFE5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033123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培养领导力和团队合作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领导力培养途径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领导力在团队合作中的作用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培养领导力以促进团队合作的策略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实践案例分析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423" r="3442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925" r="3592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领导力是一种能力，它使得领导者能够引导、激励和影响团队成员，以实现共同的目标和愿景。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领导力是组织成功的关键因素之一，它能够激发团队成员的潜力，提高团队的士气和效率，推动组织的创新和发展。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领导力的重要性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领导注重激发人的潜力和创造力，关注人的成长和发展；而管理则注重维持组织的秩序和稳定，关注任务的完成和效率。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领导与管理的区别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领导和管理是相互补充、相互促进的。领导者需要具备管理能力，以便有效地组织和协调资源；而管理者也需要具备领导能力，以便激发团队成员的积极性和创造力。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领导与管理的联系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领导力与管理的关系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民主式领导风格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民主式领导者鼓励团队成员参与决策过程，注重发挥集体的智慧和力量。这种领导风格有利于激发团队成员的积极性和创造力，提高团队的士气和凝聚力。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教练式领导风格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教练式领导者关注团队成员的成长和发展，注重提供指导和支持。这种领导风格有利于帮助团队成员提升技能和能力，实现个人和组织的共同发展。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变革型领导风格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变革型领导者致力于推动组织的变革和创新，注重激发团队成员的创造力和创新精神。这种领导风格有利于推动组织的持续发展和创新，但可能面临较大的挑战和风险。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指令式领导风格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指令式领导者强调对团队成员的指导和监督，注重任务的完成和效率。这种领导风格适用于需要快速、准确地完成任务的情况，但可能限制团队成员的自主性和创造性。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领导力风格类型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领导力培养途径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53" b="245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346" b="1834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488" b="248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自我认知与提升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了解自己的优势和不足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通过反思和自我评估，识别个人在领导方面的长处和短处。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培养自我意识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关注自己的情绪、动机和行为如何影响他人，并学会调整自己的态度和行为。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设定个人发展目标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根据自我认知，制定明确的领导力发展目标，并持续努力达成这些目标。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通过阅读书籍、参加培训课程等方式，学习领导理论和技巧。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学习领导理论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寻求榜样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实践经验积累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找到值得学习的领导榜样，观察他们的行为和态度，并尝试模仿和实践。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积极参与团队项目、担任领导角色等，通过实践锻炼领导力。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学习与实践相结合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保持开放心态，倾听他人的意见和建议，了解自己的不足。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接受他人反馈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定期回顾自己的表现，识别需要改进的地方，并制定改进计划。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定期自我评估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不断寻求新的学习机会和挑战自己，以持续提升领导力。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持续学习和成长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寻求反馈并持续改进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团队合作基础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由两个或两个以上具备互补技能与知识，共同承担目标责任并相互协作的个体组成的工作群体。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共同目标、相互依赖、分工协作、共同承担责任。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团队概念及特点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有效的领导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团队领导者具备引导团队发展、激发团队成员潜力的能力。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协作与配合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团队成员能够积极协作，相互配合，共同应对挑战和解决问题。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良好的沟通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团队成员之间保持开放、坦诚的沟通，及时分享信息、解决问题。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明确的目标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团队成员对团队目标有清晰、一致的理解，并愿意为之付出努力。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信任与尊重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团队成员之间建立信任，相互尊重彼此的贡献和观点。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高效团队的特征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https://d.book118.com/428033123035006025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2024-09-01T19:26:23.222</cp:lastPrinted>
  <dcterms:created xsi:type="dcterms:W3CDTF">2024-09-01T11:26:23Z</dcterms:created>
  <dcterms:modified xsi:type="dcterms:W3CDTF">2024-09-01T11:26:25Z</dcterms:modified>
</cp:coreProperties>
</file>