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34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19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pn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image" Target="../media/image3.png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tags" Target="../tags/tag16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image" Target="../media/image5.png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32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image" Target="../media/image7.png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tags" Target="../tags/tag3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0.xml" /><Relationship Id="rId11" Type="http://schemas.openxmlformats.org/officeDocument/2006/relationships/tags" Target="../tags/tag4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3.xml" /><Relationship Id="rId3" Type="http://schemas.openxmlformats.org/officeDocument/2006/relationships/tags" Target="../tags/tag34.xml" /><Relationship Id="rId4" Type="http://schemas.openxmlformats.org/officeDocument/2006/relationships/image" Target="../media/image3.png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9.xml" /><Relationship Id="rId11" Type="http://schemas.openxmlformats.org/officeDocument/2006/relationships/tags" Target="../tags/tag50.xml" /><Relationship Id="rId12" Type="http://schemas.openxmlformats.org/officeDocument/2006/relationships/tags" Target="../tags/tag51.xml" /><Relationship Id="rId13" Type="http://schemas.openxmlformats.org/officeDocument/2006/relationships/tags" Target="../tags/tag5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image" Target="../media/image3.png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image" Target="../media/image3.png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tags" Target="../tags/tag58.xml" /><Relationship Id="rId9" Type="http://schemas.openxmlformats.org/officeDocument/2006/relationships/tags" Target="../tags/tag59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3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image" Target="../media/image3.png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tags" Target="../tags/tag71.xml" /><Relationship Id="rId9" Type="http://schemas.openxmlformats.org/officeDocument/2006/relationships/tags" Target="../tags/tag7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image" Target="../media/image3.png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tags" Target="../tags/tag79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image" Target="../media/image8.png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tags" Target="../tags/tag8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131EE0-43D6-47C2-903B-0869287B5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A48DDE-E164-4D7F-9FC5-E11FA6ECC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F175B2-CBCD-4111-B0B2-5E12CAEBB0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CA2DCB-9264-497C-B4F5-B77BF5D9C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FBDA3B-5298-4361-9A18-F8CFD3EA6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5973A7-4301-40C5-AC83-E2197F4E2B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4D7E04-53A6-40D9-82ED-C46637D3B8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F27F2B-73C7-4643-BF13-92DDF59B8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1A3708-B23C-4789-BCF9-3B3CA00E3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5A8A63-343E-4FFA-A9B8-562759360E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DE0182-8D61-40E4-A61B-086C73DAFC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1" descr="地上站着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6000"/>
          </a:blip>
          <a:stretch>
            <a:fillRect/>
          </a:stretch>
        </p:blipFill>
        <p:spPr>
          <a:xfrm>
            <a:off x="-1905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68" name="署名" descr="7b0a20202020227461726765744d6f64756c65223a202270726f636573734f6e6c696e65466f6e7473220a7d0a"/>
          <p:cNvSpPr txBox="1">
            <a:spLocks noGrp="1"/>
          </p:cNvSpPr>
          <p:nvPr>
            <p:ph type="body" idx="5"/>
            <p:custDataLst>
              <p:tags r:id="rId3"/>
            </p:custDataLst>
          </p:nvPr>
        </p:nvSpPr>
        <p:spPr>
          <a:xfrm>
            <a:off x="1080000" y="4361180"/>
            <a:ext cx="5836920" cy="5086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汉仪书宋二简" panose="02010600000101010101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4" hasCustomPrompt="1"/>
            <p:custDataLst>
              <p:tags r:id="rId4"/>
            </p:custDataLst>
          </p:nvPr>
        </p:nvSpPr>
        <p:spPr>
          <a:xfrm>
            <a:off x="1080000" y="3543300"/>
            <a:ext cx="5836920" cy="43116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汉仪书宋二简" panose="0201060000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2" name="标题" descr="7b0a20202020227461726765744d6f64756c65223a202270726f636573734f6e6c696e65466f6e7473220a7d0a"/>
          <p:cNvSpPr txBox="1">
            <a:spLocks noGrp="1"/>
          </p:cNvSpPr>
          <p:nvPr>
            <p:ph type="title" idx="3" hasCustomPrompt="1"/>
            <p:custDataLst>
              <p:tags r:id="rId5"/>
            </p:custDataLst>
          </p:nvPr>
        </p:nvSpPr>
        <p:spPr>
          <a:xfrm>
            <a:off x="1080001" y="1320425"/>
            <a:ext cx="5836920" cy="21564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1" i="0" u="none" strike="noStrike" kern="1200" cap="none" spc="300" normalizeH="0" baseline="0" noProof="1" err="1">
                <a:solidFill>
                  <a:schemeClr val="accent1"/>
                </a:solidFill>
                <a:latin typeface="+mj-ea"/>
                <a:ea typeface="+mj-ea"/>
                <a:cs typeface="+mj-ea"/>
                <a:sym typeface="思源宋体 CN Heavy" panose="02020900000000000000" charset="-122"/>
              </a:defRPr>
            </a:lvl1pPr>
          </a:lstStyle>
          <a:p>
            <a:pPr lvl="0" fontAlgn="auto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4" name="任意多边形: 形状 22"/>
          <p:cNvSpPr/>
          <p:nvPr>
            <p:custDataLst>
              <p:tags r:id="rId6"/>
            </p:custDataLst>
          </p:nvPr>
        </p:nvSpPr>
        <p:spPr>
          <a:xfrm>
            <a:off x="-16510" y="5868670"/>
            <a:ext cx="12206605" cy="1000760"/>
          </a:xfrm>
          <a:custGeom>
            <a:gdLst>
              <a:gd name="connsiteX0" fmla="*/ 8959 w 19223"/>
              <a:gd name="connsiteY0" fmla="*/ 0 h 1681"/>
              <a:gd name="connsiteX1" fmla="*/ 9100 w 19223"/>
              <a:gd name="connsiteY1" fmla="*/ 94 h 1681"/>
              <a:gd name="connsiteX2" fmla="*/ 9204 w 19223"/>
              <a:gd name="connsiteY2" fmla="*/ 9 h 1681"/>
              <a:gd name="connsiteX3" fmla="*/ 9383 w 19223"/>
              <a:gd name="connsiteY3" fmla="*/ 66 h 1681"/>
              <a:gd name="connsiteX4" fmla="*/ 9552 w 19223"/>
              <a:gd name="connsiteY4" fmla="*/ 9 h 1681"/>
              <a:gd name="connsiteX5" fmla="*/ 9834 w 19223"/>
              <a:gd name="connsiteY5" fmla="*/ 122 h 1681"/>
              <a:gd name="connsiteX6" fmla="*/ 9994 w 19223"/>
              <a:gd name="connsiteY6" fmla="*/ 75 h 1681"/>
              <a:gd name="connsiteX7" fmla="*/ 10107 w 19223"/>
              <a:gd name="connsiteY7" fmla="*/ 104 h 1681"/>
              <a:gd name="connsiteX8" fmla="*/ 10362 w 19223"/>
              <a:gd name="connsiteY8" fmla="*/ 132 h 1681"/>
              <a:gd name="connsiteX9" fmla="*/ 10569 w 19223"/>
              <a:gd name="connsiteY9" fmla="*/ 66 h 1681"/>
              <a:gd name="connsiteX10" fmla="*/ 10766 w 19223"/>
              <a:gd name="connsiteY10" fmla="*/ 169 h 1681"/>
              <a:gd name="connsiteX11" fmla="*/ 10850 w 19223"/>
              <a:gd name="connsiteY11" fmla="*/ 82 h 1681"/>
              <a:gd name="connsiteX12" fmla="*/ 10852 w 19223"/>
              <a:gd name="connsiteY12" fmla="*/ 82 h 1681"/>
              <a:gd name="connsiteX13" fmla="*/ 10903 w 19223"/>
              <a:gd name="connsiteY13" fmla="*/ 116 h 1681"/>
              <a:gd name="connsiteX14" fmla="*/ 10904 w 19223"/>
              <a:gd name="connsiteY14" fmla="*/ 118 h 1681"/>
              <a:gd name="connsiteX15" fmla="*/ 11040 w 19223"/>
              <a:gd name="connsiteY15" fmla="*/ 100 h 1681"/>
              <a:gd name="connsiteX16" fmla="*/ 11052 w 19223"/>
              <a:gd name="connsiteY16" fmla="*/ 118 h 1681"/>
              <a:gd name="connsiteX17" fmla="*/ 11046 w 19223"/>
              <a:gd name="connsiteY17" fmla="*/ 153 h 1681"/>
              <a:gd name="connsiteX18" fmla="*/ 11329 w 19223"/>
              <a:gd name="connsiteY18" fmla="*/ 187 h 1681"/>
              <a:gd name="connsiteX19" fmla="*/ 11457 w 19223"/>
              <a:gd name="connsiteY19" fmla="*/ 169 h 1681"/>
              <a:gd name="connsiteX20" fmla="*/ 11499 w 19223"/>
              <a:gd name="connsiteY20" fmla="*/ 154 h 1681"/>
              <a:gd name="connsiteX21" fmla="*/ 11596 w 19223"/>
              <a:gd name="connsiteY21" fmla="*/ 174 h 1681"/>
              <a:gd name="connsiteX22" fmla="*/ 11711 w 19223"/>
              <a:gd name="connsiteY22" fmla="*/ 106 h 1681"/>
              <a:gd name="connsiteX23" fmla="*/ 11873 w 19223"/>
              <a:gd name="connsiteY23" fmla="*/ 110 h 1681"/>
              <a:gd name="connsiteX24" fmla="*/ 11923 w 19223"/>
              <a:gd name="connsiteY24" fmla="*/ 111 h 1681"/>
              <a:gd name="connsiteX25" fmla="*/ 11994 w 19223"/>
              <a:gd name="connsiteY25" fmla="*/ 155 h 1681"/>
              <a:gd name="connsiteX26" fmla="*/ 12053 w 19223"/>
              <a:gd name="connsiteY26" fmla="*/ 121 h 1681"/>
              <a:gd name="connsiteX27" fmla="*/ 12094 w 19223"/>
              <a:gd name="connsiteY27" fmla="*/ 108 h 1681"/>
              <a:gd name="connsiteX28" fmla="*/ 12213 w 19223"/>
              <a:gd name="connsiteY28" fmla="*/ 96 h 1681"/>
              <a:gd name="connsiteX29" fmla="*/ 12221 w 19223"/>
              <a:gd name="connsiteY29" fmla="*/ 97 h 1681"/>
              <a:gd name="connsiteX30" fmla="*/ 12237 w 19223"/>
              <a:gd name="connsiteY30" fmla="*/ 99 h 1681"/>
              <a:gd name="connsiteX31" fmla="*/ 12227 w 19223"/>
              <a:gd name="connsiteY31" fmla="*/ 102 h 1681"/>
              <a:gd name="connsiteX32" fmla="*/ 12319 w 19223"/>
              <a:gd name="connsiteY32" fmla="*/ 112 h 1681"/>
              <a:gd name="connsiteX33" fmla="*/ 12328 w 19223"/>
              <a:gd name="connsiteY33" fmla="*/ 118 h 1681"/>
              <a:gd name="connsiteX34" fmla="*/ 12597 w 19223"/>
              <a:gd name="connsiteY34" fmla="*/ 118 h 1681"/>
              <a:gd name="connsiteX35" fmla="*/ 12645 w 19223"/>
              <a:gd name="connsiteY35" fmla="*/ 110 h 1681"/>
              <a:gd name="connsiteX36" fmla="*/ 12755 w 19223"/>
              <a:gd name="connsiteY36" fmla="*/ 163 h 1681"/>
              <a:gd name="connsiteX37" fmla="*/ 12958 w 19223"/>
              <a:gd name="connsiteY37" fmla="*/ 223 h 1681"/>
              <a:gd name="connsiteX38" fmla="*/ 13118 w 19223"/>
              <a:gd name="connsiteY38" fmla="*/ 247 h 1681"/>
              <a:gd name="connsiteX39" fmla="*/ 13122 w 19223"/>
              <a:gd name="connsiteY39" fmla="*/ 238 h 1681"/>
              <a:gd name="connsiteX40" fmla="*/ 13120 w 19223"/>
              <a:gd name="connsiteY40" fmla="*/ 190 h 1681"/>
              <a:gd name="connsiteX41" fmla="*/ 13125 w 19223"/>
              <a:gd name="connsiteY41" fmla="*/ 182 h 1681"/>
              <a:gd name="connsiteX42" fmla="*/ 13382 w 19223"/>
              <a:gd name="connsiteY42" fmla="*/ 170 h 1681"/>
              <a:gd name="connsiteX43" fmla="*/ 13388 w 19223"/>
              <a:gd name="connsiteY43" fmla="*/ 163 h 1681"/>
              <a:gd name="connsiteX44" fmla="*/ 13395 w 19223"/>
              <a:gd name="connsiteY44" fmla="*/ 110 h 1681"/>
              <a:gd name="connsiteX45" fmla="*/ 13402 w 19223"/>
              <a:gd name="connsiteY45" fmla="*/ 104 h 1681"/>
              <a:gd name="connsiteX46" fmla="*/ 13487 w 19223"/>
              <a:gd name="connsiteY46" fmla="*/ 114 h 1681"/>
              <a:gd name="connsiteX47" fmla="*/ 13635 w 19223"/>
              <a:gd name="connsiteY47" fmla="*/ 113 h 1681"/>
              <a:gd name="connsiteX48" fmla="*/ 13676 w 19223"/>
              <a:gd name="connsiteY48" fmla="*/ 115 h 1681"/>
              <a:gd name="connsiteX49" fmla="*/ 13829 w 19223"/>
              <a:gd name="connsiteY49" fmla="*/ 194 h 1681"/>
              <a:gd name="connsiteX50" fmla="*/ 13837 w 19223"/>
              <a:gd name="connsiteY50" fmla="*/ 195 h 1681"/>
              <a:gd name="connsiteX51" fmla="*/ 13930 w 19223"/>
              <a:gd name="connsiteY51" fmla="*/ 190 h 1681"/>
              <a:gd name="connsiteX52" fmla="*/ 14049 w 19223"/>
              <a:gd name="connsiteY52" fmla="*/ 204 h 1681"/>
              <a:gd name="connsiteX53" fmla="*/ 14056 w 19223"/>
              <a:gd name="connsiteY53" fmla="*/ 209 h 1681"/>
              <a:gd name="connsiteX54" fmla="*/ 14069 w 19223"/>
              <a:gd name="connsiteY54" fmla="*/ 252 h 1681"/>
              <a:gd name="connsiteX55" fmla="*/ 14074 w 19223"/>
              <a:gd name="connsiteY55" fmla="*/ 257 h 1681"/>
              <a:gd name="connsiteX56" fmla="*/ 14128 w 19223"/>
              <a:gd name="connsiteY56" fmla="*/ 261 h 1681"/>
              <a:gd name="connsiteX57" fmla="*/ 14176 w 19223"/>
              <a:gd name="connsiteY57" fmla="*/ 255 h 1681"/>
              <a:gd name="connsiteX58" fmla="*/ 14252 w 19223"/>
              <a:gd name="connsiteY58" fmla="*/ 227 h 1681"/>
              <a:gd name="connsiteX59" fmla="*/ 14255 w 19223"/>
              <a:gd name="connsiteY59" fmla="*/ 227 h 1681"/>
              <a:gd name="connsiteX60" fmla="*/ 14494 w 19223"/>
              <a:gd name="connsiteY60" fmla="*/ 225 h 1681"/>
              <a:gd name="connsiteX61" fmla="*/ 14548 w 19223"/>
              <a:gd name="connsiteY61" fmla="*/ 198 h 1681"/>
              <a:gd name="connsiteX62" fmla="*/ 14649 w 19223"/>
              <a:gd name="connsiteY62" fmla="*/ 169 h 1681"/>
              <a:gd name="connsiteX63" fmla="*/ 14794 w 19223"/>
              <a:gd name="connsiteY63" fmla="*/ 166 h 1681"/>
              <a:gd name="connsiteX64" fmla="*/ 14799 w 19223"/>
              <a:gd name="connsiteY64" fmla="*/ 174 h 1681"/>
              <a:gd name="connsiteX65" fmla="*/ 14799 w 19223"/>
              <a:gd name="connsiteY65" fmla="*/ 174 h 1681"/>
              <a:gd name="connsiteX66" fmla="*/ 14805 w 19223"/>
              <a:gd name="connsiteY66" fmla="*/ 182 h 1681"/>
              <a:gd name="connsiteX67" fmla="*/ 14959 w 19223"/>
              <a:gd name="connsiteY67" fmla="*/ 176 h 1681"/>
              <a:gd name="connsiteX68" fmla="*/ 14962 w 19223"/>
              <a:gd name="connsiteY68" fmla="*/ 189 h 1681"/>
              <a:gd name="connsiteX69" fmla="*/ 15061 w 19223"/>
              <a:gd name="connsiteY69" fmla="*/ 175 h 1681"/>
              <a:gd name="connsiteX70" fmla="*/ 15064 w 19223"/>
              <a:gd name="connsiteY70" fmla="*/ 175 h 1681"/>
              <a:gd name="connsiteX71" fmla="*/ 15257 w 19223"/>
              <a:gd name="connsiteY71" fmla="*/ 250 h 1681"/>
              <a:gd name="connsiteX72" fmla="*/ 15259 w 19223"/>
              <a:gd name="connsiteY72" fmla="*/ 251 h 1681"/>
              <a:gd name="connsiteX73" fmla="*/ 15315 w 19223"/>
              <a:gd name="connsiteY73" fmla="*/ 269 h 1681"/>
              <a:gd name="connsiteX74" fmla="*/ 15318 w 19223"/>
              <a:gd name="connsiteY74" fmla="*/ 269 h 1681"/>
              <a:gd name="connsiteX75" fmla="*/ 15470 w 19223"/>
              <a:gd name="connsiteY75" fmla="*/ 206 h 1681"/>
              <a:gd name="connsiteX76" fmla="*/ 15477 w 19223"/>
              <a:gd name="connsiteY76" fmla="*/ 210 h 1681"/>
              <a:gd name="connsiteX77" fmla="*/ 15488 w 19223"/>
              <a:gd name="connsiteY77" fmla="*/ 227 h 1681"/>
              <a:gd name="connsiteX78" fmla="*/ 15496 w 19223"/>
              <a:gd name="connsiteY78" fmla="*/ 225 h 1681"/>
              <a:gd name="connsiteX79" fmla="*/ 15649 w 19223"/>
              <a:gd name="connsiteY79" fmla="*/ 192 h 1681"/>
              <a:gd name="connsiteX80" fmla="*/ 15811 w 19223"/>
              <a:gd name="connsiteY80" fmla="*/ 233 h 1681"/>
              <a:gd name="connsiteX81" fmla="*/ 15815 w 19223"/>
              <a:gd name="connsiteY81" fmla="*/ 232 h 1681"/>
              <a:gd name="connsiteX82" fmla="*/ 15844 w 19223"/>
              <a:gd name="connsiteY82" fmla="*/ 172 h 1681"/>
              <a:gd name="connsiteX83" fmla="*/ 15854 w 19223"/>
              <a:gd name="connsiteY83" fmla="*/ 151 h 1681"/>
              <a:gd name="connsiteX84" fmla="*/ 15918 w 19223"/>
              <a:gd name="connsiteY84" fmla="*/ 153 h 1681"/>
              <a:gd name="connsiteX85" fmla="*/ 16025 w 19223"/>
              <a:gd name="connsiteY85" fmla="*/ 116 h 1681"/>
              <a:gd name="connsiteX86" fmla="*/ 16176 w 19223"/>
              <a:gd name="connsiteY86" fmla="*/ 63 h 1681"/>
              <a:gd name="connsiteX87" fmla="*/ 16178 w 19223"/>
              <a:gd name="connsiteY87" fmla="*/ 64 h 1681"/>
              <a:gd name="connsiteX88" fmla="*/ 16229 w 19223"/>
              <a:gd name="connsiteY88" fmla="*/ 188 h 1681"/>
              <a:gd name="connsiteX89" fmla="*/ 16234 w 19223"/>
              <a:gd name="connsiteY89" fmla="*/ 191 h 1681"/>
              <a:gd name="connsiteX90" fmla="*/ 16455 w 19223"/>
              <a:gd name="connsiteY90" fmla="*/ 247 h 1681"/>
              <a:gd name="connsiteX91" fmla="*/ 16564 w 19223"/>
              <a:gd name="connsiteY91" fmla="*/ 335 h 1681"/>
              <a:gd name="connsiteX92" fmla="*/ 16565 w 19223"/>
              <a:gd name="connsiteY92" fmla="*/ 323 h 1681"/>
              <a:gd name="connsiteX93" fmla="*/ 16541 w 19223"/>
              <a:gd name="connsiteY93" fmla="*/ 300 h 1681"/>
              <a:gd name="connsiteX94" fmla="*/ 16542 w 19223"/>
              <a:gd name="connsiteY94" fmla="*/ 288 h 1681"/>
              <a:gd name="connsiteX95" fmla="*/ 16568 w 19223"/>
              <a:gd name="connsiteY95" fmla="*/ 284 h 1681"/>
              <a:gd name="connsiteX96" fmla="*/ 16713 w 19223"/>
              <a:gd name="connsiteY96" fmla="*/ 344 h 1681"/>
              <a:gd name="connsiteX97" fmla="*/ 16821 w 19223"/>
              <a:gd name="connsiteY97" fmla="*/ 330 h 1681"/>
              <a:gd name="connsiteX98" fmla="*/ 16821 w 19223"/>
              <a:gd name="connsiteY98" fmla="*/ 327 h 1681"/>
              <a:gd name="connsiteX99" fmla="*/ 16814 w 19223"/>
              <a:gd name="connsiteY99" fmla="*/ 273 h 1681"/>
              <a:gd name="connsiteX100" fmla="*/ 16820 w 19223"/>
              <a:gd name="connsiteY100" fmla="*/ 265 h 1681"/>
              <a:gd name="connsiteX101" fmla="*/ 17095 w 19223"/>
              <a:gd name="connsiteY101" fmla="*/ 322 h 1681"/>
              <a:gd name="connsiteX102" fmla="*/ 17092 w 19223"/>
              <a:gd name="connsiteY102" fmla="*/ 333 h 1681"/>
              <a:gd name="connsiteX103" fmla="*/ 17268 w 19223"/>
              <a:gd name="connsiteY103" fmla="*/ 310 h 1681"/>
              <a:gd name="connsiteX104" fmla="*/ 17265 w 19223"/>
              <a:gd name="connsiteY104" fmla="*/ 300 h 1681"/>
              <a:gd name="connsiteX105" fmla="*/ 17469 w 19223"/>
              <a:gd name="connsiteY105" fmla="*/ 301 h 1681"/>
              <a:gd name="connsiteX106" fmla="*/ 17551 w 19223"/>
              <a:gd name="connsiteY106" fmla="*/ 301 h 1681"/>
              <a:gd name="connsiteX107" fmla="*/ 17688 w 19223"/>
              <a:gd name="connsiteY107" fmla="*/ 254 h 1681"/>
              <a:gd name="connsiteX108" fmla="*/ 17833 w 19223"/>
              <a:gd name="connsiteY108" fmla="*/ 366 h 1681"/>
              <a:gd name="connsiteX109" fmla="*/ 17995 w 19223"/>
              <a:gd name="connsiteY109" fmla="*/ 330 h 1681"/>
              <a:gd name="connsiteX110" fmla="*/ 18121 w 19223"/>
              <a:gd name="connsiteY110" fmla="*/ 167 h 1681"/>
              <a:gd name="connsiteX111" fmla="*/ 18157 w 19223"/>
              <a:gd name="connsiteY111" fmla="*/ 226 h 1681"/>
              <a:gd name="connsiteX112" fmla="*/ 18169 w 19223"/>
              <a:gd name="connsiteY112" fmla="*/ 230 h 1681"/>
              <a:gd name="connsiteX113" fmla="*/ 18298 w 19223"/>
              <a:gd name="connsiteY113" fmla="*/ 196 h 1681"/>
              <a:gd name="connsiteX114" fmla="*/ 18464 w 19223"/>
              <a:gd name="connsiteY114" fmla="*/ 291 h 1681"/>
              <a:gd name="connsiteX115" fmla="*/ 18476 w 19223"/>
              <a:gd name="connsiteY115" fmla="*/ 291 h 1681"/>
              <a:gd name="connsiteX116" fmla="*/ 19220 w 19223"/>
              <a:gd name="connsiteY116" fmla="*/ 328 h 1681"/>
              <a:gd name="connsiteX117" fmla="*/ 19223 w 19223"/>
              <a:gd name="connsiteY117" fmla="*/ 1680 h 1681"/>
              <a:gd name="connsiteX118" fmla="*/ 0 w 19223"/>
              <a:gd name="connsiteY118" fmla="*/ 1647 h 1681"/>
              <a:gd name="connsiteX119" fmla="*/ 6 w 19223"/>
              <a:gd name="connsiteY119" fmla="*/ 810 h 1681"/>
              <a:gd name="connsiteX120" fmla="*/ 6 w 19223"/>
              <a:gd name="connsiteY120" fmla="*/ 576 h 1681"/>
              <a:gd name="connsiteX121" fmla="*/ 6 w 19223"/>
              <a:gd name="connsiteY121" fmla="*/ 338 h 1681"/>
              <a:gd name="connsiteX122" fmla="*/ 739 w 19223"/>
              <a:gd name="connsiteY122" fmla="*/ 291 h 1681"/>
              <a:gd name="connsiteX123" fmla="*/ 750 w 19223"/>
              <a:gd name="connsiteY123" fmla="*/ 291 h 1681"/>
              <a:gd name="connsiteX124" fmla="*/ 917 w 19223"/>
              <a:gd name="connsiteY124" fmla="*/ 196 h 1681"/>
              <a:gd name="connsiteX125" fmla="*/ 1046 w 19223"/>
              <a:gd name="connsiteY125" fmla="*/ 230 h 1681"/>
              <a:gd name="connsiteX126" fmla="*/ 1058 w 19223"/>
              <a:gd name="connsiteY126" fmla="*/ 226 h 1681"/>
              <a:gd name="connsiteX127" fmla="*/ 1094 w 19223"/>
              <a:gd name="connsiteY127" fmla="*/ 167 h 1681"/>
              <a:gd name="connsiteX128" fmla="*/ 1220 w 19223"/>
              <a:gd name="connsiteY128" fmla="*/ 330 h 1681"/>
              <a:gd name="connsiteX129" fmla="*/ 1381 w 19223"/>
              <a:gd name="connsiteY129" fmla="*/ 366 h 1681"/>
              <a:gd name="connsiteX130" fmla="*/ 1527 w 19223"/>
              <a:gd name="connsiteY130" fmla="*/ 254 h 1681"/>
              <a:gd name="connsiteX131" fmla="*/ 1664 w 19223"/>
              <a:gd name="connsiteY131" fmla="*/ 301 h 1681"/>
              <a:gd name="connsiteX132" fmla="*/ 1745 w 19223"/>
              <a:gd name="connsiteY132" fmla="*/ 301 h 1681"/>
              <a:gd name="connsiteX133" fmla="*/ 1950 w 19223"/>
              <a:gd name="connsiteY133" fmla="*/ 300 h 1681"/>
              <a:gd name="connsiteX134" fmla="*/ 1947 w 19223"/>
              <a:gd name="connsiteY134" fmla="*/ 310 h 1681"/>
              <a:gd name="connsiteX135" fmla="*/ 2122 w 19223"/>
              <a:gd name="connsiteY135" fmla="*/ 333 h 1681"/>
              <a:gd name="connsiteX136" fmla="*/ 2119 w 19223"/>
              <a:gd name="connsiteY136" fmla="*/ 322 h 1681"/>
              <a:gd name="connsiteX137" fmla="*/ 2395 w 19223"/>
              <a:gd name="connsiteY137" fmla="*/ 265 h 1681"/>
              <a:gd name="connsiteX138" fmla="*/ 2401 w 19223"/>
              <a:gd name="connsiteY138" fmla="*/ 273 h 1681"/>
              <a:gd name="connsiteX139" fmla="*/ 2393 w 19223"/>
              <a:gd name="connsiteY139" fmla="*/ 327 h 1681"/>
              <a:gd name="connsiteX140" fmla="*/ 2393 w 19223"/>
              <a:gd name="connsiteY140" fmla="*/ 330 h 1681"/>
              <a:gd name="connsiteX141" fmla="*/ 2502 w 19223"/>
              <a:gd name="connsiteY141" fmla="*/ 344 h 1681"/>
              <a:gd name="connsiteX142" fmla="*/ 2647 w 19223"/>
              <a:gd name="connsiteY142" fmla="*/ 284 h 1681"/>
              <a:gd name="connsiteX143" fmla="*/ 2672 w 19223"/>
              <a:gd name="connsiteY143" fmla="*/ 288 h 1681"/>
              <a:gd name="connsiteX144" fmla="*/ 2674 w 19223"/>
              <a:gd name="connsiteY144" fmla="*/ 300 h 1681"/>
              <a:gd name="connsiteX145" fmla="*/ 2649 w 19223"/>
              <a:gd name="connsiteY145" fmla="*/ 323 h 1681"/>
              <a:gd name="connsiteX146" fmla="*/ 2651 w 19223"/>
              <a:gd name="connsiteY146" fmla="*/ 335 h 1681"/>
              <a:gd name="connsiteX147" fmla="*/ 2760 w 19223"/>
              <a:gd name="connsiteY147" fmla="*/ 247 h 1681"/>
              <a:gd name="connsiteX148" fmla="*/ 2980 w 19223"/>
              <a:gd name="connsiteY148" fmla="*/ 191 h 1681"/>
              <a:gd name="connsiteX149" fmla="*/ 2985 w 19223"/>
              <a:gd name="connsiteY149" fmla="*/ 188 h 1681"/>
              <a:gd name="connsiteX150" fmla="*/ 3037 w 19223"/>
              <a:gd name="connsiteY150" fmla="*/ 64 h 1681"/>
              <a:gd name="connsiteX151" fmla="*/ 3039 w 19223"/>
              <a:gd name="connsiteY151" fmla="*/ 63 h 1681"/>
              <a:gd name="connsiteX152" fmla="*/ 3189 w 19223"/>
              <a:gd name="connsiteY152" fmla="*/ 116 h 1681"/>
              <a:gd name="connsiteX153" fmla="*/ 3297 w 19223"/>
              <a:gd name="connsiteY153" fmla="*/ 153 h 1681"/>
              <a:gd name="connsiteX154" fmla="*/ 3361 w 19223"/>
              <a:gd name="connsiteY154" fmla="*/ 151 h 1681"/>
              <a:gd name="connsiteX155" fmla="*/ 3371 w 19223"/>
              <a:gd name="connsiteY155" fmla="*/ 172 h 1681"/>
              <a:gd name="connsiteX156" fmla="*/ 3400 w 19223"/>
              <a:gd name="connsiteY156" fmla="*/ 232 h 1681"/>
              <a:gd name="connsiteX157" fmla="*/ 3403 w 19223"/>
              <a:gd name="connsiteY157" fmla="*/ 233 h 1681"/>
              <a:gd name="connsiteX158" fmla="*/ 3566 w 19223"/>
              <a:gd name="connsiteY158" fmla="*/ 192 h 1681"/>
              <a:gd name="connsiteX159" fmla="*/ 3719 w 19223"/>
              <a:gd name="connsiteY159" fmla="*/ 225 h 1681"/>
              <a:gd name="connsiteX160" fmla="*/ 3726 w 19223"/>
              <a:gd name="connsiteY160" fmla="*/ 227 h 1681"/>
              <a:gd name="connsiteX161" fmla="*/ 3738 w 19223"/>
              <a:gd name="connsiteY161" fmla="*/ 210 h 1681"/>
              <a:gd name="connsiteX162" fmla="*/ 3744 w 19223"/>
              <a:gd name="connsiteY162" fmla="*/ 206 h 1681"/>
              <a:gd name="connsiteX163" fmla="*/ 3896 w 19223"/>
              <a:gd name="connsiteY163" fmla="*/ 269 h 1681"/>
              <a:gd name="connsiteX164" fmla="*/ 3900 w 19223"/>
              <a:gd name="connsiteY164" fmla="*/ 269 h 1681"/>
              <a:gd name="connsiteX165" fmla="*/ 3956 w 19223"/>
              <a:gd name="connsiteY165" fmla="*/ 251 h 1681"/>
              <a:gd name="connsiteX166" fmla="*/ 3957 w 19223"/>
              <a:gd name="connsiteY166" fmla="*/ 250 h 1681"/>
              <a:gd name="connsiteX167" fmla="*/ 4151 w 19223"/>
              <a:gd name="connsiteY167" fmla="*/ 175 h 1681"/>
              <a:gd name="connsiteX168" fmla="*/ 4153 w 19223"/>
              <a:gd name="connsiteY168" fmla="*/ 175 h 1681"/>
              <a:gd name="connsiteX169" fmla="*/ 4252 w 19223"/>
              <a:gd name="connsiteY169" fmla="*/ 189 h 1681"/>
              <a:gd name="connsiteX170" fmla="*/ 4256 w 19223"/>
              <a:gd name="connsiteY170" fmla="*/ 176 h 1681"/>
              <a:gd name="connsiteX171" fmla="*/ 4409 w 19223"/>
              <a:gd name="connsiteY171" fmla="*/ 182 h 1681"/>
              <a:gd name="connsiteX172" fmla="*/ 4415 w 19223"/>
              <a:gd name="connsiteY172" fmla="*/ 174 h 1681"/>
              <a:gd name="connsiteX173" fmla="*/ 4415 w 19223"/>
              <a:gd name="connsiteY173" fmla="*/ 174 h 1681"/>
              <a:gd name="connsiteX174" fmla="*/ 4420 w 19223"/>
              <a:gd name="connsiteY174" fmla="*/ 166 h 1681"/>
              <a:gd name="connsiteX175" fmla="*/ 4565 w 19223"/>
              <a:gd name="connsiteY175" fmla="*/ 169 h 1681"/>
              <a:gd name="connsiteX176" fmla="*/ 4666 w 19223"/>
              <a:gd name="connsiteY176" fmla="*/ 198 h 1681"/>
              <a:gd name="connsiteX177" fmla="*/ 4667 w 19223"/>
              <a:gd name="connsiteY177" fmla="*/ 198 h 1681"/>
              <a:gd name="connsiteX178" fmla="*/ 4721 w 19223"/>
              <a:gd name="connsiteY178" fmla="*/ 225 h 1681"/>
              <a:gd name="connsiteX179" fmla="*/ 4960 w 19223"/>
              <a:gd name="connsiteY179" fmla="*/ 227 h 1681"/>
              <a:gd name="connsiteX180" fmla="*/ 4963 w 19223"/>
              <a:gd name="connsiteY180" fmla="*/ 227 h 1681"/>
              <a:gd name="connsiteX181" fmla="*/ 5039 w 19223"/>
              <a:gd name="connsiteY181" fmla="*/ 255 h 1681"/>
              <a:gd name="connsiteX182" fmla="*/ 5087 w 19223"/>
              <a:gd name="connsiteY182" fmla="*/ 261 h 1681"/>
              <a:gd name="connsiteX183" fmla="*/ 5141 w 19223"/>
              <a:gd name="connsiteY183" fmla="*/ 257 h 1681"/>
              <a:gd name="connsiteX184" fmla="*/ 5145 w 19223"/>
              <a:gd name="connsiteY184" fmla="*/ 252 h 1681"/>
              <a:gd name="connsiteX185" fmla="*/ 5159 w 19223"/>
              <a:gd name="connsiteY185" fmla="*/ 209 h 1681"/>
              <a:gd name="connsiteX186" fmla="*/ 5165 w 19223"/>
              <a:gd name="connsiteY186" fmla="*/ 204 h 1681"/>
              <a:gd name="connsiteX187" fmla="*/ 5284 w 19223"/>
              <a:gd name="connsiteY187" fmla="*/ 190 h 1681"/>
              <a:gd name="connsiteX188" fmla="*/ 5378 w 19223"/>
              <a:gd name="connsiteY188" fmla="*/ 195 h 1681"/>
              <a:gd name="connsiteX189" fmla="*/ 5386 w 19223"/>
              <a:gd name="connsiteY189" fmla="*/ 194 h 1681"/>
              <a:gd name="connsiteX190" fmla="*/ 5539 w 19223"/>
              <a:gd name="connsiteY190" fmla="*/ 115 h 1681"/>
              <a:gd name="connsiteX191" fmla="*/ 5580 w 19223"/>
              <a:gd name="connsiteY191" fmla="*/ 113 h 1681"/>
              <a:gd name="connsiteX192" fmla="*/ 5727 w 19223"/>
              <a:gd name="connsiteY192" fmla="*/ 114 h 1681"/>
              <a:gd name="connsiteX193" fmla="*/ 5813 w 19223"/>
              <a:gd name="connsiteY193" fmla="*/ 104 h 1681"/>
              <a:gd name="connsiteX194" fmla="*/ 5820 w 19223"/>
              <a:gd name="connsiteY194" fmla="*/ 110 h 1681"/>
              <a:gd name="connsiteX195" fmla="*/ 5826 w 19223"/>
              <a:gd name="connsiteY195" fmla="*/ 163 h 1681"/>
              <a:gd name="connsiteX196" fmla="*/ 5833 w 19223"/>
              <a:gd name="connsiteY196" fmla="*/ 170 h 1681"/>
              <a:gd name="connsiteX197" fmla="*/ 6090 w 19223"/>
              <a:gd name="connsiteY197" fmla="*/ 182 h 1681"/>
              <a:gd name="connsiteX198" fmla="*/ 6095 w 19223"/>
              <a:gd name="connsiteY198" fmla="*/ 190 h 1681"/>
              <a:gd name="connsiteX199" fmla="*/ 6093 w 19223"/>
              <a:gd name="connsiteY199" fmla="*/ 238 h 1681"/>
              <a:gd name="connsiteX200" fmla="*/ 6097 w 19223"/>
              <a:gd name="connsiteY200" fmla="*/ 247 h 1681"/>
              <a:gd name="connsiteX201" fmla="*/ 6257 w 19223"/>
              <a:gd name="connsiteY201" fmla="*/ 223 h 1681"/>
              <a:gd name="connsiteX202" fmla="*/ 6459 w 19223"/>
              <a:gd name="connsiteY202" fmla="*/ 163 h 1681"/>
              <a:gd name="connsiteX203" fmla="*/ 6570 w 19223"/>
              <a:gd name="connsiteY203" fmla="*/ 110 h 1681"/>
              <a:gd name="connsiteX204" fmla="*/ 6618 w 19223"/>
              <a:gd name="connsiteY204" fmla="*/ 118 h 1681"/>
              <a:gd name="connsiteX205" fmla="*/ 6887 w 19223"/>
              <a:gd name="connsiteY205" fmla="*/ 118 h 1681"/>
              <a:gd name="connsiteX206" fmla="*/ 6896 w 19223"/>
              <a:gd name="connsiteY206" fmla="*/ 112 h 1681"/>
              <a:gd name="connsiteX207" fmla="*/ 6988 w 19223"/>
              <a:gd name="connsiteY207" fmla="*/ 102 h 1681"/>
              <a:gd name="connsiteX208" fmla="*/ 6978 w 19223"/>
              <a:gd name="connsiteY208" fmla="*/ 99 h 1681"/>
              <a:gd name="connsiteX209" fmla="*/ 6993 w 19223"/>
              <a:gd name="connsiteY209" fmla="*/ 97 h 1681"/>
              <a:gd name="connsiteX210" fmla="*/ 7002 w 19223"/>
              <a:gd name="connsiteY210" fmla="*/ 96 h 1681"/>
              <a:gd name="connsiteX211" fmla="*/ 7120 w 19223"/>
              <a:gd name="connsiteY211" fmla="*/ 108 h 1681"/>
              <a:gd name="connsiteX212" fmla="*/ 7161 w 19223"/>
              <a:gd name="connsiteY212" fmla="*/ 121 h 1681"/>
              <a:gd name="connsiteX213" fmla="*/ 7221 w 19223"/>
              <a:gd name="connsiteY213" fmla="*/ 155 h 1681"/>
              <a:gd name="connsiteX214" fmla="*/ 7292 w 19223"/>
              <a:gd name="connsiteY214" fmla="*/ 111 h 1681"/>
              <a:gd name="connsiteX215" fmla="*/ 7341 w 19223"/>
              <a:gd name="connsiteY215" fmla="*/ 110 h 1681"/>
              <a:gd name="connsiteX216" fmla="*/ 7504 w 19223"/>
              <a:gd name="connsiteY216" fmla="*/ 106 h 1681"/>
              <a:gd name="connsiteX217" fmla="*/ 7619 w 19223"/>
              <a:gd name="connsiteY217" fmla="*/ 174 h 1681"/>
              <a:gd name="connsiteX218" fmla="*/ 7716 w 19223"/>
              <a:gd name="connsiteY218" fmla="*/ 154 h 1681"/>
              <a:gd name="connsiteX219" fmla="*/ 7758 w 19223"/>
              <a:gd name="connsiteY219" fmla="*/ 169 h 1681"/>
              <a:gd name="connsiteX220" fmla="*/ 7885 w 19223"/>
              <a:gd name="connsiteY220" fmla="*/ 187 h 1681"/>
              <a:gd name="connsiteX221" fmla="*/ 8168 w 19223"/>
              <a:gd name="connsiteY221" fmla="*/ 153 h 1681"/>
              <a:gd name="connsiteX222" fmla="*/ 8163 w 19223"/>
              <a:gd name="connsiteY222" fmla="*/ 118 h 1681"/>
              <a:gd name="connsiteX223" fmla="*/ 8174 w 19223"/>
              <a:gd name="connsiteY223" fmla="*/ 100 h 1681"/>
              <a:gd name="connsiteX224" fmla="*/ 8311 w 19223"/>
              <a:gd name="connsiteY224" fmla="*/ 118 h 1681"/>
              <a:gd name="connsiteX225" fmla="*/ 8312 w 19223"/>
              <a:gd name="connsiteY225" fmla="*/ 116 h 1681"/>
              <a:gd name="connsiteX226" fmla="*/ 8436 w 19223"/>
              <a:gd name="connsiteY226" fmla="*/ 60 h 1681"/>
              <a:gd name="connsiteX227" fmla="*/ 8486 w 19223"/>
              <a:gd name="connsiteY227" fmla="*/ 53 h 1681"/>
              <a:gd name="connsiteX228" fmla="*/ 8649 w 19223"/>
              <a:gd name="connsiteY228" fmla="*/ 179 h 1681"/>
              <a:gd name="connsiteX229" fmla="*/ 8780 w 19223"/>
              <a:gd name="connsiteY229" fmla="*/ 19 h 1681"/>
              <a:gd name="connsiteX230" fmla="*/ 8903 w 19223"/>
              <a:gd name="connsiteY230" fmla="*/ 94 h 1681"/>
              <a:gd name="connsiteX231" fmla="*/ 8959 w 19223"/>
              <a:gd name="connsiteY231" fmla="*/ 0 h 1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</a:cxnLst>
            <a:rect l="l" t="t" r="r" b="b"/>
            <a:pathLst>
              <a:path w="19223" h="1681">
                <a:moveTo>
                  <a:pt x="8959" y="0"/>
                </a:moveTo>
                <a:lnTo>
                  <a:pt x="9100" y="94"/>
                </a:lnTo>
                <a:lnTo>
                  <a:pt x="9204" y="9"/>
                </a:lnTo>
                <a:lnTo>
                  <a:pt x="9383" y="66"/>
                </a:lnTo>
                <a:lnTo>
                  <a:pt x="9552" y="9"/>
                </a:lnTo>
                <a:lnTo>
                  <a:pt x="9834" y="122"/>
                </a:lnTo>
                <a:lnTo>
                  <a:pt x="9994" y="75"/>
                </a:lnTo>
                <a:lnTo>
                  <a:pt x="10107" y="104"/>
                </a:lnTo>
                <a:lnTo>
                  <a:pt x="10362" y="132"/>
                </a:lnTo>
                <a:lnTo>
                  <a:pt x="10569" y="66"/>
                </a:lnTo>
                <a:lnTo>
                  <a:pt x="10766" y="169"/>
                </a:lnTo>
                <a:lnTo>
                  <a:pt x="10850" y="82"/>
                </a:lnTo>
                <a:lnTo>
                  <a:pt x="10852" y="82"/>
                </a:lnTo>
                <a:cubicBezTo>
                  <a:pt x="10873" y="92"/>
                  <a:pt x="10890" y="103"/>
                  <a:pt x="10903" y="116"/>
                </a:cubicBezTo>
                <a:cubicBezTo>
                  <a:pt x="10903" y="117"/>
                  <a:pt x="10903" y="118"/>
                  <a:pt x="10904" y="118"/>
                </a:cubicBezTo>
                <a:cubicBezTo>
                  <a:pt x="10928" y="160"/>
                  <a:pt x="10993" y="109"/>
                  <a:pt x="11040" y="100"/>
                </a:cubicBezTo>
                <a:cubicBezTo>
                  <a:pt x="11047" y="98"/>
                  <a:pt x="11053" y="108"/>
                  <a:pt x="11052" y="118"/>
                </a:cubicBezTo>
                <a:lnTo>
                  <a:pt x="11046" y="153"/>
                </a:lnTo>
                <a:cubicBezTo>
                  <a:pt x="11165" y="75"/>
                  <a:pt x="11285" y="146"/>
                  <a:pt x="11329" y="187"/>
                </a:cubicBezTo>
                <a:lnTo>
                  <a:pt x="11457" y="169"/>
                </a:lnTo>
                <a:cubicBezTo>
                  <a:pt x="11470" y="160"/>
                  <a:pt x="11485" y="155"/>
                  <a:pt x="11499" y="154"/>
                </a:cubicBezTo>
                <a:cubicBezTo>
                  <a:pt x="11530" y="150"/>
                  <a:pt x="11563" y="162"/>
                  <a:pt x="11596" y="174"/>
                </a:cubicBezTo>
                <a:cubicBezTo>
                  <a:pt x="11618" y="134"/>
                  <a:pt x="11664" y="116"/>
                  <a:pt x="11711" y="106"/>
                </a:cubicBezTo>
                <a:cubicBezTo>
                  <a:pt x="11765" y="93"/>
                  <a:pt x="11859" y="104"/>
                  <a:pt x="11873" y="110"/>
                </a:cubicBezTo>
                <a:cubicBezTo>
                  <a:pt x="11889" y="116"/>
                  <a:pt x="11906" y="113"/>
                  <a:pt x="11923" y="111"/>
                </a:cubicBezTo>
                <a:cubicBezTo>
                  <a:pt x="11952" y="106"/>
                  <a:pt x="11980" y="102"/>
                  <a:pt x="11994" y="155"/>
                </a:cubicBezTo>
                <a:cubicBezTo>
                  <a:pt x="12010" y="141"/>
                  <a:pt x="12031" y="129"/>
                  <a:pt x="12053" y="121"/>
                </a:cubicBezTo>
                <a:cubicBezTo>
                  <a:pt x="12033" y="68"/>
                  <a:pt x="12094" y="108"/>
                  <a:pt x="12094" y="108"/>
                </a:cubicBezTo>
                <a:cubicBezTo>
                  <a:pt x="12139" y="97"/>
                  <a:pt x="12183" y="94"/>
                  <a:pt x="12213" y="96"/>
                </a:cubicBezTo>
                <a:cubicBezTo>
                  <a:pt x="12200" y="89"/>
                  <a:pt x="12205" y="84"/>
                  <a:pt x="12221" y="97"/>
                </a:cubicBezTo>
                <a:cubicBezTo>
                  <a:pt x="12227" y="97"/>
                  <a:pt x="12233" y="98"/>
                  <a:pt x="12237" y="99"/>
                </a:cubicBezTo>
                <a:cubicBezTo>
                  <a:pt x="12234" y="101"/>
                  <a:pt x="12231" y="102"/>
                  <a:pt x="12227" y="102"/>
                </a:cubicBezTo>
                <a:cubicBezTo>
                  <a:pt x="12253" y="120"/>
                  <a:pt x="12280" y="131"/>
                  <a:pt x="12319" y="112"/>
                </a:cubicBezTo>
                <a:cubicBezTo>
                  <a:pt x="12322" y="114"/>
                  <a:pt x="12325" y="116"/>
                  <a:pt x="12328" y="118"/>
                </a:cubicBezTo>
                <a:cubicBezTo>
                  <a:pt x="12408" y="174"/>
                  <a:pt x="12502" y="138"/>
                  <a:pt x="12597" y="118"/>
                </a:cubicBezTo>
                <a:cubicBezTo>
                  <a:pt x="12613" y="115"/>
                  <a:pt x="12629" y="112"/>
                  <a:pt x="12645" y="110"/>
                </a:cubicBezTo>
                <a:cubicBezTo>
                  <a:pt x="12707" y="103"/>
                  <a:pt x="12766" y="141"/>
                  <a:pt x="12755" y="163"/>
                </a:cubicBezTo>
                <a:cubicBezTo>
                  <a:pt x="12826" y="169"/>
                  <a:pt x="12895" y="199"/>
                  <a:pt x="12958" y="223"/>
                </a:cubicBezTo>
                <a:cubicBezTo>
                  <a:pt x="13018" y="246"/>
                  <a:pt x="13073" y="264"/>
                  <a:pt x="13118" y="247"/>
                </a:cubicBezTo>
                <a:cubicBezTo>
                  <a:pt x="13120" y="246"/>
                  <a:pt x="13122" y="242"/>
                  <a:pt x="13122" y="238"/>
                </a:cubicBezTo>
                <a:lnTo>
                  <a:pt x="13120" y="190"/>
                </a:lnTo>
                <a:cubicBezTo>
                  <a:pt x="13120" y="186"/>
                  <a:pt x="13122" y="182"/>
                  <a:pt x="13125" y="182"/>
                </a:cubicBezTo>
                <a:cubicBezTo>
                  <a:pt x="13225" y="167"/>
                  <a:pt x="13303" y="157"/>
                  <a:pt x="13382" y="170"/>
                </a:cubicBezTo>
                <a:cubicBezTo>
                  <a:pt x="13385" y="171"/>
                  <a:pt x="13388" y="168"/>
                  <a:pt x="13388" y="163"/>
                </a:cubicBezTo>
                <a:lnTo>
                  <a:pt x="13395" y="110"/>
                </a:lnTo>
                <a:cubicBezTo>
                  <a:pt x="13395" y="106"/>
                  <a:pt x="13399" y="103"/>
                  <a:pt x="13402" y="104"/>
                </a:cubicBezTo>
                <a:cubicBezTo>
                  <a:pt x="13426" y="111"/>
                  <a:pt x="13455" y="113"/>
                  <a:pt x="13487" y="114"/>
                </a:cubicBezTo>
                <a:cubicBezTo>
                  <a:pt x="13534" y="115"/>
                  <a:pt x="13585" y="112"/>
                  <a:pt x="13635" y="113"/>
                </a:cubicBezTo>
                <a:cubicBezTo>
                  <a:pt x="13649" y="113"/>
                  <a:pt x="13662" y="113"/>
                  <a:pt x="13676" y="115"/>
                </a:cubicBezTo>
                <a:cubicBezTo>
                  <a:pt x="13742" y="120"/>
                  <a:pt x="13800" y="138"/>
                  <a:pt x="13829" y="194"/>
                </a:cubicBezTo>
                <a:cubicBezTo>
                  <a:pt x="13831" y="197"/>
                  <a:pt x="13834" y="198"/>
                  <a:pt x="13837" y="195"/>
                </a:cubicBezTo>
                <a:cubicBezTo>
                  <a:pt x="13854" y="175"/>
                  <a:pt x="13890" y="180"/>
                  <a:pt x="13930" y="190"/>
                </a:cubicBezTo>
                <a:cubicBezTo>
                  <a:pt x="13971" y="199"/>
                  <a:pt x="14018" y="212"/>
                  <a:pt x="14049" y="204"/>
                </a:cubicBezTo>
                <a:cubicBezTo>
                  <a:pt x="14052" y="203"/>
                  <a:pt x="14055" y="205"/>
                  <a:pt x="14056" y="209"/>
                </a:cubicBezTo>
                <a:lnTo>
                  <a:pt x="14069" y="252"/>
                </a:lnTo>
                <a:cubicBezTo>
                  <a:pt x="14070" y="255"/>
                  <a:pt x="14072" y="256"/>
                  <a:pt x="14074" y="257"/>
                </a:cubicBezTo>
                <a:cubicBezTo>
                  <a:pt x="14094" y="261"/>
                  <a:pt x="14111" y="261"/>
                  <a:pt x="14128" y="261"/>
                </a:cubicBezTo>
                <a:cubicBezTo>
                  <a:pt x="14145" y="260"/>
                  <a:pt x="14161" y="258"/>
                  <a:pt x="14176" y="255"/>
                </a:cubicBezTo>
                <a:cubicBezTo>
                  <a:pt x="14204" y="248"/>
                  <a:pt x="14228" y="238"/>
                  <a:pt x="14252" y="227"/>
                </a:cubicBezTo>
                <a:cubicBezTo>
                  <a:pt x="14252" y="227"/>
                  <a:pt x="14253" y="227"/>
                  <a:pt x="14255" y="227"/>
                </a:cubicBezTo>
                <a:cubicBezTo>
                  <a:pt x="14340" y="273"/>
                  <a:pt x="14421" y="257"/>
                  <a:pt x="14494" y="225"/>
                </a:cubicBezTo>
                <a:cubicBezTo>
                  <a:pt x="14512" y="216"/>
                  <a:pt x="14530" y="207"/>
                  <a:pt x="14548" y="198"/>
                </a:cubicBezTo>
                <a:cubicBezTo>
                  <a:pt x="14590" y="181"/>
                  <a:pt x="14620" y="174"/>
                  <a:pt x="14649" y="169"/>
                </a:cubicBezTo>
                <a:cubicBezTo>
                  <a:pt x="14704" y="160"/>
                  <a:pt x="14750" y="159"/>
                  <a:pt x="14794" y="166"/>
                </a:cubicBezTo>
                <a:cubicBezTo>
                  <a:pt x="14797" y="167"/>
                  <a:pt x="14799" y="170"/>
                  <a:pt x="14799" y="174"/>
                </a:cubicBezTo>
                <a:lnTo>
                  <a:pt x="14799" y="174"/>
                </a:lnTo>
                <a:cubicBezTo>
                  <a:pt x="14799" y="179"/>
                  <a:pt x="14802" y="182"/>
                  <a:pt x="14805" y="182"/>
                </a:cubicBezTo>
                <a:cubicBezTo>
                  <a:pt x="14858" y="178"/>
                  <a:pt x="14909" y="177"/>
                  <a:pt x="14959" y="176"/>
                </a:cubicBezTo>
                <a:cubicBezTo>
                  <a:pt x="14963" y="176"/>
                  <a:pt x="14964" y="183"/>
                  <a:pt x="14962" y="189"/>
                </a:cubicBezTo>
                <a:cubicBezTo>
                  <a:pt x="14960" y="192"/>
                  <a:pt x="15023" y="156"/>
                  <a:pt x="15061" y="175"/>
                </a:cubicBezTo>
                <a:cubicBezTo>
                  <a:pt x="15063" y="175"/>
                  <a:pt x="15063" y="175"/>
                  <a:pt x="15064" y="175"/>
                </a:cubicBezTo>
                <a:cubicBezTo>
                  <a:pt x="15120" y="163"/>
                  <a:pt x="15202" y="199"/>
                  <a:pt x="15257" y="250"/>
                </a:cubicBezTo>
                <a:cubicBezTo>
                  <a:pt x="15258" y="250"/>
                  <a:pt x="15258" y="251"/>
                  <a:pt x="15259" y="251"/>
                </a:cubicBezTo>
                <a:lnTo>
                  <a:pt x="15315" y="269"/>
                </a:lnTo>
                <a:cubicBezTo>
                  <a:pt x="15316" y="270"/>
                  <a:pt x="15318" y="270"/>
                  <a:pt x="15318" y="269"/>
                </a:cubicBezTo>
                <a:cubicBezTo>
                  <a:pt x="15371" y="244"/>
                  <a:pt x="15432" y="225"/>
                  <a:pt x="15470" y="206"/>
                </a:cubicBezTo>
                <a:cubicBezTo>
                  <a:pt x="15473" y="205"/>
                  <a:pt x="15475" y="206"/>
                  <a:pt x="15477" y="210"/>
                </a:cubicBezTo>
                <a:cubicBezTo>
                  <a:pt x="15479" y="216"/>
                  <a:pt x="15482" y="221"/>
                  <a:pt x="15488" y="227"/>
                </a:cubicBezTo>
                <a:cubicBezTo>
                  <a:pt x="15491" y="229"/>
                  <a:pt x="15494" y="229"/>
                  <a:pt x="15496" y="225"/>
                </a:cubicBezTo>
                <a:cubicBezTo>
                  <a:pt x="15533" y="170"/>
                  <a:pt x="15591" y="175"/>
                  <a:pt x="15649" y="192"/>
                </a:cubicBezTo>
                <a:cubicBezTo>
                  <a:pt x="15708" y="210"/>
                  <a:pt x="15768" y="240"/>
                  <a:pt x="15811" y="233"/>
                </a:cubicBezTo>
                <a:cubicBezTo>
                  <a:pt x="15813" y="232"/>
                  <a:pt x="15813" y="232"/>
                  <a:pt x="15815" y="232"/>
                </a:cubicBezTo>
                <a:cubicBezTo>
                  <a:pt x="15849" y="214"/>
                  <a:pt x="15852" y="194"/>
                  <a:pt x="15844" y="172"/>
                </a:cubicBezTo>
                <a:cubicBezTo>
                  <a:pt x="15839" y="162"/>
                  <a:pt x="15845" y="148"/>
                  <a:pt x="15854" y="151"/>
                </a:cubicBezTo>
                <a:cubicBezTo>
                  <a:pt x="15874" y="156"/>
                  <a:pt x="15896" y="156"/>
                  <a:pt x="15918" y="153"/>
                </a:cubicBezTo>
                <a:cubicBezTo>
                  <a:pt x="15953" y="147"/>
                  <a:pt x="15990" y="133"/>
                  <a:pt x="16025" y="116"/>
                </a:cubicBezTo>
                <a:cubicBezTo>
                  <a:pt x="16094" y="84"/>
                  <a:pt x="16154" y="46"/>
                  <a:pt x="16176" y="63"/>
                </a:cubicBezTo>
                <a:cubicBezTo>
                  <a:pt x="16176" y="63"/>
                  <a:pt x="16177" y="64"/>
                  <a:pt x="16178" y="64"/>
                </a:cubicBezTo>
                <a:cubicBezTo>
                  <a:pt x="16258" y="73"/>
                  <a:pt x="16211" y="141"/>
                  <a:pt x="16229" y="188"/>
                </a:cubicBezTo>
                <a:cubicBezTo>
                  <a:pt x="16230" y="191"/>
                  <a:pt x="16232" y="191"/>
                  <a:pt x="16234" y="191"/>
                </a:cubicBezTo>
                <a:cubicBezTo>
                  <a:pt x="16356" y="172"/>
                  <a:pt x="16411" y="190"/>
                  <a:pt x="16455" y="247"/>
                </a:cubicBezTo>
                <a:cubicBezTo>
                  <a:pt x="16494" y="299"/>
                  <a:pt x="16534" y="345"/>
                  <a:pt x="16564" y="335"/>
                </a:cubicBezTo>
                <a:cubicBezTo>
                  <a:pt x="16568" y="334"/>
                  <a:pt x="16568" y="326"/>
                  <a:pt x="16565" y="323"/>
                </a:cubicBezTo>
                <a:lnTo>
                  <a:pt x="16541" y="300"/>
                </a:lnTo>
                <a:cubicBezTo>
                  <a:pt x="16537" y="297"/>
                  <a:pt x="16538" y="289"/>
                  <a:pt x="16542" y="288"/>
                </a:cubicBezTo>
                <a:cubicBezTo>
                  <a:pt x="16550" y="285"/>
                  <a:pt x="16559" y="284"/>
                  <a:pt x="16568" y="284"/>
                </a:cubicBezTo>
                <a:cubicBezTo>
                  <a:pt x="16617" y="283"/>
                  <a:pt x="16668" y="317"/>
                  <a:pt x="16713" y="344"/>
                </a:cubicBezTo>
                <a:cubicBezTo>
                  <a:pt x="16767" y="377"/>
                  <a:pt x="16811" y="400"/>
                  <a:pt x="16821" y="330"/>
                </a:cubicBezTo>
                <a:cubicBezTo>
                  <a:pt x="16821" y="329"/>
                  <a:pt x="16821" y="328"/>
                  <a:pt x="16821" y="327"/>
                </a:cubicBezTo>
                <a:lnTo>
                  <a:pt x="16814" y="273"/>
                </a:lnTo>
                <a:cubicBezTo>
                  <a:pt x="16813" y="268"/>
                  <a:pt x="16816" y="264"/>
                  <a:pt x="16820" y="265"/>
                </a:cubicBezTo>
                <a:cubicBezTo>
                  <a:pt x="17005" y="353"/>
                  <a:pt x="16899" y="239"/>
                  <a:pt x="17095" y="322"/>
                </a:cubicBezTo>
                <a:lnTo>
                  <a:pt x="17092" y="333"/>
                </a:lnTo>
                <a:cubicBezTo>
                  <a:pt x="17178" y="323"/>
                  <a:pt x="17224" y="404"/>
                  <a:pt x="17268" y="310"/>
                </a:cubicBezTo>
                <a:cubicBezTo>
                  <a:pt x="17269" y="306"/>
                  <a:pt x="17268" y="301"/>
                  <a:pt x="17265" y="300"/>
                </a:cubicBezTo>
                <a:cubicBezTo>
                  <a:pt x="17265" y="300"/>
                  <a:pt x="17359" y="291"/>
                  <a:pt x="17469" y="301"/>
                </a:cubicBezTo>
                <a:cubicBezTo>
                  <a:pt x="17482" y="292"/>
                  <a:pt x="17536" y="278"/>
                  <a:pt x="17551" y="301"/>
                </a:cubicBezTo>
                <a:cubicBezTo>
                  <a:pt x="17554" y="257"/>
                  <a:pt x="17618" y="250"/>
                  <a:pt x="17688" y="254"/>
                </a:cubicBezTo>
                <a:cubicBezTo>
                  <a:pt x="17758" y="259"/>
                  <a:pt x="17810" y="328"/>
                  <a:pt x="17833" y="366"/>
                </a:cubicBezTo>
                <a:cubicBezTo>
                  <a:pt x="17884" y="299"/>
                  <a:pt x="17994" y="338"/>
                  <a:pt x="17995" y="330"/>
                </a:cubicBezTo>
                <a:cubicBezTo>
                  <a:pt x="18015" y="227"/>
                  <a:pt x="18108" y="144"/>
                  <a:pt x="18121" y="167"/>
                </a:cubicBezTo>
                <a:cubicBezTo>
                  <a:pt x="18133" y="188"/>
                  <a:pt x="18144" y="196"/>
                  <a:pt x="18157" y="226"/>
                </a:cubicBezTo>
                <a:cubicBezTo>
                  <a:pt x="18159" y="232"/>
                  <a:pt x="18165" y="234"/>
                  <a:pt x="18169" y="230"/>
                </a:cubicBezTo>
                <a:cubicBezTo>
                  <a:pt x="18215" y="187"/>
                  <a:pt x="18254" y="187"/>
                  <a:pt x="18298" y="196"/>
                </a:cubicBezTo>
                <a:cubicBezTo>
                  <a:pt x="18339" y="205"/>
                  <a:pt x="18435" y="253"/>
                  <a:pt x="18464" y="291"/>
                </a:cubicBezTo>
                <a:cubicBezTo>
                  <a:pt x="18468" y="295"/>
                  <a:pt x="18473" y="295"/>
                  <a:pt x="18476" y="291"/>
                </a:cubicBezTo>
                <a:cubicBezTo>
                  <a:pt x="18526" y="216"/>
                  <a:pt x="18959" y="256"/>
                  <a:pt x="19220" y="328"/>
                </a:cubicBezTo>
                <a:lnTo>
                  <a:pt x="19223" y="1680"/>
                </a:lnTo>
                <a:cubicBezTo>
                  <a:pt x="19216" y="1689"/>
                  <a:pt x="14" y="1647"/>
                  <a:pt x="0" y="1647"/>
                </a:cubicBezTo>
                <a:lnTo>
                  <a:pt x="6" y="810"/>
                </a:lnTo>
                <a:lnTo>
                  <a:pt x="6" y="576"/>
                </a:lnTo>
                <a:lnTo>
                  <a:pt x="6" y="338"/>
                </a:lnTo>
                <a:cubicBezTo>
                  <a:pt x="267" y="266"/>
                  <a:pt x="689" y="216"/>
                  <a:pt x="739" y="291"/>
                </a:cubicBezTo>
                <a:cubicBezTo>
                  <a:pt x="742" y="295"/>
                  <a:pt x="747" y="295"/>
                  <a:pt x="750" y="291"/>
                </a:cubicBezTo>
                <a:cubicBezTo>
                  <a:pt x="779" y="253"/>
                  <a:pt x="875" y="205"/>
                  <a:pt x="917" y="196"/>
                </a:cubicBezTo>
                <a:cubicBezTo>
                  <a:pt x="961" y="187"/>
                  <a:pt x="1000" y="187"/>
                  <a:pt x="1046" y="230"/>
                </a:cubicBezTo>
                <a:cubicBezTo>
                  <a:pt x="1050" y="234"/>
                  <a:pt x="1055" y="232"/>
                  <a:pt x="1058" y="226"/>
                </a:cubicBezTo>
                <a:cubicBezTo>
                  <a:pt x="1071" y="196"/>
                  <a:pt x="1082" y="188"/>
                  <a:pt x="1094" y="167"/>
                </a:cubicBezTo>
                <a:cubicBezTo>
                  <a:pt x="1107" y="144"/>
                  <a:pt x="1200" y="227"/>
                  <a:pt x="1220" y="330"/>
                </a:cubicBezTo>
                <a:cubicBezTo>
                  <a:pt x="1221" y="338"/>
                  <a:pt x="1330" y="299"/>
                  <a:pt x="1381" y="366"/>
                </a:cubicBezTo>
                <a:cubicBezTo>
                  <a:pt x="1405" y="328"/>
                  <a:pt x="1457" y="259"/>
                  <a:pt x="1527" y="254"/>
                </a:cubicBezTo>
                <a:cubicBezTo>
                  <a:pt x="1596" y="250"/>
                  <a:pt x="1660" y="257"/>
                  <a:pt x="1664" y="301"/>
                </a:cubicBezTo>
                <a:cubicBezTo>
                  <a:pt x="1679" y="278"/>
                  <a:pt x="1733" y="292"/>
                  <a:pt x="1745" y="301"/>
                </a:cubicBezTo>
                <a:cubicBezTo>
                  <a:pt x="1856" y="291"/>
                  <a:pt x="1950" y="300"/>
                  <a:pt x="1950" y="300"/>
                </a:cubicBezTo>
                <a:cubicBezTo>
                  <a:pt x="1947" y="301"/>
                  <a:pt x="1946" y="306"/>
                  <a:pt x="1947" y="310"/>
                </a:cubicBezTo>
                <a:cubicBezTo>
                  <a:pt x="1991" y="404"/>
                  <a:pt x="2036" y="323"/>
                  <a:pt x="2122" y="333"/>
                </a:cubicBezTo>
                <a:lnTo>
                  <a:pt x="2119" y="322"/>
                </a:lnTo>
                <a:cubicBezTo>
                  <a:pt x="2316" y="239"/>
                  <a:pt x="2210" y="353"/>
                  <a:pt x="2395" y="265"/>
                </a:cubicBezTo>
                <a:cubicBezTo>
                  <a:pt x="2398" y="264"/>
                  <a:pt x="2401" y="268"/>
                  <a:pt x="2401" y="273"/>
                </a:cubicBezTo>
                <a:lnTo>
                  <a:pt x="2393" y="327"/>
                </a:lnTo>
                <a:cubicBezTo>
                  <a:pt x="2393" y="328"/>
                  <a:pt x="2393" y="329"/>
                  <a:pt x="2393" y="330"/>
                </a:cubicBezTo>
                <a:cubicBezTo>
                  <a:pt x="2404" y="400"/>
                  <a:pt x="2447" y="377"/>
                  <a:pt x="2502" y="344"/>
                </a:cubicBezTo>
                <a:cubicBezTo>
                  <a:pt x="2546" y="317"/>
                  <a:pt x="2598" y="283"/>
                  <a:pt x="2647" y="284"/>
                </a:cubicBezTo>
                <a:cubicBezTo>
                  <a:pt x="2656" y="284"/>
                  <a:pt x="2664" y="285"/>
                  <a:pt x="2672" y="288"/>
                </a:cubicBezTo>
                <a:cubicBezTo>
                  <a:pt x="2676" y="289"/>
                  <a:pt x="2678" y="297"/>
                  <a:pt x="2674" y="300"/>
                </a:cubicBezTo>
                <a:lnTo>
                  <a:pt x="2649" y="323"/>
                </a:lnTo>
                <a:cubicBezTo>
                  <a:pt x="2646" y="326"/>
                  <a:pt x="2647" y="334"/>
                  <a:pt x="2651" y="335"/>
                </a:cubicBezTo>
                <a:cubicBezTo>
                  <a:pt x="2681" y="345"/>
                  <a:pt x="2720" y="299"/>
                  <a:pt x="2760" y="247"/>
                </a:cubicBezTo>
                <a:cubicBezTo>
                  <a:pt x="2803" y="190"/>
                  <a:pt x="2859" y="172"/>
                  <a:pt x="2980" y="191"/>
                </a:cubicBezTo>
                <a:cubicBezTo>
                  <a:pt x="2982" y="191"/>
                  <a:pt x="2984" y="191"/>
                  <a:pt x="2985" y="188"/>
                </a:cubicBezTo>
                <a:cubicBezTo>
                  <a:pt x="3003" y="141"/>
                  <a:pt x="2956" y="73"/>
                  <a:pt x="3037" y="64"/>
                </a:cubicBezTo>
                <a:cubicBezTo>
                  <a:pt x="3038" y="64"/>
                  <a:pt x="3038" y="63"/>
                  <a:pt x="3039" y="63"/>
                </a:cubicBezTo>
                <a:cubicBezTo>
                  <a:pt x="3061" y="46"/>
                  <a:pt x="3121" y="84"/>
                  <a:pt x="3189" y="116"/>
                </a:cubicBezTo>
                <a:cubicBezTo>
                  <a:pt x="3224" y="133"/>
                  <a:pt x="3262" y="147"/>
                  <a:pt x="3297" y="153"/>
                </a:cubicBezTo>
                <a:cubicBezTo>
                  <a:pt x="3319" y="156"/>
                  <a:pt x="3341" y="156"/>
                  <a:pt x="3361" y="151"/>
                </a:cubicBezTo>
                <a:cubicBezTo>
                  <a:pt x="3370" y="148"/>
                  <a:pt x="3375" y="162"/>
                  <a:pt x="3371" y="172"/>
                </a:cubicBezTo>
                <a:cubicBezTo>
                  <a:pt x="3363" y="194"/>
                  <a:pt x="3366" y="214"/>
                  <a:pt x="3400" y="232"/>
                </a:cubicBezTo>
                <a:cubicBezTo>
                  <a:pt x="3401" y="232"/>
                  <a:pt x="3402" y="232"/>
                  <a:pt x="3403" y="233"/>
                </a:cubicBezTo>
                <a:cubicBezTo>
                  <a:pt x="3447" y="240"/>
                  <a:pt x="3507" y="210"/>
                  <a:pt x="3566" y="192"/>
                </a:cubicBezTo>
                <a:cubicBezTo>
                  <a:pt x="3624" y="175"/>
                  <a:pt x="3681" y="170"/>
                  <a:pt x="3719" y="225"/>
                </a:cubicBezTo>
                <a:cubicBezTo>
                  <a:pt x="3721" y="229"/>
                  <a:pt x="3724" y="229"/>
                  <a:pt x="3726" y="227"/>
                </a:cubicBezTo>
                <a:cubicBezTo>
                  <a:pt x="3732" y="221"/>
                  <a:pt x="3736" y="216"/>
                  <a:pt x="3738" y="210"/>
                </a:cubicBezTo>
                <a:cubicBezTo>
                  <a:pt x="3739" y="206"/>
                  <a:pt x="3742" y="205"/>
                  <a:pt x="3744" y="206"/>
                </a:cubicBezTo>
                <a:cubicBezTo>
                  <a:pt x="3782" y="225"/>
                  <a:pt x="3844" y="244"/>
                  <a:pt x="3896" y="269"/>
                </a:cubicBezTo>
                <a:cubicBezTo>
                  <a:pt x="3897" y="270"/>
                  <a:pt x="3898" y="270"/>
                  <a:pt x="3900" y="269"/>
                </a:cubicBezTo>
                <a:lnTo>
                  <a:pt x="3956" y="251"/>
                </a:lnTo>
                <a:cubicBezTo>
                  <a:pt x="3956" y="251"/>
                  <a:pt x="3957" y="250"/>
                  <a:pt x="3957" y="250"/>
                </a:cubicBezTo>
                <a:cubicBezTo>
                  <a:pt x="4013" y="199"/>
                  <a:pt x="4095" y="163"/>
                  <a:pt x="4151" y="175"/>
                </a:cubicBezTo>
                <a:cubicBezTo>
                  <a:pt x="4151" y="175"/>
                  <a:pt x="4152" y="175"/>
                  <a:pt x="4153" y="175"/>
                </a:cubicBezTo>
                <a:cubicBezTo>
                  <a:pt x="4192" y="156"/>
                  <a:pt x="4254" y="192"/>
                  <a:pt x="4252" y="189"/>
                </a:cubicBezTo>
                <a:cubicBezTo>
                  <a:pt x="4250" y="183"/>
                  <a:pt x="4252" y="176"/>
                  <a:pt x="4256" y="176"/>
                </a:cubicBezTo>
                <a:cubicBezTo>
                  <a:pt x="4306" y="177"/>
                  <a:pt x="4357" y="178"/>
                  <a:pt x="4409" y="182"/>
                </a:cubicBezTo>
                <a:cubicBezTo>
                  <a:pt x="4413" y="182"/>
                  <a:pt x="4415" y="179"/>
                  <a:pt x="4415" y="174"/>
                </a:cubicBezTo>
                <a:lnTo>
                  <a:pt x="4415" y="174"/>
                </a:lnTo>
                <a:cubicBezTo>
                  <a:pt x="4415" y="170"/>
                  <a:pt x="4418" y="167"/>
                  <a:pt x="4420" y="166"/>
                </a:cubicBezTo>
                <a:cubicBezTo>
                  <a:pt x="4464" y="159"/>
                  <a:pt x="4510" y="160"/>
                  <a:pt x="4565" y="169"/>
                </a:cubicBezTo>
                <a:cubicBezTo>
                  <a:pt x="4594" y="174"/>
                  <a:pt x="4625" y="181"/>
                  <a:pt x="4666" y="198"/>
                </a:cubicBezTo>
                <a:cubicBezTo>
                  <a:pt x="4666" y="198"/>
                  <a:pt x="4666" y="198"/>
                  <a:pt x="4667" y="198"/>
                </a:cubicBezTo>
                <a:cubicBezTo>
                  <a:pt x="4685" y="207"/>
                  <a:pt x="4702" y="216"/>
                  <a:pt x="4721" y="225"/>
                </a:cubicBezTo>
                <a:cubicBezTo>
                  <a:pt x="4794" y="257"/>
                  <a:pt x="4874" y="273"/>
                  <a:pt x="4960" y="227"/>
                </a:cubicBezTo>
                <a:cubicBezTo>
                  <a:pt x="4961" y="227"/>
                  <a:pt x="4962" y="227"/>
                  <a:pt x="4963" y="227"/>
                </a:cubicBezTo>
                <a:cubicBezTo>
                  <a:pt x="4986" y="238"/>
                  <a:pt x="5011" y="248"/>
                  <a:pt x="5039" y="255"/>
                </a:cubicBezTo>
                <a:cubicBezTo>
                  <a:pt x="5054" y="258"/>
                  <a:pt x="5069" y="260"/>
                  <a:pt x="5087" y="261"/>
                </a:cubicBezTo>
                <a:cubicBezTo>
                  <a:pt x="5103" y="261"/>
                  <a:pt x="5121" y="261"/>
                  <a:pt x="5141" y="257"/>
                </a:cubicBezTo>
                <a:cubicBezTo>
                  <a:pt x="5143" y="256"/>
                  <a:pt x="5145" y="255"/>
                  <a:pt x="5145" y="252"/>
                </a:cubicBezTo>
                <a:lnTo>
                  <a:pt x="5159" y="209"/>
                </a:lnTo>
                <a:cubicBezTo>
                  <a:pt x="5160" y="205"/>
                  <a:pt x="5163" y="203"/>
                  <a:pt x="5165" y="204"/>
                </a:cubicBezTo>
                <a:cubicBezTo>
                  <a:pt x="5197" y="212"/>
                  <a:pt x="5243" y="199"/>
                  <a:pt x="5284" y="190"/>
                </a:cubicBezTo>
                <a:cubicBezTo>
                  <a:pt x="5324" y="180"/>
                  <a:pt x="5360" y="175"/>
                  <a:pt x="5378" y="195"/>
                </a:cubicBezTo>
                <a:cubicBezTo>
                  <a:pt x="5380" y="198"/>
                  <a:pt x="5384" y="197"/>
                  <a:pt x="5386" y="194"/>
                </a:cubicBezTo>
                <a:cubicBezTo>
                  <a:pt x="5415" y="138"/>
                  <a:pt x="5472" y="120"/>
                  <a:pt x="5539" y="115"/>
                </a:cubicBezTo>
                <a:cubicBezTo>
                  <a:pt x="5552" y="113"/>
                  <a:pt x="5566" y="113"/>
                  <a:pt x="5580" y="113"/>
                </a:cubicBezTo>
                <a:cubicBezTo>
                  <a:pt x="5629" y="112"/>
                  <a:pt x="5681" y="115"/>
                  <a:pt x="5727" y="114"/>
                </a:cubicBezTo>
                <a:cubicBezTo>
                  <a:pt x="5759" y="113"/>
                  <a:pt x="5789" y="111"/>
                  <a:pt x="5813" y="104"/>
                </a:cubicBezTo>
                <a:cubicBezTo>
                  <a:pt x="5816" y="103"/>
                  <a:pt x="5819" y="106"/>
                  <a:pt x="5820" y="110"/>
                </a:cubicBezTo>
                <a:lnTo>
                  <a:pt x="5826" y="163"/>
                </a:lnTo>
                <a:cubicBezTo>
                  <a:pt x="5827" y="168"/>
                  <a:pt x="5830" y="171"/>
                  <a:pt x="5833" y="170"/>
                </a:cubicBezTo>
                <a:cubicBezTo>
                  <a:pt x="5911" y="157"/>
                  <a:pt x="5990" y="167"/>
                  <a:pt x="6090" y="182"/>
                </a:cubicBezTo>
                <a:cubicBezTo>
                  <a:pt x="6093" y="182"/>
                  <a:pt x="6095" y="186"/>
                  <a:pt x="6095" y="190"/>
                </a:cubicBezTo>
                <a:lnTo>
                  <a:pt x="6093" y="238"/>
                </a:lnTo>
                <a:cubicBezTo>
                  <a:pt x="6093" y="242"/>
                  <a:pt x="6094" y="246"/>
                  <a:pt x="6097" y="247"/>
                </a:cubicBezTo>
                <a:cubicBezTo>
                  <a:pt x="6142" y="264"/>
                  <a:pt x="6196" y="246"/>
                  <a:pt x="6257" y="223"/>
                </a:cubicBezTo>
                <a:cubicBezTo>
                  <a:pt x="6319" y="199"/>
                  <a:pt x="6388" y="169"/>
                  <a:pt x="6459" y="163"/>
                </a:cubicBezTo>
                <a:cubicBezTo>
                  <a:pt x="6448" y="141"/>
                  <a:pt x="6507" y="103"/>
                  <a:pt x="6570" y="110"/>
                </a:cubicBezTo>
                <a:cubicBezTo>
                  <a:pt x="6586" y="112"/>
                  <a:pt x="6601" y="115"/>
                  <a:pt x="6618" y="118"/>
                </a:cubicBezTo>
                <a:cubicBezTo>
                  <a:pt x="6712" y="138"/>
                  <a:pt x="6807" y="174"/>
                  <a:pt x="6887" y="118"/>
                </a:cubicBezTo>
                <a:cubicBezTo>
                  <a:pt x="6890" y="116"/>
                  <a:pt x="6892" y="114"/>
                  <a:pt x="6896" y="112"/>
                </a:cubicBezTo>
                <a:cubicBezTo>
                  <a:pt x="6935" y="131"/>
                  <a:pt x="6962" y="120"/>
                  <a:pt x="6988" y="102"/>
                </a:cubicBezTo>
                <a:cubicBezTo>
                  <a:pt x="6984" y="102"/>
                  <a:pt x="6981" y="101"/>
                  <a:pt x="6978" y="99"/>
                </a:cubicBezTo>
                <a:cubicBezTo>
                  <a:pt x="6982" y="98"/>
                  <a:pt x="6988" y="97"/>
                  <a:pt x="6993" y="97"/>
                </a:cubicBezTo>
                <a:cubicBezTo>
                  <a:pt x="7010" y="84"/>
                  <a:pt x="7015" y="89"/>
                  <a:pt x="7002" y="96"/>
                </a:cubicBezTo>
                <a:cubicBezTo>
                  <a:pt x="7031" y="94"/>
                  <a:pt x="7076" y="97"/>
                  <a:pt x="7120" y="108"/>
                </a:cubicBezTo>
                <a:cubicBezTo>
                  <a:pt x="7120" y="108"/>
                  <a:pt x="7181" y="68"/>
                  <a:pt x="7161" y="121"/>
                </a:cubicBezTo>
                <a:cubicBezTo>
                  <a:pt x="7184" y="129"/>
                  <a:pt x="7205" y="141"/>
                  <a:pt x="7221" y="155"/>
                </a:cubicBezTo>
                <a:cubicBezTo>
                  <a:pt x="7235" y="102"/>
                  <a:pt x="7263" y="106"/>
                  <a:pt x="7292" y="111"/>
                </a:cubicBezTo>
                <a:cubicBezTo>
                  <a:pt x="7308" y="113"/>
                  <a:pt x="7326" y="116"/>
                  <a:pt x="7341" y="110"/>
                </a:cubicBezTo>
                <a:cubicBezTo>
                  <a:pt x="7355" y="104"/>
                  <a:pt x="7449" y="93"/>
                  <a:pt x="7504" y="106"/>
                </a:cubicBezTo>
                <a:cubicBezTo>
                  <a:pt x="7550" y="116"/>
                  <a:pt x="7597" y="134"/>
                  <a:pt x="7619" y="174"/>
                </a:cubicBezTo>
                <a:cubicBezTo>
                  <a:pt x="7651" y="162"/>
                  <a:pt x="7684" y="150"/>
                  <a:pt x="7716" y="154"/>
                </a:cubicBezTo>
                <a:cubicBezTo>
                  <a:pt x="7730" y="155"/>
                  <a:pt x="7744" y="160"/>
                  <a:pt x="7758" y="169"/>
                </a:cubicBezTo>
                <a:lnTo>
                  <a:pt x="7885" y="187"/>
                </a:lnTo>
                <a:cubicBezTo>
                  <a:pt x="7930" y="146"/>
                  <a:pt x="8049" y="75"/>
                  <a:pt x="8168" y="153"/>
                </a:cubicBezTo>
                <a:lnTo>
                  <a:pt x="8163" y="118"/>
                </a:lnTo>
                <a:cubicBezTo>
                  <a:pt x="8161" y="108"/>
                  <a:pt x="8167" y="98"/>
                  <a:pt x="8174" y="100"/>
                </a:cubicBezTo>
                <a:cubicBezTo>
                  <a:pt x="8221" y="109"/>
                  <a:pt x="8286" y="160"/>
                  <a:pt x="8311" y="118"/>
                </a:cubicBezTo>
                <a:cubicBezTo>
                  <a:pt x="8311" y="118"/>
                  <a:pt x="8311" y="117"/>
                  <a:pt x="8312" y="116"/>
                </a:cubicBezTo>
                <a:cubicBezTo>
                  <a:pt x="8337" y="89"/>
                  <a:pt x="8381" y="72"/>
                  <a:pt x="8436" y="60"/>
                </a:cubicBezTo>
                <a:lnTo>
                  <a:pt x="8486" y="53"/>
                </a:lnTo>
                <a:lnTo>
                  <a:pt x="8649" y="179"/>
                </a:lnTo>
                <a:lnTo>
                  <a:pt x="8780" y="19"/>
                </a:lnTo>
                <a:lnTo>
                  <a:pt x="8903" y="94"/>
                </a:lnTo>
                <a:lnTo>
                  <a:pt x="8959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406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ea typeface="汉仪书宋二简"/>
              <a:cs typeface="汉仪书宋二简" panose="02010600000101010101" charset="-122"/>
            </a:endParaRPr>
          </a:p>
        </p:txBody>
      </p:sp>
      <p:pic>
        <p:nvPicPr>
          <p:cNvPr id="2097159" name="图片 6" descr="黑白色的花  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868035" y="-11430"/>
            <a:ext cx="6323965" cy="6869430"/>
          </a:xfrm>
          <a:custGeom>
            <a:gdLst>
              <a:gd name="connsiteX0" fmla="*/ 0 w 4657694"/>
              <a:gd name="connsiteY0" fmla="*/ 0 h 6858000"/>
              <a:gd name="connsiteX1" fmla="*/ 4657694 w 4657694"/>
              <a:gd name="connsiteY1" fmla="*/ 0 h 6858000"/>
              <a:gd name="connsiteX2" fmla="*/ 4657694 w 4657694"/>
              <a:gd name="connsiteY2" fmla="*/ 6858000 h 6858000"/>
              <a:gd name="connsiteX3" fmla="*/ 0 w 4657694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57694" h="6858000">
                <a:moveTo>
                  <a:pt x="0" y="0"/>
                </a:moveTo>
                <a:lnTo>
                  <a:pt x="4657694" y="0"/>
                </a:lnTo>
                <a:lnTo>
                  <a:pt x="465769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地上站着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6000"/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2" name="任意多边形: 形状 22"/>
          <p:cNvSpPr/>
          <p:nvPr>
            <p:custDataLst>
              <p:tags r:id="rId3"/>
            </p:custDataLst>
          </p:nvPr>
        </p:nvSpPr>
        <p:spPr>
          <a:xfrm>
            <a:off x="-22860" y="4965700"/>
            <a:ext cx="12214860" cy="1892300"/>
          </a:xfrm>
          <a:custGeom>
            <a:gdLst>
              <a:gd name="connsiteX0" fmla="*/ 8973 w 19236"/>
              <a:gd name="connsiteY0" fmla="*/ 1343 h 2980"/>
              <a:gd name="connsiteX1" fmla="*/ 9114 w 19236"/>
              <a:gd name="connsiteY1" fmla="*/ 1437 h 2980"/>
              <a:gd name="connsiteX2" fmla="*/ 9218 w 19236"/>
              <a:gd name="connsiteY2" fmla="*/ 1352 h 2980"/>
              <a:gd name="connsiteX3" fmla="*/ 9397 w 19236"/>
              <a:gd name="connsiteY3" fmla="*/ 1409 h 2980"/>
              <a:gd name="connsiteX4" fmla="*/ 9566 w 19236"/>
              <a:gd name="connsiteY4" fmla="*/ 1352 h 2980"/>
              <a:gd name="connsiteX5" fmla="*/ 9848 w 19236"/>
              <a:gd name="connsiteY5" fmla="*/ 1465 h 2980"/>
              <a:gd name="connsiteX6" fmla="*/ 10008 w 19236"/>
              <a:gd name="connsiteY6" fmla="*/ 1418 h 2980"/>
              <a:gd name="connsiteX7" fmla="*/ 10121 w 19236"/>
              <a:gd name="connsiteY7" fmla="*/ 1447 h 2980"/>
              <a:gd name="connsiteX8" fmla="*/ 10376 w 19236"/>
              <a:gd name="connsiteY8" fmla="*/ 1475 h 2980"/>
              <a:gd name="connsiteX9" fmla="*/ 10583 w 19236"/>
              <a:gd name="connsiteY9" fmla="*/ 1409 h 2980"/>
              <a:gd name="connsiteX10" fmla="*/ 10780 w 19236"/>
              <a:gd name="connsiteY10" fmla="*/ 1512 h 2980"/>
              <a:gd name="connsiteX11" fmla="*/ 10864 w 19236"/>
              <a:gd name="connsiteY11" fmla="*/ 1425 h 2980"/>
              <a:gd name="connsiteX12" fmla="*/ 10866 w 19236"/>
              <a:gd name="connsiteY12" fmla="*/ 1425 h 2980"/>
              <a:gd name="connsiteX13" fmla="*/ 10917 w 19236"/>
              <a:gd name="connsiteY13" fmla="*/ 1459 h 2980"/>
              <a:gd name="connsiteX14" fmla="*/ 10918 w 19236"/>
              <a:gd name="connsiteY14" fmla="*/ 1461 h 2980"/>
              <a:gd name="connsiteX15" fmla="*/ 11054 w 19236"/>
              <a:gd name="connsiteY15" fmla="*/ 1443 h 2980"/>
              <a:gd name="connsiteX16" fmla="*/ 11066 w 19236"/>
              <a:gd name="connsiteY16" fmla="*/ 1461 h 2980"/>
              <a:gd name="connsiteX17" fmla="*/ 11060 w 19236"/>
              <a:gd name="connsiteY17" fmla="*/ 1496 h 2980"/>
              <a:gd name="connsiteX18" fmla="*/ 11343 w 19236"/>
              <a:gd name="connsiteY18" fmla="*/ 1530 h 2980"/>
              <a:gd name="connsiteX19" fmla="*/ 11471 w 19236"/>
              <a:gd name="connsiteY19" fmla="*/ 1512 h 2980"/>
              <a:gd name="connsiteX20" fmla="*/ 11513 w 19236"/>
              <a:gd name="connsiteY20" fmla="*/ 1497 h 2980"/>
              <a:gd name="connsiteX21" fmla="*/ 11610 w 19236"/>
              <a:gd name="connsiteY21" fmla="*/ 1517 h 2980"/>
              <a:gd name="connsiteX22" fmla="*/ 11725 w 19236"/>
              <a:gd name="connsiteY22" fmla="*/ 1449 h 2980"/>
              <a:gd name="connsiteX23" fmla="*/ 11887 w 19236"/>
              <a:gd name="connsiteY23" fmla="*/ 1453 h 2980"/>
              <a:gd name="connsiteX24" fmla="*/ 11937 w 19236"/>
              <a:gd name="connsiteY24" fmla="*/ 1454 h 2980"/>
              <a:gd name="connsiteX25" fmla="*/ 12008 w 19236"/>
              <a:gd name="connsiteY25" fmla="*/ 1498 h 2980"/>
              <a:gd name="connsiteX26" fmla="*/ 12067 w 19236"/>
              <a:gd name="connsiteY26" fmla="*/ 1464 h 2980"/>
              <a:gd name="connsiteX27" fmla="*/ 12108 w 19236"/>
              <a:gd name="connsiteY27" fmla="*/ 1451 h 2980"/>
              <a:gd name="connsiteX28" fmla="*/ 12227 w 19236"/>
              <a:gd name="connsiteY28" fmla="*/ 1439 h 2980"/>
              <a:gd name="connsiteX29" fmla="*/ 12235 w 19236"/>
              <a:gd name="connsiteY29" fmla="*/ 1440 h 2980"/>
              <a:gd name="connsiteX30" fmla="*/ 12251 w 19236"/>
              <a:gd name="connsiteY30" fmla="*/ 1442 h 2980"/>
              <a:gd name="connsiteX31" fmla="*/ 12241 w 19236"/>
              <a:gd name="connsiteY31" fmla="*/ 1445 h 2980"/>
              <a:gd name="connsiteX32" fmla="*/ 12333 w 19236"/>
              <a:gd name="connsiteY32" fmla="*/ 1455 h 2980"/>
              <a:gd name="connsiteX33" fmla="*/ 12342 w 19236"/>
              <a:gd name="connsiteY33" fmla="*/ 1461 h 2980"/>
              <a:gd name="connsiteX34" fmla="*/ 12611 w 19236"/>
              <a:gd name="connsiteY34" fmla="*/ 1461 h 2980"/>
              <a:gd name="connsiteX35" fmla="*/ 12659 w 19236"/>
              <a:gd name="connsiteY35" fmla="*/ 1453 h 2980"/>
              <a:gd name="connsiteX36" fmla="*/ 12769 w 19236"/>
              <a:gd name="connsiteY36" fmla="*/ 1506 h 2980"/>
              <a:gd name="connsiteX37" fmla="*/ 12972 w 19236"/>
              <a:gd name="connsiteY37" fmla="*/ 1566 h 2980"/>
              <a:gd name="connsiteX38" fmla="*/ 13132 w 19236"/>
              <a:gd name="connsiteY38" fmla="*/ 1590 h 2980"/>
              <a:gd name="connsiteX39" fmla="*/ 13136 w 19236"/>
              <a:gd name="connsiteY39" fmla="*/ 1581 h 2980"/>
              <a:gd name="connsiteX40" fmla="*/ 13134 w 19236"/>
              <a:gd name="connsiteY40" fmla="*/ 1533 h 2980"/>
              <a:gd name="connsiteX41" fmla="*/ 13139 w 19236"/>
              <a:gd name="connsiteY41" fmla="*/ 1525 h 2980"/>
              <a:gd name="connsiteX42" fmla="*/ 13396 w 19236"/>
              <a:gd name="connsiteY42" fmla="*/ 1513 h 2980"/>
              <a:gd name="connsiteX43" fmla="*/ 13402 w 19236"/>
              <a:gd name="connsiteY43" fmla="*/ 1506 h 2980"/>
              <a:gd name="connsiteX44" fmla="*/ 13409 w 19236"/>
              <a:gd name="connsiteY44" fmla="*/ 1453 h 2980"/>
              <a:gd name="connsiteX45" fmla="*/ 13416 w 19236"/>
              <a:gd name="connsiteY45" fmla="*/ 1447 h 2980"/>
              <a:gd name="connsiteX46" fmla="*/ 13501 w 19236"/>
              <a:gd name="connsiteY46" fmla="*/ 1457 h 2980"/>
              <a:gd name="connsiteX47" fmla="*/ 13649 w 19236"/>
              <a:gd name="connsiteY47" fmla="*/ 1456 h 2980"/>
              <a:gd name="connsiteX48" fmla="*/ 13690 w 19236"/>
              <a:gd name="connsiteY48" fmla="*/ 1458 h 2980"/>
              <a:gd name="connsiteX49" fmla="*/ 13843 w 19236"/>
              <a:gd name="connsiteY49" fmla="*/ 1537 h 2980"/>
              <a:gd name="connsiteX50" fmla="*/ 13851 w 19236"/>
              <a:gd name="connsiteY50" fmla="*/ 1538 h 2980"/>
              <a:gd name="connsiteX51" fmla="*/ 13944 w 19236"/>
              <a:gd name="connsiteY51" fmla="*/ 1533 h 2980"/>
              <a:gd name="connsiteX52" fmla="*/ 14063 w 19236"/>
              <a:gd name="connsiteY52" fmla="*/ 1547 h 2980"/>
              <a:gd name="connsiteX53" fmla="*/ 14070 w 19236"/>
              <a:gd name="connsiteY53" fmla="*/ 1552 h 2980"/>
              <a:gd name="connsiteX54" fmla="*/ 14083 w 19236"/>
              <a:gd name="connsiteY54" fmla="*/ 1595 h 2980"/>
              <a:gd name="connsiteX55" fmla="*/ 14088 w 19236"/>
              <a:gd name="connsiteY55" fmla="*/ 1600 h 2980"/>
              <a:gd name="connsiteX56" fmla="*/ 14142 w 19236"/>
              <a:gd name="connsiteY56" fmla="*/ 1604 h 2980"/>
              <a:gd name="connsiteX57" fmla="*/ 14190 w 19236"/>
              <a:gd name="connsiteY57" fmla="*/ 1598 h 2980"/>
              <a:gd name="connsiteX58" fmla="*/ 14266 w 19236"/>
              <a:gd name="connsiteY58" fmla="*/ 1570 h 2980"/>
              <a:gd name="connsiteX59" fmla="*/ 14269 w 19236"/>
              <a:gd name="connsiteY59" fmla="*/ 1570 h 2980"/>
              <a:gd name="connsiteX60" fmla="*/ 14508 w 19236"/>
              <a:gd name="connsiteY60" fmla="*/ 1568 h 2980"/>
              <a:gd name="connsiteX61" fmla="*/ 14562 w 19236"/>
              <a:gd name="connsiteY61" fmla="*/ 1541 h 2980"/>
              <a:gd name="connsiteX62" fmla="*/ 14663 w 19236"/>
              <a:gd name="connsiteY62" fmla="*/ 1512 h 2980"/>
              <a:gd name="connsiteX63" fmla="*/ 14808 w 19236"/>
              <a:gd name="connsiteY63" fmla="*/ 1509 h 2980"/>
              <a:gd name="connsiteX64" fmla="*/ 14813 w 19236"/>
              <a:gd name="connsiteY64" fmla="*/ 1517 h 2980"/>
              <a:gd name="connsiteX65" fmla="*/ 14813 w 19236"/>
              <a:gd name="connsiteY65" fmla="*/ 1517 h 2980"/>
              <a:gd name="connsiteX66" fmla="*/ 14819 w 19236"/>
              <a:gd name="connsiteY66" fmla="*/ 1525 h 2980"/>
              <a:gd name="connsiteX67" fmla="*/ 14973 w 19236"/>
              <a:gd name="connsiteY67" fmla="*/ 1519 h 2980"/>
              <a:gd name="connsiteX68" fmla="*/ 14976 w 19236"/>
              <a:gd name="connsiteY68" fmla="*/ 1532 h 2980"/>
              <a:gd name="connsiteX69" fmla="*/ 15075 w 19236"/>
              <a:gd name="connsiteY69" fmla="*/ 1518 h 2980"/>
              <a:gd name="connsiteX70" fmla="*/ 15078 w 19236"/>
              <a:gd name="connsiteY70" fmla="*/ 1518 h 2980"/>
              <a:gd name="connsiteX71" fmla="*/ 15271 w 19236"/>
              <a:gd name="connsiteY71" fmla="*/ 1593 h 2980"/>
              <a:gd name="connsiteX72" fmla="*/ 15273 w 19236"/>
              <a:gd name="connsiteY72" fmla="*/ 1594 h 2980"/>
              <a:gd name="connsiteX73" fmla="*/ 15329 w 19236"/>
              <a:gd name="connsiteY73" fmla="*/ 1612 h 2980"/>
              <a:gd name="connsiteX74" fmla="*/ 15332 w 19236"/>
              <a:gd name="connsiteY74" fmla="*/ 1612 h 2980"/>
              <a:gd name="connsiteX75" fmla="*/ 15484 w 19236"/>
              <a:gd name="connsiteY75" fmla="*/ 1549 h 2980"/>
              <a:gd name="connsiteX76" fmla="*/ 15491 w 19236"/>
              <a:gd name="connsiteY76" fmla="*/ 1553 h 2980"/>
              <a:gd name="connsiteX77" fmla="*/ 15502 w 19236"/>
              <a:gd name="connsiteY77" fmla="*/ 1570 h 2980"/>
              <a:gd name="connsiteX78" fmla="*/ 15510 w 19236"/>
              <a:gd name="connsiteY78" fmla="*/ 1568 h 2980"/>
              <a:gd name="connsiteX79" fmla="*/ 15663 w 19236"/>
              <a:gd name="connsiteY79" fmla="*/ 1535 h 2980"/>
              <a:gd name="connsiteX80" fmla="*/ 15825 w 19236"/>
              <a:gd name="connsiteY80" fmla="*/ 1576 h 2980"/>
              <a:gd name="connsiteX81" fmla="*/ 15829 w 19236"/>
              <a:gd name="connsiteY81" fmla="*/ 1575 h 2980"/>
              <a:gd name="connsiteX82" fmla="*/ 15858 w 19236"/>
              <a:gd name="connsiteY82" fmla="*/ 1515 h 2980"/>
              <a:gd name="connsiteX83" fmla="*/ 15868 w 19236"/>
              <a:gd name="connsiteY83" fmla="*/ 1494 h 2980"/>
              <a:gd name="connsiteX84" fmla="*/ 15932 w 19236"/>
              <a:gd name="connsiteY84" fmla="*/ 1496 h 2980"/>
              <a:gd name="connsiteX85" fmla="*/ 16039 w 19236"/>
              <a:gd name="connsiteY85" fmla="*/ 1459 h 2980"/>
              <a:gd name="connsiteX86" fmla="*/ 16190 w 19236"/>
              <a:gd name="connsiteY86" fmla="*/ 1406 h 2980"/>
              <a:gd name="connsiteX87" fmla="*/ 16192 w 19236"/>
              <a:gd name="connsiteY87" fmla="*/ 1407 h 2980"/>
              <a:gd name="connsiteX88" fmla="*/ 16243 w 19236"/>
              <a:gd name="connsiteY88" fmla="*/ 1531 h 2980"/>
              <a:gd name="connsiteX89" fmla="*/ 16248 w 19236"/>
              <a:gd name="connsiteY89" fmla="*/ 1534 h 2980"/>
              <a:gd name="connsiteX90" fmla="*/ 16469 w 19236"/>
              <a:gd name="connsiteY90" fmla="*/ 1590 h 2980"/>
              <a:gd name="connsiteX91" fmla="*/ 16578 w 19236"/>
              <a:gd name="connsiteY91" fmla="*/ 1678 h 2980"/>
              <a:gd name="connsiteX92" fmla="*/ 16579 w 19236"/>
              <a:gd name="connsiteY92" fmla="*/ 1666 h 2980"/>
              <a:gd name="connsiteX93" fmla="*/ 16555 w 19236"/>
              <a:gd name="connsiteY93" fmla="*/ 1643 h 2980"/>
              <a:gd name="connsiteX94" fmla="*/ 16556 w 19236"/>
              <a:gd name="connsiteY94" fmla="*/ 1631 h 2980"/>
              <a:gd name="connsiteX95" fmla="*/ 16582 w 19236"/>
              <a:gd name="connsiteY95" fmla="*/ 1627 h 2980"/>
              <a:gd name="connsiteX96" fmla="*/ 16727 w 19236"/>
              <a:gd name="connsiteY96" fmla="*/ 1687 h 2980"/>
              <a:gd name="connsiteX97" fmla="*/ 16835 w 19236"/>
              <a:gd name="connsiteY97" fmla="*/ 1673 h 2980"/>
              <a:gd name="connsiteX98" fmla="*/ 16835 w 19236"/>
              <a:gd name="connsiteY98" fmla="*/ 1670 h 2980"/>
              <a:gd name="connsiteX99" fmla="*/ 16828 w 19236"/>
              <a:gd name="connsiteY99" fmla="*/ 1616 h 2980"/>
              <a:gd name="connsiteX100" fmla="*/ 16834 w 19236"/>
              <a:gd name="connsiteY100" fmla="*/ 1608 h 2980"/>
              <a:gd name="connsiteX101" fmla="*/ 17109 w 19236"/>
              <a:gd name="connsiteY101" fmla="*/ 1665 h 2980"/>
              <a:gd name="connsiteX102" fmla="*/ 17106 w 19236"/>
              <a:gd name="connsiteY102" fmla="*/ 1676 h 2980"/>
              <a:gd name="connsiteX103" fmla="*/ 17282 w 19236"/>
              <a:gd name="connsiteY103" fmla="*/ 1653 h 2980"/>
              <a:gd name="connsiteX104" fmla="*/ 17279 w 19236"/>
              <a:gd name="connsiteY104" fmla="*/ 1643 h 2980"/>
              <a:gd name="connsiteX105" fmla="*/ 17483 w 19236"/>
              <a:gd name="connsiteY105" fmla="*/ 1644 h 2980"/>
              <a:gd name="connsiteX106" fmla="*/ 17565 w 19236"/>
              <a:gd name="connsiteY106" fmla="*/ 1644 h 2980"/>
              <a:gd name="connsiteX107" fmla="*/ 17702 w 19236"/>
              <a:gd name="connsiteY107" fmla="*/ 1597 h 2980"/>
              <a:gd name="connsiteX108" fmla="*/ 17847 w 19236"/>
              <a:gd name="connsiteY108" fmla="*/ 1709 h 2980"/>
              <a:gd name="connsiteX109" fmla="*/ 18009 w 19236"/>
              <a:gd name="connsiteY109" fmla="*/ 1673 h 2980"/>
              <a:gd name="connsiteX110" fmla="*/ 18135 w 19236"/>
              <a:gd name="connsiteY110" fmla="*/ 1510 h 2980"/>
              <a:gd name="connsiteX111" fmla="*/ 18171 w 19236"/>
              <a:gd name="connsiteY111" fmla="*/ 1569 h 2980"/>
              <a:gd name="connsiteX112" fmla="*/ 18183 w 19236"/>
              <a:gd name="connsiteY112" fmla="*/ 1573 h 2980"/>
              <a:gd name="connsiteX113" fmla="*/ 18312 w 19236"/>
              <a:gd name="connsiteY113" fmla="*/ 1539 h 2980"/>
              <a:gd name="connsiteX114" fmla="*/ 18478 w 19236"/>
              <a:gd name="connsiteY114" fmla="*/ 1634 h 2980"/>
              <a:gd name="connsiteX115" fmla="*/ 18490 w 19236"/>
              <a:gd name="connsiteY115" fmla="*/ 1634 h 2980"/>
              <a:gd name="connsiteX116" fmla="*/ 19223 w 19236"/>
              <a:gd name="connsiteY116" fmla="*/ 1681 h 2980"/>
              <a:gd name="connsiteX117" fmla="*/ 19223 w 19236"/>
              <a:gd name="connsiteY117" fmla="*/ 1919 h 2980"/>
              <a:gd name="connsiteX118" fmla="*/ 19194 w 19236"/>
              <a:gd name="connsiteY118" fmla="*/ 0 h 2980"/>
              <a:gd name="connsiteX119" fmla="*/ 19236 w 19236"/>
              <a:gd name="connsiteY119" fmla="*/ 2950 h 2980"/>
              <a:gd name="connsiteX120" fmla="*/ 0 w 19236"/>
              <a:gd name="connsiteY120" fmla="*/ 2980 h 2980"/>
              <a:gd name="connsiteX121" fmla="*/ 20 w 19236"/>
              <a:gd name="connsiteY121" fmla="*/ 2153 h 2980"/>
              <a:gd name="connsiteX122" fmla="*/ 20 w 19236"/>
              <a:gd name="connsiteY122" fmla="*/ 1919 h 2980"/>
              <a:gd name="connsiteX123" fmla="*/ 20 w 19236"/>
              <a:gd name="connsiteY123" fmla="*/ 1681 h 2980"/>
              <a:gd name="connsiteX124" fmla="*/ 753 w 19236"/>
              <a:gd name="connsiteY124" fmla="*/ 1634 h 2980"/>
              <a:gd name="connsiteX125" fmla="*/ 764 w 19236"/>
              <a:gd name="connsiteY125" fmla="*/ 1634 h 2980"/>
              <a:gd name="connsiteX126" fmla="*/ 931 w 19236"/>
              <a:gd name="connsiteY126" fmla="*/ 1539 h 2980"/>
              <a:gd name="connsiteX127" fmla="*/ 1060 w 19236"/>
              <a:gd name="connsiteY127" fmla="*/ 1573 h 2980"/>
              <a:gd name="connsiteX128" fmla="*/ 1072 w 19236"/>
              <a:gd name="connsiteY128" fmla="*/ 1569 h 2980"/>
              <a:gd name="connsiteX129" fmla="*/ 1108 w 19236"/>
              <a:gd name="connsiteY129" fmla="*/ 1510 h 2980"/>
              <a:gd name="connsiteX130" fmla="*/ 1234 w 19236"/>
              <a:gd name="connsiteY130" fmla="*/ 1673 h 2980"/>
              <a:gd name="connsiteX131" fmla="*/ 1395 w 19236"/>
              <a:gd name="connsiteY131" fmla="*/ 1709 h 2980"/>
              <a:gd name="connsiteX132" fmla="*/ 1541 w 19236"/>
              <a:gd name="connsiteY132" fmla="*/ 1597 h 2980"/>
              <a:gd name="connsiteX133" fmla="*/ 1678 w 19236"/>
              <a:gd name="connsiteY133" fmla="*/ 1644 h 2980"/>
              <a:gd name="connsiteX134" fmla="*/ 1759 w 19236"/>
              <a:gd name="connsiteY134" fmla="*/ 1644 h 2980"/>
              <a:gd name="connsiteX135" fmla="*/ 1964 w 19236"/>
              <a:gd name="connsiteY135" fmla="*/ 1643 h 2980"/>
              <a:gd name="connsiteX136" fmla="*/ 1961 w 19236"/>
              <a:gd name="connsiteY136" fmla="*/ 1653 h 2980"/>
              <a:gd name="connsiteX137" fmla="*/ 2136 w 19236"/>
              <a:gd name="connsiteY137" fmla="*/ 1676 h 2980"/>
              <a:gd name="connsiteX138" fmla="*/ 2133 w 19236"/>
              <a:gd name="connsiteY138" fmla="*/ 1665 h 2980"/>
              <a:gd name="connsiteX139" fmla="*/ 2409 w 19236"/>
              <a:gd name="connsiteY139" fmla="*/ 1608 h 2980"/>
              <a:gd name="connsiteX140" fmla="*/ 2415 w 19236"/>
              <a:gd name="connsiteY140" fmla="*/ 1616 h 2980"/>
              <a:gd name="connsiteX141" fmla="*/ 2407 w 19236"/>
              <a:gd name="connsiteY141" fmla="*/ 1670 h 2980"/>
              <a:gd name="connsiteX142" fmla="*/ 2407 w 19236"/>
              <a:gd name="connsiteY142" fmla="*/ 1673 h 2980"/>
              <a:gd name="connsiteX143" fmla="*/ 2516 w 19236"/>
              <a:gd name="connsiteY143" fmla="*/ 1687 h 2980"/>
              <a:gd name="connsiteX144" fmla="*/ 2661 w 19236"/>
              <a:gd name="connsiteY144" fmla="*/ 1627 h 2980"/>
              <a:gd name="connsiteX145" fmla="*/ 2686 w 19236"/>
              <a:gd name="connsiteY145" fmla="*/ 1631 h 2980"/>
              <a:gd name="connsiteX146" fmla="*/ 2688 w 19236"/>
              <a:gd name="connsiteY146" fmla="*/ 1643 h 2980"/>
              <a:gd name="connsiteX147" fmla="*/ 2663 w 19236"/>
              <a:gd name="connsiteY147" fmla="*/ 1666 h 2980"/>
              <a:gd name="connsiteX148" fmla="*/ 2665 w 19236"/>
              <a:gd name="connsiteY148" fmla="*/ 1678 h 2980"/>
              <a:gd name="connsiteX149" fmla="*/ 2774 w 19236"/>
              <a:gd name="connsiteY149" fmla="*/ 1590 h 2980"/>
              <a:gd name="connsiteX150" fmla="*/ 2994 w 19236"/>
              <a:gd name="connsiteY150" fmla="*/ 1534 h 2980"/>
              <a:gd name="connsiteX151" fmla="*/ 2999 w 19236"/>
              <a:gd name="connsiteY151" fmla="*/ 1531 h 2980"/>
              <a:gd name="connsiteX152" fmla="*/ 3051 w 19236"/>
              <a:gd name="connsiteY152" fmla="*/ 1407 h 2980"/>
              <a:gd name="connsiteX153" fmla="*/ 3053 w 19236"/>
              <a:gd name="connsiteY153" fmla="*/ 1406 h 2980"/>
              <a:gd name="connsiteX154" fmla="*/ 3203 w 19236"/>
              <a:gd name="connsiteY154" fmla="*/ 1459 h 2980"/>
              <a:gd name="connsiteX155" fmla="*/ 3311 w 19236"/>
              <a:gd name="connsiteY155" fmla="*/ 1496 h 2980"/>
              <a:gd name="connsiteX156" fmla="*/ 3375 w 19236"/>
              <a:gd name="connsiteY156" fmla="*/ 1494 h 2980"/>
              <a:gd name="connsiteX157" fmla="*/ 3385 w 19236"/>
              <a:gd name="connsiteY157" fmla="*/ 1515 h 2980"/>
              <a:gd name="connsiteX158" fmla="*/ 3414 w 19236"/>
              <a:gd name="connsiteY158" fmla="*/ 1575 h 2980"/>
              <a:gd name="connsiteX159" fmla="*/ 3417 w 19236"/>
              <a:gd name="connsiteY159" fmla="*/ 1576 h 2980"/>
              <a:gd name="connsiteX160" fmla="*/ 3580 w 19236"/>
              <a:gd name="connsiteY160" fmla="*/ 1535 h 2980"/>
              <a:gd name="connsiteX161" fmla="*/ 3733 w 19236"/>
              <a:gd name="connsiteY161" fmla="*/ 1568 h 2980"/>
              <a:gd name="connsiteX162" fmla="*/ 3740 w 19236"/>
              <a:gd name="connsiteY162" fmla="*/ 1570 h 2980"/>
              <a:gd name="connsiteX163" fmla="*/ 3752 w 19236"/>
              <a:gd name="connsiteY163" fmla="*/ 1553 h 2980"/>
              <a:gd name="connsiteX164" fmla="*/ 3758 w 19236"/>
              <a:gd name="connsiteY164" fmla="*/ 1549 h 2980"/>
              <a:gd name="connsiteX165" fmla="*/ 3910 w 19236"/>
              <a:gd name="connsiteY165" fmla="*/ 1612 h 2980"/>
              <a:gd name="connsiteX166" fmla="*/ 3914 w 19236"/>
              <a:gd name="connsiteY166" fmla="*/ 1612 h 2980"/>
              <a:gd name="connsiteX167" fmla="*/ 3970 w 19236"/>
              <a:gd name="connsiteY167" fmla="*/ 1594 h 2980"/>
              <a:gd name="connsiteX168" fmla="*/ 3971 w 19236"/>
              <a:gd name="connsiteY168" fmla="*/ 1593 h 2980"/>
              <a:gd name="connsiteX169" fmla="*/ 4165 w 19236"/>
              <a:gd name="connsiteY169" fmla="*/ 1518 h 2980"/>
              <a:gd name="connsiteX170" fmla="*/ 4167 w 19236"/>
              <a:gd name="connsiteY170" fmla="*/ 1518 h 2980"/>
              <a:gd name="connsiteX171" fmla="*/ 4266 w 19236"/>
              <a:gd name="connsiteY171" fmla="*/ 1532 h 2980"/>
              <a:gd name="connsiteX172" fmla="*/ 4270 w 19236"/>
              <a:gd name="connsiteY172" fmla="*/ 1519 h 2980"/>
              <a:gd name="connsiteX173" fmla="*/ 4423 w 19236"/>
              <a:gd name="connsiteY173" fmla="*/ 1525 h 2980"/>
              <a:gd name="connsiteX174" fmla="*/ 4429 w 19236"/>
              <a:gd name="connsiteY174" fmla="*/ 1517 h 2980"/>
              <a:gd name="connsiteX175" fmla="*/ 4429 w 19236"/>
              <a:gd name="connsiteY175" fmla="*/ 1517 h 2980"/>
              <a:gd name="connsiteX176" fmla="*/ 4434 w 19236"/>
              <a:gd name="connsiteY176" fmla="*/ 1509 h 2980"/>
              <a:gd name="connsiteX177" fmla="*/ 4579 w 19236"/>
              <a:gd name="connsiteY177" fmla="*/ 1512 h 2980"/>
              <a:gd name="connsiteX178" fmla="*/ 4680 w 19236"/>
              <a:gd name="connsiteY178" fmla="*/ 1541 h 2980"/>
              <a:gd name="connsiteX179" fmla="*/ 4681 w 19236"/>
              <a:gd name="connsiteY179" fmla="*/ 1541 h 2980"/>
              <a:gd name="connsiteX180" fmla="*/ 4735 w 19236"/>
              <a:gd name="connsiteY180" fmla="*/ 1568 h 2980"/>
              <a:gd name="connsiteX181" fmla="*/ 4974 w 19236"/>
              <a:gd name="connsiteY181" fmla="*/ 1570 h 2980"/>
              <a:gd name="connsiteX182" fmla="*/ 4977 w 19236"/>
              <a:gd name="connsiteY182" fmla="*/ 1570 h 2980"/>
              <a:gd name="connsiteX183" fmla="*/ 5053 w 19236"/>
              <a:gd name="connsiteY183" fmla="*/ 1598 h 2980"/>
              <a:gd name="connsiteX184" fmla="*/ 5101 w 19236"/>
              <a:gd name="connsiteY184" fmla="*/ 1604 h 2980"/>
              <a:gd name="connsiteX185" fmla="*/ 5155 w 19236"/>
              <a:gd name="connsiteY185" fmla="*/ 1600 h 2980"/>
              <a:gd name="connsiteX186" fmla="*/ 5159 w 19236"/>
              <a:gd name="connsiteY186" fmla="*/ 1595 h 2980"/>
              <a:gd name="connsiteX187" fmla="*/ 5173 w 19236"/>
              <a:gd name="connsiteY187" fmla="*/ 1552 h 2980"/>
              <a:gd name="connsiteX188" fmla="*/ 5179 w 19236"/>
              <a:gd name="connsiteY188" fmla="*/ 1547 h 2980"/>
              <a:gd name="connsiteX189" fmla="*/ 5298 w 19236"/>
              <a:gd name="connsiteY189" fmla="*/ 1533 h 2980"/>
              <a:gd name="connsiteX190" fmla="*/ 5392 w 19236"/>
              <a:gd name="connsiteY190" fmla="*/ 1538 h 2980"/>
              <a:gd name="connsiteX191" fmla="*/ 5400 w 19236"/>
              <a:gd name="connsiteY191" fmla="*/ 1537 h 2980"/>
              <a:gd name="connsiteX192" fmla="*/ 5553 w 19236"/>
              <a:gd name="connsiteY192" fmla="*/ 1458 h 2980"/>
              <a:gd name="connsiteX193" fmla="*/ 5594 w 19236"/>
              <a:gd name="connsiteY193" fmla="*/ 1456 h 2980"/>
              <a:gd name="connsiteX194" fmla="*/ 5741 w 19236"/>
              <a:gd name="connsiteY194" fmla="*/ 1457 h 2980"/>
              <a:gd name="connsiteX195" fmla="*/ 5827 w 19236"/>
              <a:gd name="connsiteY195" fmla="*/ 1447 h 2980"/>
              <a:gd name="connsiteX196" fmla="*/ 5834 w 19236"/>
              <a:gd name="connsiteY196" fmla="*/ 1453 h 2980"/>
              <a:gd name="connsiteX197" fmla="*/ 5840 w 19236"/>
              <a:gd name="connsiteY197" fmla="*/ 1506 h 2980"/>
              <a:gd name="connsiteX198" fmla="*/ 5847 w 19236"/>
              <a:gd name="connsiteY198" fmla="*/ 1513 h 2980"/>
              <a:gd name="connsiteX199" fmla="*/ 6104 w 19236"/>
              <a:gd name="connsiteY199" fmla="*/ 1525 h 2980"/>
              <a:gd name="connsiteX200" fmla="*/ 6109 w 19236"/>
              <a:gd name="connsiteY200" fmla="*/ 1533 h 2980"/>
              <a:gd name="connsiteX201" fmla="*/ 6107 w 19236"/>
              <a:gd name="connsiteY201" fmla="*/ 1581 h 2980"/>
              <a:gd name="connsiteX202" fmla="*/ 6111 w 19236"/>
              <a:gd name="connsiteY202" fmla="*/ 1590 h 2980"/>
              <a:gd name="connsiteX203" fmla="*/ 6271 w 19236"/>
              <a:gd name="connsiteY203" fmla="*/ 1566 h 2980"/>
              <a:gd name="connsiteX204" fmla="*/ 6473 w 19236"/>
              <a:gd name="connsiteY204" fmla="*/ 1506 h 2980"/>
              <a:gd name="connsiteX205" fmla="*/ 6584 w 19236"/>
              <a:gd name="connsiteY205" fmla="*/ 1453 h 2980"/>
              <a:gd name="connsiteX206" fmla="*/ 6632 w 19236"/>
              <a:gd name="connsiteY206" fmla="*/ 1461 h 2980"/>
              <a:gd name="connsiteX207" fmla="*/ 6901 w 19236"/>
              <a:gd name="connsiteY207" fmla="*/ 1461 h 2980"/>
              <a:gd name="connsiteX208" fmla="*/ 6910 w 19236"/>
              <a:gd name="connsiteY208" fmla="*/ 1455 h 2980"/>
              <a:gd name="connsiteX209" fmla="*/ 7002 w 19236"/>
              <a:gd name="connsiteY209" fmla="*/ 1445 h 2980"/>
              <a:gd name="connsiteX210" fmla="*/ 6992 w 19236"/>
              <a:gd name="connsiteY210" fmla="*/ 1442 h 2980"/>
              <a:gd name="connsiteX211" fmla="*/ 7007 w 19236"/>
              <a:gd name="connsiteY211" fmla="*/ 1440 h 2980"/>
              <a:gd name="connsiteX212" fmla="*/ 7016 w 19236"/>
              <a:gd name="connsiteY212" fmla="*/ 1439 h 2980"/>
              <a:gd name="connsiteX213" fmla="*/ 7134 w 19236"/>
              <a:gd name="connsiteY213" fmla="*/ 1451 h 2980"/>
              <a:gd name="connsiteX214" fmla="*/ 7175 w 19236"/>
              <a:gd name="connsiteY214" fmla="*/ 1464 h 2980"/>
              <a:gd name="connsiteX215" fmla="*/ 7235 w 19236"/>
              <a:gd name="connsiteY215" fmla="*/ 1498 h 2980"/>
              <a:gd name="connsiteX216" fmla="*/ 7306 w 19236"/>
              <a:gd name="connsiteY216" fmla="*/ 1454 h 2980"/>
              <a:gd name="connsiteX217" fmla="*/ 7355 w 19236"/>
              <a:gd name="connsiteY217" fmla="*/ 1453 h 2980"/>
              <a:gd name="connsiteX218" fmla="*/ 7518 w 19236"/>
              <a:gd name="connsiteY218" fmla="*/ 1449 h 2980"/>
              <a:gd name="connsiteX219" fmla="*/ 7633 w 19236"/>
              <a:gd name="connsiteY219" fmla="*/ 1517 h 2980"/>
              <a:gd name="connsiteX220" fmla="*/ 7730 w 19236"/>
              <a:gd name="connsiteY220" fmla="*/ 1497 h 2980"/>
              <a:gd name="connsiteX221" fmla="*/ 7772 w 19236"/>
              <a:gd name="connsiteY221" fmla="*/ 1512 h 2980"/>
              <a:gd name="connsiteX222" fmla="*/ 7899 w 19236"/>
              <a:gd name="connsiteY222" fmla="*/ 1530 h 2980"/>
              <a:gd name="connsiteX223" fmla="*/ 8182 w 19236"/>
              <a:gd name="connsiteY223" fmla="*/ 1496 h 2980"/>
              <a:gd name="connsiteX224" fmla="*/ 8177 w 19236"/>
              <a:gd name="connsiteY224" fmla="*/ 1461 h 2980"/>
              <a:gd name="connsiteX225" fmla="*/ 8188 w 19236"/>
              <a:gd name="connsiteY225" fmla="*/ 1443 h 2980"/>
              <a:gd name="connsiteX226" fmla="*/ 8325 w 19236"/>
              <a:gd name="connsiteY226" fmla="*/ 1461 h 2980"/>
              <a:gd name="connsiteX227" fmla="*/ 8326 w 19236"/>
              <a:gd name="connsiteY227" fmla="*/ 1459 h 2980"/>
              <a:gd name="connsiteX228" fmla="*/ 8450 w 19236"/>
              <a:gd name="connsiteY228" fmla="*/ 1403 h 2980"/>
              <a:gd name="connsiteX229" fmla="*/ 8500 w 19236"/>
              <a:gd name="connsiteY229" fmla="*/ 1396 h 2980"/>
              <a:gd name="connsiteX230" fmla="*/ 8663 w 19236"/>
              <a:gd name="connsiteY230" fmla="*/ 1522 h 2980"/>
              <a:gd name="connsiteX231" fmla="*/ 8794 w 19236"/>
              <a:gd name="connsiteY231" fmla="*/ 1362 h 2980"/>
              <a:gd name="connsiteX232" fmla="*/ 8917 w 19236"/>
              <a:gd name="connsiteY232" fmla="*/ 1437 h 2980"/>
              <a:gd name="connsiteX233" fmla="*/ 8973 w 19236"/>
              <a:gd name="connsiteY233" fmla="*/ 1343 h 2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</a:cxnLst>
            <a:rect l="l" t="t" r="r" b="b"/>
            <a:pathLst>
              <a:path w="19236" h="2980">
                <a:moveTo>
                  <a:pt x="8973" y="1343"/>
                </a:moveTo>
                <a:lnTo>
                  <a:pt x="9114" y="1437"/>
                </a:lnTo>
                <a:lnTo>
                  <a:pt x="9218" y="1352"/>
                </a:lnTo>
                <a:lnTo>
                  <a:pt x="9397" y="1409"/>
                </a:lnTo>
                <a:lnTo>
                  <a:pt x="9566" y="1352"/>
                </a:lnTo>
                <a:lnTo>
                  <a:pt x="9848" y="1465"/>
                </a:lnTo>
                <a:lnTo>
                  <a:pt x="10008" y="1418"/>
                </a:lnTo>
                <a:lnTo>
                  <a:pt x="10121" y="1447"/>
                </a:lnTo>
                <a:lnTo>
                  <a:pt x="10376" y="1475"/>
                </a:lnTo>
                <a:lnTo>
                  <a:pt x="10583" y="1409"/>
                </a:lnTo>
                <a:lnTo>
                  <a:pt x="10780" y="1512"/>
                </a:lnTo>
                <a:lnTo>
                  <a:pt x="10864" y="1425"/>
                </a:lnTo>
                <a:lnTo>
                  <a:pt x="10866" y="1425"/>
                </a:lnTo>
                <a:cubicBezTo>
                  <a:pt x="10887" y="1435"/>
                  <a:pt x="10904" y="1446"/>
                  <a:pt x="10917" y="1459"/>
                </a:cubicBezTo>
                <a:cubicBezTo>
                  <a:pt x="10917" y="1460"/>
                  <a:pt x="10917" y="1461"/>
                  <a:pt x="10918" y="1461"/>
                </a:cubicBezTo>
                <a:cubicBezTo>
                  <a:pt x="10942" y="1503"/>
                  <a:pt x="11007" y="1452"/>
                  <a:pt x="11054" y="1443"/>
                </a:cubicBezTo>
                <a:cubicBezTo>
                  <a:pt x="11061" y="1441"/>
                  <a:pt x="11067" y="1451"/>
                  <a:pt x="11066" y="1461"/>
                </a:cubicBezTo>
                <a:lnTo>
                  <a:pt x="11060" y="1496"/>
                </a:lnTo>
                <a:cubicBezTo>
                  <a:pt x="11179" y="1418"/>
                  <a:pt x="11299" y="1489"/>
                  <a:pt x="11343" y="1530"/>
                </a:cubicBezTo>
                <a:lnTo>
                  <a:pt x="11471" y="1512"/>
                </a:lnTo>
                <a:cubicBezTo>
                  <a:pt x="11484" y="1503"/>
                  <a:pt x="11499" y="1498"/>
                  <a:pt x="11513" y="1497"/>
                </a:cubicBezTo>
                <a:cubicBezTo>
                  <a:pt x="11544" y="1493"/>
                  <a:pt x="11577" y="1505"/>
                  <a:pt x="11610" y="1517"/>
                </a:cubicBezTo>
                <a:cubicBezTo>
                  <a:pt x="11632" y="1477"/>
                  <a:pt x="11678" y="1459"/>
                  <a:pt x="11725" y="1449"/>
                </a:cubicBezTo>
                <a:cubicBezTo>
                  <a:pt x="11779" y="1436"/>
                  <a:pt x="11873" y="1447"/>
                  <a:pt x="11887" y="1453"/>
                </a:cubicBezTo>
                <a:cubicBezTo>
                  <a:pt x="11903" y="1459"/>
                  <a:pt x="11920" y="1456"/>
                  <a:pt x="11937" y="1454"/>
                </a:cubicBezTo>
                <a:cubicBezTo>
                  <a:pt x="11966" y="1449"/>
                  <a:pt x="11994" y="1445"/>
                  <a:pt x="12008" y="1498"/>
                </a:cubicBezTo>
                <a:cubicBezTo>
                  <a:pt x="12024" y="1484"/>
                  <a:pt x="12045" y="1472"/>
                  <a:pt x="12067" y="1464"/>
                </a:cubicBezTo>
                <a:cubicBezTo>
                  <a:pt x="12047" y="1411"/>
                  <a:pt x="12108" y="1451"/>
                  <a:pt x="12108" y="1451"/>
                </a:cubicBezTo>
                <a:cubicBezTo>
                  <a:pt x="12153" y="1440"/>
                  <a:pt x="12197" y="1437"/>
                  <a:pt x="12227" y="1439"/>
                </a:cubicBezTo>
                <a:cubicBezTo>
                  <a:pt x="12214" y="1432"/>
                  <a:pt x="12219" y="1427"/>
                  <a:pt x="12235" y="1440"/>
                </a:cubicBezTo>
                <a:cubicBezTo>
                  <a:pt x="12241" y="1440"/>
                  <a:pt x="12247" y="1441"/>
                  <a:pt x="12251" y="1442"/>
                </a:cubicBezTo>
                <a:cubicBezTo>
                  <a:pt x="12248" y="1444"/>
                  <a:pt x="12245" y="1445"/>
                  <a:pt x="12241" y="1445"/>
                </a:cubicBezTo>
                <a:cubicBezTo>
                  <a:pt x="12267" y="1463"/>
                  <a:pt x="12294" y="1474"/>
                  <a:pt x="12333" y="1455"/>
                </a:cubicBezTo>
                <a:cubicBezTo>
                  <a:pt x="12336" y="1457"/>
                  <a:pt x="12339" y="1459"/>
                  <a:pt x="12342" y="1461"/>
                </a:cubicBezTo>
                <a:cubicBezTo>
                  <a:pt x="12422" y="1517"/>
                  <a:pt x="12516" y="1481"/>
                  <a:pt x="12611" y="1461"/>
                </a:cubicBezTo>
                <a:cubicBezTo>
                  <a:pt x="12627" y="1458"/>
                  <a:pt x="12643" y="1455"/>
                  <a:pt x="12659" y="1453"/>
                </a:cubicBezTo>
                <a:cubicBezTo>
                  <a:pt x="12721" y="1446"/>
                  <a:pt x="12780" y="1484"/>
                  <a:pt x="12769" y="1506"/>
                </a:cubicBezTo>
                <a:cubicBezTo>
                  <a:pt x="12840" y="1512"/>
                  <a:pt x="12909" y="1542"/>
                  <a:pt x="12972" y="1566"/>
                </a:cubicBezTo>
                <a:cubicBezTo>
                  <a:pt x="13032" y="1589"/>
                  <a:pt x="13087" y="1607"/>
                  <a:pt x="13132" y="1590"/>
                </a:cubicBezTo>
                <a:cubicBezTo>
                  <a:pt x="13134" y="1589"/>
                  <a:pt x="13136" y="1585"/>
                  <a:pt x="13136" y="1581"/>
                </a:cubicBezTo>
                <a:lnTo>
                  <a:pt x="13134" y="1533"/>
                </a:lnTo>
                <a:cubicBezTo>
                  <a:pt x="13134" y="1529"/>
                  <a:pt x="13136" y="1525"/>
                  <a:pt x="13139" y="1525"/>
                </a:cubicBezTo>
                <a:cubicBezTo>
                  <a:pt x="13239" y="1510"/>
                  <a:pt x="13317" y="1500"/>
                  <a:pt x="13396" y="1513"/>
                </a:cubicBezTo>
                <a:cubicBezTo>
                  <a:pt x="13399" y="1514"/>
                  <a:pt x="13402" y="1511"/>
                  <a:pt x="13402" y="1506"/>
                </a:cubicBezTo>
                <a:lnTo>
                  <a:pt x="13409" y="1453"/>
                </a:lnTo>
                <a:cubicBezTo>
                  <a:pt x="13409" y="1449"/>
                  <a:pt x="13413" y="1446"/>
                  <a:pt x="13416" y="1447"/>
                </a:cubicBezTo>
                <a:cubicBezTo>
                  <a:pt x="13440" y="1454"/>
                  <a:pt x="13469" y="1456"/>
                  <a:pt x="13501" y="1457"/>
                </a:cubicBezTo>
                <a:cubicBezTo>
                  <a:pt x="13548" y="1458"/>
                  <a:pt x="13599" y="1455"/>
                  <a:pt x="13649" y="1456"/>
                </a:cubicBezTo>
                <a:cubicBezTo>
                  <a:pt x="13663" y="1456"/>
                  <a:pt x="13676" y="1456"/>
                  <a:pt x="13690" y="1458"/>
                </a:cubicBezTo>
                <a:cubicBezTo>
                  <a:pt x="13756" y="1463"/>
                  <a:pt x="13814" y="1481"/>
                  <a:pt x="13843" y="1537"/>
                </a:cubicBezTo>
                <a:cubicBezTo>
                  <a:pt x="13845" y="1540"/>
                  <a:pt x="13848" y="1541"/>
                  <a:pt x="13851" y="1538"/>
                </a:cubicBezTo>
                <a:cubicBezTo>
                  <a:pt x="13868" y="1518"/>
                  <a:pt x="13904" y="1523"/>
                  <a:pt x="13944" y="1533"/>
                </a:cubicBezTo>
                <a:cubicBezTo>
                  <a:pt x="13985" y="1542"/>
                  <a:pt x="14032" y="1555"/>
                  <a:pt x="14063" y="1547"/>
                </a:cubicBezTo>
                <a:cubicBezTo>
                  <a:pt x="14066" y="1546"/>
                  <a:pt x="14069" y="1548"/>
                  <a:pt x="14070" y="1552"/>
                </a:cubicBezTo>
                <a:lnTo>
                  <a:pt x="14083" y="1595"/>
                </a:lnTo>
                <a:cubicBezTo>
                  <a:pt x="14084" y="1598"/>
                  <a:pt x="14086" y="1599"/>
                  <a:pt x="14088" y="1600"/>
                </a:cubicBezTo>
                <a:cubicBezTo>
                  <a:pt x="14108" y="1604"/>
                  <a:pt x="14125" y="1604"/>
                  <a:pt x="14142" y="1604"/>
                </a:cubicBezTo>
                <a:cubicBezTo>
                  <a:pt x="14159" y="1603"/>
                  <a:pt x="14175" y="1601"/>
                  <a:pt x="14190" y="1598"/>
                </a:cubicBezTo>
                <a:cubicBezTo>
                  <a:pt x="14218" y="1591"/>
                  <a:pt x="14242" y="1581"/>
                  <a:pt x="14266" y="1570"/>
                </a:cubicBezTo>
                <a:cubicBezTo>
                  <a:pt x="14266" y="1570"/>
                  <a:pt x="14267" y="1570"/>
                  <a:pt x="14269" y="1570"/>
                </a:cubicBezTo>
                <a:cubicBezTo>
                  <a:pt x="14354" y="1616"/>
                  <a:pt x="14435" y="1600"/>
                  <a:pt x="14508" y="1568"/>
                </a:cubicBezTo>
                <a:cubicBezTo>
                  <a:pt x="14526" y="1559"/>
                  <a:pt x="14544" y="1550"/>
                  <a:pt x="14562" y="1541"/>
                </a:cubicBezTo>
                <a:cubicBezTo>
                  <a:pt x="14604" y="1524"/>
                  <a:pt x="14634" y="1517"/>
                  <a:pt x="14663" y="1512"/>
                </a:cubicBezTo>
                <a:cubicBezTo>
                  <a:pt x="14718" y="1503"/>
                  <a:pt x="14764" y="1502"/>
                  <a:pt x="14808" y="1509"/>
                </a:cubicBezTo>
                <a:cubicBezTo>
                  <a:pt x="14811" y="1510"/>
                  <a:pt x="14813" y="1513"/>
                  <a:pt x="14813" y="1517"/>
                </a:cubicBezTo>
                <a:lnTo>
                  <a:pt x="14813" y="1517"/>
                </a:lnTo>
                <a:cubicBezTo>
                  <a:pt x="14813" y="1522"/>
                  <a:pt x="14816" y="1525"/>
                  <a:pt x="14819" y="1525"/>
                </a:cubicBezTo>
                <a:cubicBezTo>
                  <a:pt x="14872" y="1521"/>
                  <a:pt x="14923" y="1520"/>
                  <a:pt x="14973" y="1519"/>
                </a:cubicBezTo>
                <a:cubicBezTo>
                  <a:pt x="14977" y="1519"/>
                  <a:pt x="14978" y="1526"/>
                  <a:pt x="14976" y="1532"/>
                </a:cubicBezTo>
                <a:cubicBezTo>
                  <a:pt x="14974" y="1535"/>
                  <a:pt x="15037" y="1499"/>
                  <a:pt x="15075" y="1518"/>
                </a:cubicBezTo>
                <a:cubicBezTo>
                  <a:pt x="15077" y="1518"/>
                  <a:pt x="15077" y="1518"/>
                  <a:pt x="15078" y="1518"/>
                </a:cubicBezTo>
                <a:cubicBezTo>
                  <a:pt x="15134" y="1506"/>
                  <a:pt x="15216" y="1542"/>
                  <a:pt x="15271" y="1593"/>
                </a:cubicBezTo>
                <a:cubicBezTo>
                  <a:pt x="15272" y="1593"/>
                  <a:pt x="15272" y="1594"/>
                  <a:pt x="15273" y="1594"/>
                </a:cubicBezTo>
                <a:lnTo>
                  <a:pt x="15329" y="1612"/>
                </a:lnTo>
                <a:cubicBezTo>
                  <a:pt x="15330" y="1613"/>
                  <a:pt x="15332" y="1613"/>
                  <a:pt x="15332" y="1612"/>
                </a:cubicBezTo>
                <a:cubicBezTo>
                  <a:pt x="15385" y="1587"/>
                  <a:pt x="15446" y="1568"/>
                  <a:pt x="15484" y="1549"/>
                </a:cubicBezTo>
                <a:cubicBezTo>
                  <a:pt x="15487" y="1548"/>
                  <a:pt x="15489" y="1549"/>
                  <a:pt x="15491" y="1553"/>
                </a:cubicBezTo>
                <a:cubicBezTo>
                  <a:pt x="15493" y="1559"/>
                  <a:pt x="15496" y="1564"/>
                  <a:pt x="15502" y="1570"/>
                </a:cubicBezTo>
                <a:cubicBezTo>
                  <a:pt x="15505" y="1572"/>
                  <a:pt x="15508" y="1572"/>
                  <a:pt x="15510" y="1568"/>
                </a:cubicBezTo>
                <a:cubicBezTo>
                  <a:pt x="15547" y="1513"/>
                  <a:pt x="15605" y="1518"/>
                  <a:pt x="15663" y="1535"/>
                </a:cubicBezTo>
                <a:cubicBezTo>
                  <a:pt x="15722" y="1553"/>
                  <a:pt x="15782" y="1583"/>
                  <a:pt x="15825" y="1576"/>
                </a:cubicBezTo>
                <a:cubicBezTo>
                  <a:pt x="15827" y="1575"/>
                  <a:pt x="15827" y="1575"/>
                  <a:pt x="15829" y="1575"/>
                </a:cubicBezTo>
                <a:cubicBezTo>
                  <a:pt x="15863" y="1557"/>
                  <a:pt x="15866" y="1537"/>
                  <a:pt x="15858" y="1515"/>
                </a:cubicBezTo>
                <a:cubicBezTo>
                  <a:pt x="15853" y="1505"/>
                  <a:pt x="15859" y="1491"/>
                  <a:pt x="15868" y="1494"/>
                </a:cubicBezTo>
                <a:cubicBezTo>
                  <a:pt x="15888" y="1499"/>
                  <a:pt x="15910" y="1499"/>
                  <a:pt x="15932" y="1496"/>
                </a:cubicBezTo>
                <a:cubicBezTo>
                  <a:pt x="15967" y="1490"/>
                  <a:pt x="16004" y="1476"/>
                  <a:pt x="16039" y="1459"/>
                </a:cubicBezTo>
                <a:cubicBezTo>
                  <a:pt x="16108" y="1427"/>
                  <a:pt x="16168" y="1389"/>
                  <a:pt x="16190" y="1406"/>
                </a:cubicBezTo>
                <a:cubicBezTo>
                  <a:pt x="16190" y="1406"/>
                  <a:pt x="16191" y="1407"/>
                  <a:pt x="16192" y="1407"/>
                </a:cubicBezTo>
                <a:cubicBezTo>
                  <a:pt x="16272" y="1416"/>
                  <a:pt x="16225" y="1484"/>
                  <a:pt x="16243" y="1531"/>
                </a:cubicBezTo>
                <a:cubicBezTo>
                  <a:pt x="16244" y="1534"/>
                  <a:pt x="16246" y="1534"/>
                  <a:pt x="16248" y="1534"/>
                </a:cubicBezTo>
                <a:cubicBezTo>
                  <a:pt x="16370" y="1515"/>
                  <a:pt x="16425" y="1533"/>
                  <a:pt x="16469" y="1590"/>
                </a:cubicBezTo>
                <a:cubicBezTo>
                  <a:pt x="16508" y="1642"/>
                  <a:pt x="16548" y="1688"/>
                  <a:pt x="16578" y="1678"/>
                </a:cubicBezTo>
                <a:cubicBezTo>
                  <a:pt x="16582" y="1677"/>
                  <a:pt x="16582" y="1669"/>
                  <a:pt x="16579" y="1666"/>
                </a:cubicBezTo>
                <a:lnTo>
                  <a:pt x="16555" y="1643"/>
                </a:lnTo>
                <a:cubicBezTo>
                  <a:pt x="16551" y="1640"/>
                  <a:pt x="16552" y="1632"/>
                  <a:pt x="16556" y="1631"/>
                </a:cubicBezTo>
                <a:cubicBezTo>
                  <a:pt x="16564" y="1628"/>
                  <a:pt x="16573" y="1627"/>
                  <a:pt x="16582" y="1627"/>
                </a:cubicBezTo>
                <a:cubicBezTo>
                  <a:pt x="16631" y="1626"/>
                  <a:pt x="16682" y="1660"/>
                  <a:pt x="16727" y="1687"/>
                </a:cubicBezTo>
                <a:cubicBezTo>
                  <a:pt x="16781" y="1720"/>
                  <a:pt x="16825" y="1743"/>
                  <a:pt x="16835" y="1673"/>
                </a:cubicBezTo>
                <a:cubicBezTo>
                  <a:pt x="16835" y="1672"/>
                  <a:pt x="16835" y="1671"/>
                  <a:pt x="16835" y="1670"/>
                </a:cubicBezTo>
                <a:lnTo>
                  <a:pt x="16828" y="1616"/>
                </a:lnTo>
                <a:cubicBezTo>
                  <a:pt x="16827" y="1611"/>
                  <a:pt x="16830" y="1607"/>
                  <a:pt x="16834" y="1608"/>
                </a:cubicBezTo>
                <a:cubicBezTo>
                  <a:pt x="17019" y="1696"/>
                  <a:pt x="16913" y="1582"/>
                  <a:pt x="17109" y="1665"/>
                </a:cubicBezTo>
                <a:lnTo>
                  <a:pt x="17106" y="1676"/>
                </a:lnTo>
                <a:cubicBezTo>
                  <a:pt x="17192" y="1666"/>
                  <a:pt x="17238" y="1747"/>
                  <a:pt x="17282" y="1653"/>
                </a:cubicBezTo>
                <a:cubicBezTo>
                  <a:pt x="17283" y="1649"/>
                  <a:pt x="17282" y="1644"/>
                  <a:pt x="17279" y="1643"/>
                </a:cubicBezTo>
                <a:cubicBezTo>
                  <a:pt x="17279" y="1643"/>
                  <a:pt x="17373" y="1634"/>
                  <a:pt x="17483" y="1644"/>
                </a:cubicBezTo>
                <a:cubicBezTo>
                  <a:pt x="17496" y="1635"/>
                  <a:pt x="17550" y="1621"/>
                  <a:pt x="17565" y="1644"/>
                </a:cubicBezTo>
                <a:cubicBezTo>
                  <a:pt x="17568" y="1600"/>
                  <a:pt x="17632" y="1593"/>
                  <a:pt x="17702" y="1597"/>
                </a:cubicBezTo>
                <a:cubicBezTo>
                  <a:pt x="17772" y="1602"/>
                  <a:pt x="17824" y="1671"/>
                  <a:pt x="17847" y="1709"/>
                </a:cubicBezTo>
                <a:cubicBezTo>
                  <a:pt x="17898" y="1642"/>
                  <a:pt x="18008" y="1681"/>
                  <a:pt x="18009" y="1673"/>
                </a:cubicBezTo>
                <a:cubicBezTo>
                  <a:pt x="18029" y="1570"/>
                  <a:pt x="18122" y="1487"/>
                  <a:pt x="18135" y="1510"/>
                </a:cubicBezTo>
                <a:cubicBezTo>
                  <a:pt x="18147" y="1531"/>
                  <a:pt x="18158" y="1539"/>
                  <a:pt x="18171" y="1569"/>
                </a:cubicBezTo>
                <a:cubicBezTo>
                  <a:pt x="18173" y="1575"/>
                  <a:pt x="18179" y="1577"/>
                  <a:pt x="18183" y="1573"/>
                </a:cubicBezTo>
                <a:cubicBezTo>
                  <a:pt x="18229" y="1530"/>
                  <a:pt x="18268" y="1530"/>
                  <a:pt x="18312" y="1539"/>
                </a:cubicBezTo>
                <a:cubicBezTo>
                  <a:pt x="18353" y="1548"/>
                  <a:pt x="18449" y="1596"/>
                  <a:pt x="18478" y="1634"/>
                </a:cubicBezTo>
                <a:cubicBezTo>
                  <a:pt x="18482" y="1638"/>
                  <a:pt x="18487" y="1638"/>
                  <a:pt x="18490" y="1634"/>
                </a:cubicBezTo>
                <a:cubicBezTo>
                  <a:pt x="18540" y="1559"/>
                  <a:pt x="18962" y="1609"/>
                  <a:pt x="19223" y="1681"/>
                </a:cubicBezTo>
                <a:lnTo>
                  <a:pt x="19223" y="1919"/>
                </a:lnTo>
                <a:lnTo>
                  <a:pt x="19194" y="0"/>
                </a:lnTo>
                <a:lnTo>
                  <a:pt x="19236" y="2950"/>
                </a:lnTo>
                <a:lnTo>
                  <a:pt x="0" y="2980"/>
                </a:lnTo>
                <a:lnTo>
                  <a:pt x="20" y="2153"/>
                </a:lnTo>
                <a:lnTo>
                  <a:pt x="20" y="1919"/>
                </a:lnTo>
                <a:lnTo>
                  <a:pt x="20" y="1681"/>
                </a:lnTo>
                <a:cubicBezTo>
                  <a:pt x="281" y="1609"/>
                  <a:pt x="703" y="1559"/>
                  <a:pt x="753" y="1634"/>
                </a:cubicBezTo>
                <a:cubicBezTo>
                  <a:pt x="756" y="1638"/>
                  <a:pt x="761" y="1638"/>
                  <a:pt x="764" y="1634"/>
                </a:cubicBezTo>
                <a:cubicBezTo>
                  <a:pt x="793" y="1596"/>
                  <a:pt x="889" y="1548"/>
                  <a:pt x="931" y="1539"/>
                </a:cubicBezTo>
                <a:cubicBezTo>
                  <a:pt x="975" y="1530"/>
                  <a:pt x="1014" y="1530"/>
                  <a:pt x="1060" y="1573"/>
                </a:cubicBezTo>
                <a:cubicBezTo>
                  <a:pt x="1064" y="1577"/>
                  <a:pt x="1069" y="1575"/>
                  <a:pt x="1072" y="1569"/>
                </a:cubicBezTo>
                <a:cubicBezTo>
                  <a:pt x="1085" y="1539"/>
                  <a:pt x="1096" y="1531"/>
                  <a:pt x="1108" y="1510"/>
                </a:cubicBezTo>
                <a:cubicBezTo>
                  <a:pt x="1121" y="1487"/>
                  <a:pt x="1214" y="1570"/>
                  <a:pt x="1234" y="1673"/>
                </a:cubicBezTo>
                <a:cubicBezTo>
                  <a:pt x="1235" y="1681"/>
                  <a:pt x="1344" y="1642"/>
                  <a:pt x="1395" y="1709"/>
                </a:cubicBezTo>
                <a:cubicBezTo>
                  <a:pt x="1419" y="1671"/>
                  <a:pt x="1471" y="1602"/>
                  <a:pt x="1541" y="1597"/>
                </a:cubicBezTo>
                <a:cubicBezTo>
                  <a:pt x="1610" y="1593"/>
                  <a:pt x="1674" y="1600"/>
                  <a:pt x="1678" y="1644"/>
                </a:cubicBezTo>
                <a:cubicBezTo>
                  <a:pt x="1693" y="1621"/>
                  <a:pt x="1747" y="1635"/>
                  <a:pt x="1759" y="1644"/>
                </a:cubicBezTo>
                <a:cubicBezTo>
                  <a:pt x="1870" y="1634"/>
                  <a:pt x="1964" y="1643"/>
                  <a:pt x="1964" y="1643"/>
                </a:cubicBezTo>
                <a:cubicBezTo>
                  <a:pt x="1961" y="1644"/>
                  <a:pt x="1960" y="1649"/>
                  <a:pt x="1961" y="1653"/>
                </a:cubicBezTo>
                <a:cubicBezTo>
                  <a:pt x="2005" y="1747"/>
                  <a:pt x="2050" y="1666"/>
                  <a:pt x="2136" y="1676"/>
                </a:cubicBezTo>
                <a:lnTo>
                  <a:pt x="2133" y="1665"/>
                </a:lnTo>
                <a:cubicBezTo>
                  <a:pt x="2330" y="1582"/>
                  <a:pt x="2224" y="1696"/>
                  <a:pt x="2409" y="1608"/>
                </a:cubicBezTo>
                <a:cubicBezTo>
                  <a:pt x="2412" y="1607"/>
                  <a:pt x="2415" y="1611"/>
                  <a:pt x="2415" y="1616"/>
                </a:cubicBezTo>
                <a:lnTo>
                  <a:pt x="2407" y="1670"/>
                </a:lnTo>
                <a:cubicBezTo>
                  <a:pt x="2407" y="1671"/>
                  <a:pt x="2407" y="1672"/>
                  <a:pt x="2407" y="1673"/>
                </a:cubicBezTo>
                <a:cubicBezTo>
                  <a:pt x="2418" y="1743"/>
                  <a:pt x="2461" y="1720"/>
                  <a:pt x="2516" y="1687"/>
                </a:cubicBezTo>
                <a:cubicBezTo>
                  <a:pt x="2560" y="1660"/>
                  <a:pt x="2612" y="1626"/>
                  <a:pt x="2661" y="1627"/>
                </a:cubicBezTo>
                <a:cubicBezTo>
                  <a:pt x="2670" y="1627"/>
                  <a:pt x="2678" y="1628"/>
                  <a:pt x="2686" y="1631"/>
                </a:cubicBezTo>
                <a:cubicBezTo>
                  <a:pt x="2690" y="1632"/>
                  <a:pt x="2692" y="1640"/>
                  <a:pt x="2688" y="1643"/>
                </a:cubicBezTo>
                <a:lnTo>
                  <a:pt x="2663" y="1666"/>
                </a:lnTo>
                <a:cubicBezTo>
                  <a:pt x="2660" y="1669"/>
                  <a:pt x="2661" y="1677"/>
                  <a:pt x="2665" y="1678"/>
                </a:cubicBezTo>
                <a:cubicBezTo>
                  <a:pt x="2695" y="1688"/>
                  <a:pt x="2734" y="1642"/>
                  <a:pt x="2774" y="1590"/>
                </a:cubicBezTo>
                <a:cubicBezTo>
                  <a:pt x="2817" y="1533"/>
                  <a:pt x="2873" y="1515"/>
                  <a:pt x="2994" y="1534"/>
                </a:cubicBezTo>
                <a:cubicBezTo>
                  <a:pt x="2996" y="1534"/>
                  <a:pt x="2998" y="1534"/>
                  <a:pt x="2999" y="1531"/>
                </a:cubicBezTo>
                <a:cubicBezTo>
                  <a:pt x="3017" y="1484"/>
                  <a:pt x="2970" y="1416"/>
                  <a:pt x="3051" y="1407"/>
                </a:cubicBezTo>
                <a:cubicBezTo>
                  <a:pt x="3052" y="1407"/>
                  <a:pt x="3052" y="1406"/>
                  <a:pt x="3053" y="1406"/>
                </a:cubicBezTo>
                <a:cubicBezTo>
                  <a:pt x="3075" y="1389"/>
                  <a:pt x="3135" y="1427"/>
                  <a:pt x="3203" y="1459"/>
                </a:cubicBezTo>
                <a:cubicBezTo>
                  <a:pt x="3238" y="1476"/>
                  <a:pt x="3276" y="1490"/>
                  <a:pt x="3311" y="1496"/>
                </a:cubicBezTo>
                <a:cubicBezTo>
                  <a:pt x="3333" y="1499"/>
                  <a:pt x="3355" y="1499"/>
                  <a:pt x="3375" y="1494"/>
                </a:cubicBezTo>
                <a:cubicBezTo>
                  <a:pt x="3384" y="1491"/>
                  <a:pt x="3389" y="1505"/>
                  <a:pt x="3385" y="1515"/>
                </a:cubicBezTo>
                <a:cubicBezTo>
                  <a:pt x="3377" y="1537"/>
                  <a:pt x="3380" y="1557"/>
                  <a:pt x="3414" y="1575"/>
                </a:cubicBezTo>
                <a:cubicBezTo>
                  <a:pt x="3415" y="1575"/>
                  <a:pt x="3416" y="1575"/>
                  <a:pt x="3417" y="1576"/>
                </a:cubicBezTo>
                <a:cubicBezTo>
                  <a:pt x="3461" y="1583"/>
                  <a:pt x="3521" y="1553"/>
                  <a:pt x="3580" y="1535"/>
                </a:cubicBezTo>
                <a:cubicBezTo>
                  <a:pt x="3638" y="1518"/>
                  <a:pt x="3695" y="1513"/>
                  <a:pt x="3733" y="1568"/>
                </a:cubicBezTo>
                <a:cubicBezTo>
                  <a:pt x="3735" y="1572"/>
                  <a:pt x="3738" y="1572"/>
                  <a:pt x="3740" y="1570"/>
                </a:cubicBezTo>
                <a:cubicBezTo>
                  <a:pt x="3746" y="1564"/>
                  <a:pt x="3750" y="1559"/>
                  <a:pt x="3752" y="1553"/>
                </a:cubicBezTo>
                <a:cubicBezTo>
                  <a:pt x="3753" y="1549"/>
                  <a:pt x="3756" y="1548"/>
                  <a:pt x="3758" y="1549"/>
                </a:cubicBezTo>
                <a:cubicBezTo>
                  <a:pt x="3796" y="1568"/>
                  <a:pt x="3858" y="1587"/>
                  <a:pt x="3910" y="1612"/>
                </a:cubicBezTo>
                <a:cubicBezTo>
                  <a:pt x="3911" y="1613"/>
                  <a:pt x="3912" y="1613"/>
                  <a:pt x="3914" y="1612"/>
                </a:cubicBezTo>
                <a:lnTo>
                  <a:pt x="3970" y="1594"/>
                </a:lnTo>
                <a:cubicBezTo>
                  <a:pt x="3970" y="1594"/>
                  <a:pt x="3971" y="1593"/>
                  <a:pt x="3971" y="1593"/>
                </a:cubicBezTo>
                <a:cubicBezTo>
                  <a:pt x="4027" y="1542"/>
                  <a:pt x="4109" y="1506"/>
                  <a:pt x="4165" y="1518"/>
                </a:cubicBezTo>
                <a:cubicBezTo>
                  <a:pt x="4165" y="1518"/>
                  <a:pt x="4166" y="1518"/>
                  <a:pt x="4167" y="1518"/>
                </a:cubicBezTo>
                <a:cubicBezTo>
                  <a:pt x="4206" y="1499"/>
                  <a:pt x="4268" y="1535"/>
                  <a:pt x="4266" y="1532"/>
                </a:cubicBezTo>
                <a:cubicBezTo>
                  <a:pt x="4264" y="1526"/>
                  <a:pt x="4266" y="1519"/>
                  <a:pt x="4270" y="1519"/>
                </a:cubicBezTo>
                <a:cubicBezTo>
                  <a:pt x="4320" y="1520"/>
                  <a:pt x="4371" y="1521"/>
                  <a:pt x="4423" y="1525"/>
                </a:cubicBezTo>
                <a:cubicBezTo>
                  <a:pt x="4427" y="1525"/>
                  <a:pt x="4429" y="1522"/>
                  <a:pt x="4429" y="1517"/>
                </a:cubicBezTo>
                <a:lnTo>
                  <a:pt x="4429" y="1517"/>
                </a:lnTo>
                <a:cubicBezTo>
                  <a:pt x="4429" y="1513"/>
                  <a:pt x="4432" y="1510"/>
                  <a:pt x="4434" y="1509"/>
                </a:cubicBezTo>
                <a:cubicBezTo>
                  <a:pt x="4478" y="1502"/>
                  <a:pt x="4524" y="1503"/>
                  <a:pt x="4579" y="1512"/>
                </a:cubicBezTo>
                <a:cubicBezTo>
                  <a:pt x="4608" y="1517"/>
                  <a:pt x="4639" y="1524"/>
                  <a:pt x="4680" y="1541"/>
                </a:cubicBezTo>
                <a:cubicBezTo>
                  <a:pt x="4680" y="1541"/>
                  <a:pt x="4680" y="1541"/>
                  <a:pt x="4681" y="1541"/>
                </a:cubicBezTo>
                <a:cubicBezTo>
                  <a:pt x="4699" y="1550"/>
                  <a:pt x="4716" y="1559"/>
                  <a:pt x="4735" y="1568"/>
                </a:cubicBezTo>
                <a:cubicBezTo>
                  <a:pt x="4808" y="1600"/>
                  <a:pt x="4888" y="1616"/>
                  <a:pt x="4974" y="1570"/>
                </a:cubicBezTo>
                <a:cubicBezTo>
                  <a:pt x="4975" y="1570"/>
                  <a:pt x="4976" y="1570"/>
                  <a:pt x="4977" y="1570"/>
                </a:cubicBezTo>
                <a:cubicBezTo>
                  <a:pt x="5000" y="1581"/>
                  <a:pt x="5025" y="1591"/>
                  <a:pt x="5053" y="1598"/>
                </a:cubicBezTo>
                <a:cubicBezTo>
                  <a:pt x="5068" y="1601"/>
                  <a:pt x="5083" y="1603"/>
                  <a:pt x="5101" y="1604"/>
                </a:cubicBezTo>
                <a:cubicBezTo>
                  <a:pt x="5117" y="1604"/>
                  <a:pt x="5135" y="1604"/>
                  <a:pt x="5155" y="1600"/>
                </a:cubicBezTo>
                <a:cubicBezTo>
                  <a:pt x="5157" y="1599"/>
                  <a:pt x="5159" y="1598"/>
                  <a:pt x="5159" y="1595"/>
                </a:cubicBezTo>
                <a:lnTo>
                  <a:pt x="5173" y="1552"/>
                </a:lnTo>
                <a:cubicBezTo>
                  <a:pt x="5174" y="1548"/>
                  <a:pt x="5177" y="1546"/>
                  <a:pt x="5179" y="1547"/>
                </a:cubicBezTo>
                <a:cubicBezTo>
                  <a:pt x="5211" y="1555"/>
                  <a:pt x="5257" y="1542"/>
                  <a:pt x="5298" y="1533"/>
                </a:cubicBezTo>
                <a:cubicBezTo>
                  <a:pt x="5338" y="1523"/>
                  <a:pt x="5374" y="1518"/>
                  <a:pt x="5392" y="1538"/>
                </a:cubicBezTo>
                <a:cubicBezTo>
                  <a:pt x="5394" y="1541"/>
                  <a:pt x="5398" y="1540"/>
                  <a:pt x="5400" y="1537"/>
                </a:cubicBezTo>
                <a:cubicBezTo>
                  <a:pt x="5429" y="1481"/>
                  <a:pt x="5486" y="1463"/>
                  <a:pt x="5553" y="1458"/>
                </a:cubicBezTo>
                <a:cubicBezTo>
                  <a:pt x="5566" y="1456"/>
                  <a:pt x="5580" y="1456"/>
                  <a:pt x="5594" y="1456"/>
                </a:cubicBezTo>
                <a:cubicBezTo>
                  <a:pt x="5643" y="1455"/>
                  <a:pt x="5695" y="1458"/>
                  <a:pt x="5741" y="1457"/>
                </a:cubicBezTo>
                <a:cubicBezTo>
                  <a:pt x="5773" y="1456"/>
                  <a:pt x="5803" y="1454"/>
                  <a:pt x="5827" y="1447"/>
                </a:cubicBezTo>
                <a:cubicBezTo>
                  <a:pt x="5830" y="1446"/>
                  <a:pt x="5833" y="1449"/>
                  <a:pt x="5834" y="1453"/>
                </a:cubicBezTo>
                <a:lnTo>
                  <a:pt x="5840" y="1506"/>
                </a:lnTo>
                <a:cubicBezTo>
                  <a:pt x="5841" y="1511"/>
                  <a:pt x="5844" y="1514"/>
                  <a:pt x="5847" y="1513"/>
                </a:cubicBezTo>
                <a:cubicBezTo>
                  <a:pt x="5925" y="1500"/>
                  <a:pt x="6004" y="1510"/>
                  <a:pt x="6104" y="1525"/>
                </a:cubicBezTo>
                <a:cubicBezTo>
                  <a:pt x="6107" y="1525"/>
                  <a:pt x="6109" y="1529"/>
                  <a:pt x="6109" y="1533"/>
                </a:cubicBezTo>
                <a:lnTo>
                  <a:pt x="6107" y="1581"/>
                </a:lnTo>
                <a:cubicBezTo>
                  <a:pt x="6107" y="1585"/>
                  <a:pt x="6108" y="1589"/>
                  <a:pt x="6111" y="1590"/>
                </a:cubicBezTo>
                <a:cubicBezTo>
                  <a:pt x="6156" y="1607"/>
                  <a:pt x="6210" y="1589"/>
                  <a:pt x="6271" y="1566"/>
                </a:cubicBezTo>
                <a:cubicBezTo>
                  <a:pt x="6333" y="1542"/>
                  <a:pt x="6402" y="1512"/>
                  <a:pt x="6473" y="1506"/>
                </a:cubicBezTo>
                <a:cubicBezTo>
                  <a:pt x="6462" y="1484"/>
                  <a:pt x="6521" y="1446"/>
                  <a:pt x="6584" y="1453"/>
                </a:cubicBezTo>
                <a:cubicBezTo>
                  <a:pt x="6600" y="1455"/>
                  <a:pt x="6615" y="1458"/>
                  <a:pt x="6632" y="1461"/>
                </a:cubicBezTo>
                <a:cubicBezTo>
                  <a:pt x="6726" y="1481"/>
                  <a:pt x="6821" y="1517"/>
                  <a:pt x="6901" y="1461"/>
                </a:cubicBezTo>
                <a:cubicBezTo>
                  <a:pt x="6904" y="1459"/>
                  <a:pt x="6906" y="1457"/>
                  <a:pt x="6910" y="1455"/>
                </a:cubicBezTo>
                <a:cubicBezTo>
                  <a:pt x="6949" y="1474"/>
                  <a:pt x="6976" y="1463"/>
                  <a:pt x="7002" y="1445"/>
                </a:cubicBezTo>
                <a:cubicBezTo>
                  <a:pt x="6998" y="1445"/>
                  <a:pt x="6995" y="1444"/>
                  <a:pt x="6992" y="1442"/>
                </a:cubicBezTo>
                <a:cubicBezTo>
                  <a:pt x="6996" y="1441"/>
                  <a:pt x="7002" y="1440"/>
                  <a:pt x="7007" y="1440"/>
                </a:cubicBezTo>
                <a:cubicBezTo>
                  <a:pt x="7024" y="1427"/>
                  <a:pt x="7029" y="1432"/>
                  <a:pt x="7016" y="1439"/>
                </a:cubicBezTo>
                <a:cubicBezTo>
                  <a:pt x="7045" y="1437"/>
                  <a:pt x="7090" y="1440"/>
                  <a:pt x="7134" y="1451"/>
                </a:cubicBezTo>
                <a:cubicBezTo>
                  <a:pt x="7134" y="1451"/>
                  <a:pt x="7195" y="1411"/>
                  <a:pt x="7175" y="1464"/>
                </a:cubicBezTo>
                <a:cubicBezTo>
                  <a:pt x="7198" y="1472"/>
                  <a:pt x="7219" y="1484"/>
                  <a:pt x="7235" y="1498"/>
                </a:cubicBezTo>
                <a:cubicBezTo>
                  <a:pt x="7249" y="1445"/>
                  <a:pt x="7277" y="1449"/>
                  <a:pt x="7306" y="1454"/>
                </a:cubicBezTo>
                <a:cubicBezTo>
                  <a:pt x="7322" y="1456"/>
                  <a:pt x="7340" y="1459"/>
                  <a:pt x="7355" y="1453"/>
                </a:cubicBezTo>
                <a:cubicBezTo>
                  <a:pt x="7369" y="1447"/>
                  <a:pt x="7463" y="1436"/>
                  <a:pt x="7518" y="1449"/>
                </a:cubicBezTo>
                <a:cubicBezTo>
                  <a:pt x="7564" y="1459"/>
                  <a:pt x="7611" y="1477"/>
                  <a:pt x="7633" y="1517"/>
                </a:cubicBezTo>
                <a:cubicBezTo>
                  <a:pt x="7665" y="1505"/>
                  <a:pt x="7698" y="1493"/>
                  <a:pt x="7730" y="1497"/>
                </a:cubicBezTo>
                <a:cubicBezTo>
                  <a:pt x="7744" y="1498"/>
                  <a:pt x="7758" y="1503"/>
                  <a:pt x="7772" y="1512"/>
                </a:cubicBezTo>
                <a:lnTo>
                  <a:pt x="7899" y="1530"/>
                </a:lnTo>
                <a:cubicBezTo>
                  <a:pt x="7944" y="1489"/>
                  <a:pt x="8063" y="1418"/>
                  <a:pt x="8182" y="1496"/>
                </a:cubicBezTo>
                <a:lnTo>
                  <a:pt x="8177" y="1461"/>
                </a:lnTo>
                <a:cubicBezTo>
                  <a:pt x="8175" y="1451"/>
                  <a:pt x="8181" y="1441"/>
                  <a:pt x="8188" y="1443"/>
                </a:cubicBezTo>
                <a:cubicBezTo>
                  <a:pt x="8235" y="1452"/>
                  <a:pt x="8300" y="1503"/>
                  <a:pt x="8325" y="1461"/>
                </a:cubicBezTo>
                <a:cubicBezTo>
                  <a:pt x="8325" y="1461"/>
                  <a:pt x="8325" y="1460"/>
                  <a:pt x="8326" y="1459"/>
                </a:cubicBezTo>
                <a:cubicBezTo>
                  <a:pt x="8351" y="1432"/>
                  <a:pt x="8395" y="1415"/>
                  <a:pt x="8450" y="1403"/>
                </a:cubicBezTo>
                <a:lnTo>
                  <a:pt x="8500" y="1396"/>
                </a:lnTo>
                <a:lnTo>
                  <a:pt x="8663" y="1522"/>
                </a:lnTo>
                <a:lnTo>
                  <a:pt x="8794" y="1362"/>
                </a:lnTo>
                <a:lnTo>
                  <a:pt x="8917" y="1437"/>
                </a:lnTo>
                <a:lnTo>
                  <a:pt x="8973" y="134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406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ea typeface="汉仪书宋二简"/>
              <a:cs typeface="汉仪书宋二简" panose="02010600000101010101" charset="-122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汉仪书宋二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63" name="图片 7" descr="黑白色的花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11039022" y="4761865"/>
            <a:ext cx="1155700" cy="2096135"/>
          </a:xfrm>
          <a:custGeom>
            <a:gdLst>
              <a:gd name="connsiteX0" fmla="*/ 0 w 3783377"/>
              <a:gd name="connsiteY0" fmla="*/ 0 h 6858000"/>
              <a:gd name="connsiteX1" fmla="*/ 3783377 w 3783377"/>
              <a:gd name="connsiteY1" fmla="*/ 0 h 6858000"/>
              <a:gd name="connsiteX2" fmla="*/ 3783377 w 3783377"/>
              <a:gd name="connsiteY2" fmla="*/ 6858000 h 6858000"/>
              <a:gd name="connsiteX3" fmla="*/ 0 w 3783377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377" h="6858000">
                <a:moveTo>
                  <a:pt x="0" y="0"/>
                </a:moveTo>
                <a:lnTo>
                  <a:pt x="3783377" y="0"/>
                </a:lnTo>
                <a:lnTo>
                  <a:pt x="378337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6" name="正文"/>
          <p:cNvSpPr txBox="1"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书宋二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0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0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0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0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0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8" descr="地上站着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6000"/>
          </a:blip>
          <a:stretch>
            <a:fillRect/>
          </a:stretch>
        </p:blipFill>
        <p:spPr>
          <a:xfrm>
            <a:off x="0" y="0"/>
            <a:ext cx="12192000" cy="385635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94" name="任意多边形: 形状 23"/>
          <p:cNvSpPr/>
          <p:nvPr>
            <p:custDataLst>
              <p:tags r:id="rId3"/>
            </p:custDataLst>
          </p:nvPr>
        </p:nvSpPr>
        <p:spPr>
          <a:xfrm>
            <a:off x="-18662" y="3429000"/>
            <a:ext cx="12229325" cy="3422434"/>
          </a:xfrm>
          <a:custGeom>
            <a:gdLst>
              <a:gd name="connsiteX0" fmla="*/ 5685250 w 12193626"/>
              <a:gd name="connsiteY0" fmla="*/ 0 h 3412443"/>
              <a:gd name="connsiteX1" fmla="*/ 5774898 w 12193626"/>
              <a:gd name="connsiteY1" fmla="*/ 59764 h 3412443"/>
              <a:gd name="connsiteX2" fmla="*/ 5840638 w 12193626"/>
              <a:gd name="connsiteY2" fmla="*/ 5976 h 3412443"/>
              <a:gd name="connsiteX3" fmla="*/ 5954191 w 12193626"/>
              <a:gd name="connsiteY3" fmla="*/ 41835 h 3412443"/>
              <a:gd name="connsiteX4" fmla="*/ 6061767 w 12193626"/>
              <a:gd name="connsiteY4" fmla="*/ 5976 h 3412443"/>
              <a:gd name="connsiteX5" fmla="*/ 6241061 w 12193626"/>
              <a:gd name="connsiteY5" fmla="*/ 77694 h 3412443"/>
              <a:gd name="connsiteX6" fmla="*/ 6342661 w 12193626"/>
              <a:gd name="connsiteY6" fmla="*/ 47811 h 3412443"/>
              <a:gd name="connsiteX7" fmla="*/ 6414379 w 12193626"/>
              <a:gd name="connsiteY7" fmla="*/ 65741 h 3412443"/>
              <a:gd name="connsiteX8" fmla="*/ 6575744 w 12193626"/>
              <a:gd name="connsiteY8" fmla="*/ 83670 h 3412443"/>
              <a:gd name="connsiteX9" fmla="*/ 6707226 w 12193626"/>
              <a:gd name="connsiteY9" fmla="*/ 41835 h 3412443"/>
              <a:gd name="connsiteX10" fmla="*/ 6832732 w 12193626"/>
              <a:gd name="connsiteY10" fmla="*/ 107576 h 3412443"/>
              <a:gd name="connsiteX11" fmla="*/ 6885928 w 12193626"/>
              <a:gd name="connsiteY11" fmla="*/ 51962 h 3412443"/>
              <a:gd name="connsiteX12" fmla="*/ 6887235 w 12193626"/>
              <a:gd name="connsiteY12" fmla="*/ 52362 h 3412443"/>
              <a:gd name="connsiteX13" fmla="*/ 6919371 w 12193626"/>
              <a:gd name="connsiteY13" fmla="*/ 73970 h 3412443"/>
              <a:gd name="connsiteX14" fmla="*/ 6920189 w 12193626"/>
              <a:gd name="connsiteY14" fmla="*/ 75197 h 3412443"/>
              <a:gd name="connsiteX15" fmla="*/ 7006853 w 12193626"/>
              <a:gd name="connsiteY15" fmla="*/ 63751 h 3412443"/>
              <a:gd name="connsiteX16" fmla="*/ 7014211 w 12193626"/>
              <a:gd name="connsiteY16" fmla="*/ 75197 h 3412443"/>
              <a:gd name="connsiteX17" fmla="*/ 7010532 w 12193626"/>
              <a:gd name="connsiteY17" fmla="*/ 97271 h 3412443"/>
              <a:gd name="connsiteX18" fmla="*/ 7190401 w 12193626"/>
              <a:gd name="connsiteY18" fmla="*/ 118528 h 3412443"/>
              <a:gd name="connsiteX19" fmla="*/ 7271343 w 12193626"/>
              <a:gd name="connsiteY19" fmla="*/ 107082 h 3412443"/>
              <a:gd name="connsiteX20" fmla="*/ 7297914 w 12193626"/>
              <a:gd name="connsiteY20" fmla="*/ 97680 h 3412443"/>
              <a:gd name="connsiteX21" fmla="*/ 7359642 w 12193626"/>
              <a:gd name="connsiteY21" fmla="*/ 110762 h 3412443"/>
              <a:gd name="connsiteX22" fmla="*/ 7432407 w 12193626"/>
              <a:gd name="connsiteY22" fmla="*/ 67021 h 3412443"/>
              <a:gd name="connsiteX23" fmla="*/ 7535831 w 12193626"/>
              <a:gd name="connsiteY23" fmla="*/ 69882 h 3412443"/>
              <a:gd name="connsiteX24" fmla="*/ 7567309 w 12193626"/>
              <a:gd name="connsiteY24" fmla="*/ 70291 h 3412443"/>
              <a:gd name="connsiteX25" fmla="*/ 7612276 w 12193626"/>
              <a:gd name="connsiteY25" fmla="*/ 98498 h 3412443"/>
              <a:gd name="connsiteX26" fmla="*/ 7649885 w 12193626"/>
              <a:gd name="connsiteY26" fmla="*/ 76831 h 3412443"/>
              <a:gd name="connsiteX27" fmla="*/ 7676048 w 12193626"/>
              <a:gd name="connsiteY27" fmla="*/ 68655 h 3412443"/>
              <a:gd name="connsiteX28" fmla="*/ 7751266 w 12193626"/>
              <a:gd name="connsiteY28" fmla="*/ 60889 h 3412443"/>
              <a:gd name="connsiteX29" fmla="*/ 7756580 w 12193626"/>
              <a:gd name="connsiteY29" fmla="*/ 61297 h 3412443"/>
              <a:gd name="connsiteX30" fmla="*/ 7766391 w 12193626"/>
              <a:gd name="connsiteY30" fmla="*/ 62933 h 3412443"/>
              <a:gd name="connsiteX31" fmla="*/ 7760260 w 12193626"/>
              <a:gd name="connsiteY31" fmla="*/ 64567 h 3412443"/>
              <a:gd name="connsiteX32" fmla="*/ 7818717 w 12193626"/>
              <a:gd name="connsiteY32" fmla="*/ 71109 h 3412443"/>
              <a:gd name="connsiteX33" fmla="*/ 7824440 w 12193626"/>
              <a:gd name="connsiteY33" fmla="*/ 75197 h 3412443"/>
              <a:gd name="connsiteX34" fmla="*/ 7995316 w 12193626"/>
              <a:gd name="connsiteY34" fmla="*/ 74787 h 3412443"/>
              <a:gd name="connsiteX35" fmla="*/ 8025567 w 12193626"/>
              <a:gd name="connsiteY35" fmla="*/ 69882 h 3412443"/>
              <a:gd name="connsiteX36" fmla="*/ 8095879 w 12193626"/>
              <a:gd name="connsiteY36" fmla="*/ 103812 h 3412443"/>
              <a:gd name="connsiteX37" fmla="*/ 8224240 w 12193626"/>
              <a:gd name="connsiteY37" fmla="*/ 141421 h 3412443"/>
              <a:gd name="connsiteX38" fmla="*/ 8326030 w 12193626"/>
              <a:gd name="connsiteY38" fmla="*/ 156546 h 3412443"/>
              <a:gd name="connsiteX39" fmla="*/ 8328482 w 12193626"/>
              <a:gd name="connsiteY39" fmla="*/ 151232 h 3412443"/>
              <a:gd name="connsiteX40" fmla="*/ 8327257 w 12193626"/>
              <a:gd name="connsiteY40" fmla="*/ 120572 h 3412443"/>
              <a:gd name="connsiteX41" fmla="*/ 8330526 w 12193626"/>
              <a:gd name="connsiteY41" fmla="*/ 115258 h 3412443"/>
              <a:gd name="connsiteX42" fmla="*/ 8493635 w 12193626"/>
              <a:gd name="connsiteY42" fmla="*/ 107900 h 3412443"/>
              <a:gd name="connsiteX43" fmla="*/ 8497723 w 12193626"/>
              <a:gd name="connsiteY43" fmla="*/ 103812 h 3412443"/>
              <a:gd name="connsiteX44" fmla="*/ 8501811 w 12193626"/>
              <a:gd name="connsiteY44" fmla="*/ 69882 h 3412443"/>
              <a:gd name="connsiteX45" fmla="*/ 8506307 w 12193626"/>
              <a:gd name="connsiteY45" fmla="*/ 65795 h 3412443"/>
              <a:gd name="connsiteX46" fmla="*/ 8560677 w 12193626"/>
              <a:gd name="connsiteY46" fmla="*/ 72335 h 3412443"/>
              <a:gd name="connsiteX47" fmla="*/ 8654291 w 12193626"/>
              <a:gd name="connsiteY47" fmla="*/ 71517 h 3412443"/>
              <a:gd name="connsiteX48" fmla="*/ 8680454 w 12193626"/>
              <a:gd name="connsiteY48" fmla="*/ 72743 h 3412443"/>
              <a:gd name="connsiteX49" fmla="*/ 8777338 w 12193626"/>
              <a:gd name="connsiteY49" fmla="*/ 123026 h 3412443"/>
              <a:gd name="connsiteX50" fmla="*/ 8782652 w 12193626"/>
              <a:gd name="connsiteY50" fmla="*/ 123842 h 3412443"/>
              <a:gd name="connsiteX51" fmla="*/ 8841927 w 12193626"/>
              <a:gd name="connsiteY51" fmla="*/ 120572 h 3412443"/>
              <a:gd name="connsiteX52" fmla="*/ 8917554 w 12193626"/>
              <a:gd name="connsiteY52" fmla="*/ 129566 h 3412443"/>
              <a:gd name="connsiteX53" fmla="*/ 8921642 w 12193626"/>
              <a:gd name="connsiteY53" fmla="*/ 132428 h 3412443"/>
              <a:gd name="connsiteX54" fmla="*/ 8930227 w 12193626"/>
              <a:gd name="connsiteY54" fmla="*/ 160226 h 3412443"/>
              <a:gd name="connsiteX55" fmla="*/ 8933088 w 12193626"/>
              <a:gd name="connsiteY55" fmla="*/ 163087 h 3412443"/>
              <a:gd name="connsiteX56" fmla="*/ 8967427 w 12193626"/>
              <a:gd name="connsiteY56" fmla="*/ 165540 h 3412443"/>
              <a:gd name="connsiteX57" fmla="*/ 8997678 w 12193626"/>
              <a:gd name="connsiteY57" fmla="*/ 161861 h 3412443"/>
              <a:gd name="connsiteX58" fmla="*/ 9045915 w 12193626"/>
              <a:gd name="connsiteY58" fmla="*/ 144282 h 3412443"/>
              <a:gd name="connsiteX59" fmla="*/ 9047958 w 12193626"/>
              <a:gd name="connsiteY59" fmla="*/ 144282 h 3412443"/>
              <a:gd name="connsiteX60" fmla="*/ 9199622 w 12193626"/>
              <a:gd name="connsiteY60" fmla="*/ 142648 h 3412443"/>
              <a:gd name="connsiteX61" fmla="*/ 9233960 w 12193626"/>
              <a:gd name="connsiteY61" fmla="*/ 125478 h 3412443"/>
              <a:gd name="connsiteX62" fmla="*/ 9234369 w 12193626"/>
              <a:gd name="connsiteY62" fmla="*/ 125478 h 3412443"/>
              <a:gd name="connsiteX63" fmla="*/ 9298550 w 12193626"/>
              <a:gd name="connsiteY63" fmla="*/ 107491 h 3412443"/>
              <a:gd name="connsiteX64" fmla="*/ 9390528 w 12193626"/>
              <a:gd name="connsiteY64" fmla="*/ 105447 h 3412443"/>
              <a:gd name="connsiteX65" fmla="*/ 9393799 w 12193626"/>
              <a:gd name="connsiteY65" fmla="*/ 110352 h 3412443"/>
              <a:gd name="connsiteX66" fmla="*/ 9393799 w 12193626"/>
              <a:gd name="connsiteY66" fmla="*/ 110762 h 3412443"/>
              <a:gd name="connsiteX67" fmla="*/ 9397477 w 12193626"/>
              <a:gd name="connsiteY67" fmla="*/ 115667 h 3412443"/>
              <a:gd name="connsiteX68" fmla="*/ 9495179 w 12193626"/>
              <a:gd name="connsiteY68" fmla="*/ 111988 h 3412443"/>
              <a:gd name="connsiteX69" fmla="*/ 9497223 w 12193626"/>
              <a:gd name="connsiteY69" fmla="*/ 119755 h 3412443"/>
              <a:gd name="connsiteX70" fmla="*/ 9560178 w 12193626"/>
              <a:gd name="connsiteY70" fmla="*/ 111170 h 3412443"/>
              <a:gd name="connsiteX71" fmla="*/ 9561813 w 12193626"/>
              <a:gd name="connsiteY71" fmla="*/ 111170 h 3412443"/>
              <a:gd name="connsiteX72" fmla="*/ 9684451 w 12193626"/>
              <a:gd name="connsiteY72" fmla="*/ 158590 h 3412443"/>
              <a:gd name="connsiteX73" fmla="*/ 9685677 w 12193626"/>
              <a:gd name="connsiteY73" fmla="*/ 159408 h 3412443"/>
              <a:gd name="connsiteX74" fmla="*/ 9721243 w 12193626"/>
              <a:gd name="connsiteY74" fmla="*/ 170854 h 3412443"/>
              <a:gd name="connsiteX75" fmla="*/ 9723287 w 12193626"/>
              <a:gd name="connsiteY75" fmla="*/ 170854 h 3412443"/>
              <a:gd name="connsiteX76" fmla="*/ 9819762 w 12193626"/>
              <a:gd name="connsiteY76" fmla="*/ 130792 h 3412443"/>
              <a:gd name="connsiteX77" fmla="*/ 9823850 w 12193626"/>
              <a:gd name="connsiteY77" fmla="*/ 133246 h 3412443"/>
              <a:gd name="connsiteX78" fmla="*/ 9831208 w 12193626"/>
              <a:gd name="connsiteY78" fmla="*/ 143874 h 3412443"/>
              <a:gd name="connsiteX79" fmla="*/ 9836114 w 12193626"/>
              <a:gd name="connsiteY79" fmla="*/ 143056 h 3412443"/>
              <a:gd name="connsiteX80" fmla="*/ 9932997 w 12193626"/>
              <a:gd name="connsiteY80" fmla="*/ 121798 h 3412443"/>
              <a:gd name="connsiteX81" fmla="*/ 10036422 w 12193626"/>
              <a:gd name="connsiteY81" fmla="*/ 147962 h 3412443"/>
              <a:gd name="connsiteX82" fmla="*/ 10038466 w 12193626"/>
              <a:gd name="connsiteY82" fmla="*/ 147144 h 3412443"/>
              <a:gd name="connsiteX83" fmla="*/ 10056862 w 12193626"/>
              <a:gd name="connsiteY83" fmla="*/ 109535 h 3412443"/>
              <a:gd name="connsiteX84" fmla="*/ 10063402 w 12193626"/>
              <a:gd name="connsiteY84" fmla="*/ 95636 h 3412443"/>
              <a:gd name="connsiteX85" fmla="*/ 10103873 w 12193626"/>
              <a:gd name="connsiteY85" fmla="*/ 96862 h 3412443"/>
              <a:gd name="connsiteX86" fmla="*/ 10172141 w 12193626"/>
              <a:gd name="connsiteY86" fmla="*/ 73561 h 3412443"/>
              <a:gd name="connsiteX87" fmla="*/ 10267799 w 12193626"/>
              <a:gd name="connsiteY87" fmla="*/ 40040 h 3412443"/>
              <a:gd name="connsiteX88" fmla="*/ 10269026 w 12193626"/>
              <a:gd name="connsiteY88" fmla="*/ 40449 h 3412443"/>
              <a:gd name="connsiteX89" fmla="*/ 10301730 w 12193626"/>
              <a:gd name="connsiteY89" fmla="*/ 119346 h 3412443"/>
              <a:gd name="connsiteX90" fmla="*/ 10304999 w 12193626"/>
              <a:gd name="connsiteY90" fmla="*/ 121390 h 3412443"/>
              <a:gd name="connsiteX91" fmla="*/ 10444808 w 12193626"/>
              <a:gd name="connsiteY91" fmla="*/ 156955 h 3412443"/>
              <a:gd name="connsiteX92" fmla="*/ 10514303 w 12193626"/>
              <a:gd name="connsiteY92" fmla="*/ 212960 h 3412443"/>
              <a:gd name="connsiteX93" fmla="*/ 10515119 w 12193626"/>
              <a:gd name="connsiteY93" fmla="*/ 205193 h 3412443"/>
              <a:gd name="connsiteX94" fmla="*/ 10499586 w 12193626"/>
              <a:gd name="connsiteY94" fmla="*/ 190477 h 3412443"/>
              <a:gd name="connsiteX95" fmla="*/ 10500403 w 12193626"/>
              <a:gd name="connsiteY95" fmla="*/ 182709 h 3412443"/>
              <a:gd name="connsiteX96" fmla="*/ 10516755 w 12193626"/>
              <a:gd name="connsiteY96" fmla="*/ 180257 h 3412443"/>
              <a:gd name="connsiteX97" fmla="*/ 10608734 w 12193626"/>
              <a:gd name="connsiteY97" fmla="*/ 218274 h 3412443"/>
              <a:gd name="connsiteX98" fmla="*/ 10677820 w 12193626"/>
              <a:gd name="connsiteY98" fmla="*/ 209689 h 3412443"/>
              <a:gd name="connsiteX99" fmla="*/ 10677820 w 12193626"/>
              <a:gd name="connsiteY99" fmla="*/ 207645 h 3412443"/>
              <a:gd name="connsiteX100" fmla="*/ 10672913 w 12193626"/>
              <a:gd name="connsiteY100" fmla="*/ 173307 h 3412443"/>
              <a:gd name="connsiteX101" fmla="*/ 10676593 w 12193626"/>
              <a:gd name="connsiteY101" fmla="*/ 168401 h 3412443"/>
              <a:gd name="connsiteX102" fmla="*/ 10851557 w 12193626"/>
              <a:gd name="connsiteY102" fmla="*/ 204375 h 3412443"/>
              <a:gd name="connsiteX103" fmla="*/ 10849922 w 12193626"/>
              <a:gd name="connsiteY103" fmla="*/ 211325 h 3412443"/>
              <a:gd name="connsiteX104" fmla="*/ 10961113 w 12193626"/>
              <a:gd name="connsiteY104" fmla="*/ 196609 h 3412443"/>
              <a:gd name="connsiteX105" fmla="*/ 10959478 w 12193626"/>
              <a:gd name="connsiteY105" fmla="*/ 190477 h 3412443"/>
              <a:gd name="connsiteX106" fmla="*/ 11089066 w 12193626"/>
              <a:gd name="connsiteY106" fmla="*/ 191293 h 3412443"/>
              <a:gd name="connsiteX107" fmla="*/ 11140982 w 12193626"/>
              <a:gd name="connsiteY107" fmla="*/ 191293 h 3412443"/>
              <a:gd name="connsiteX108" fmla="*/ 11228056 w 12193626"/>
              <a:gd name="connsiteY108" fmla="*/ 161452 h 3412443"/>
              <a:gd name="connsiteX109" fmla="*/ 11320443 w 12193626"/>
              <a:gd name="connsiteY109" fmla="*/ 232173 h 3412443"/>
              <a:gd name="connsiteX110" fmla="*/ 11423050 w 12193626"/>
              <a:gd name="connsiteY110" fmla="*/ 209689 h 3412443"/>
              <a:gd name="connsiteX111" fmla="*/ 11502765 w 12193626"/>
              <a:gd name="connsiteY111" fmla="*/ 105856 h 3412443"/>
              <a:gd name="connsiteX112" fmla="*/ 11525658 w 12193626"/>
              <a:gd name="connsiteY112" fmla="*/ 143465 h 3412443"/>
              <a:gd name="connsiteX113" fmla="*/ 11533424 w 12193626"/>
              <a:gd name="connsiteY113" fmla="*/ 145918 h 3412443"/>
              <a:gd name="connsiteX114" fmla="*/ 11615183 w 12193626"/>
              <a:gd name="connsiteY114" fmla="*/ 124660 h 3412443"/>
              <a:gd name="connsiteX115" fmla="*/ 11721061 w 12193626"/>
              <a:gd name="connsiteY115" fmla="*/ 184753 h 3412443"/>
              <a:gd name="connsiteX116" fmla="*/ 11728420 w 12193626"/>
              <a:gd name="connsiteY116" fmla="*/ 184753 h 3412443"/>
              <a:gd name="connsiteX117" fmla="*/ 12193626 w 12193626"/>
              <a:gd name="connsiteY117" fmla="*/ 214595 h 3412443"/>
              <a:gd name="connsiteX118" fmla="*/ 12193626 w 12193626"/>
              <a:gd name="connsiteY118" fmla="*/ 365490 h 3412443"/>
              <a:gd name="connsiteX119" fmla="*/ 12193626 w 12193626"/>
              <a:gd name="connsiteY119" fmla="*/ 514240 h 3412443"/>
              <a:gd name="connsiteX120" fmla="*/ 12193626 w 12193626"/>
              <a:gd name="connsiteY120" fmla="*/ 1208086 h 3412443"/>
              <a:gd name="connsiteX121" fmla="*/ 12193626 w 12193626"/>
              <a:gd name="connsiteY121" fmla="*/ 2303928 h 3412443"/>
              <a:gd name="connsiteX122" fmla="*/ 12193626 w 12193626"/>
              <a:gd name="connsiteY122" fmla="*/ 3412443 h 3412443"/>
              <a:gd name="connsiteX123" fmla="*/ 0 w 12193626"/>
              <a:gd name="connsiteY123" fmla="*/ 3412443 h 3412443"/>
              <a:gd name="connsiteX124" fmla="*/ 0 w 12193626"/>
              <a:gd name="connsiteY124" fmla="*/ 2303929 h 3412443"/>
              <a:gd name="connsiteX125" fmla="*/ 0 w 12193626"/>
              <a:gd name="connsiteY125" fmla="*/ 1208086 h 3412443"/>
              <a:gd name="connsiteX126" fmla="*/ 0 w 12193626"/>
              <a:gd name="connsiteY126" fmla="*/ 514241 h 3412443"/>
              <a:gd name="connsiteX127" fmla="*/ 0 w 12193626"/>
              <a:gd name="connsiteY127" fmla="*/ 365491 h 3412443"/>
              <a:gd name="connsiteX128" fmla="*/ 0 w 12193626"/>
              <a:gd name="connsiteY128" fmla="*/ 214596 h 3412443"/>
              <a:gd name="connsiteX129" fmla="*/ 465206 w 12193626"/>
              <a:gd name="connsiteY129" fmla="*/ 184754 h 3412443"/>
              <a:gd name="connsiteX130" fmla="*/ 472565 w 12193626"/>
              <a:gd name="connsiteY130" fmla="*/ 184754 h 3412443"/>
              <a:gd name="connsiteX131" fmla="*/ 578443 w 12193626"/>
              <a:gd name="connsiteY131" fmla="*/ 124661 h 3412443"/>
              <a:gd name="connsiteX132" fmla="*/ 660202 w 12193626"/>
              <a:gd name="connsiteY132" fmla="*/ 145919 h 3412443"/>
              <a:gd name="connsiteX133" fmla="*/ 667969 w 12193626"/>
              <a:gd name="connsiteY133" fmla="*/ 143466 h 3412443"/>
              <a:gd name="connsiteX134" fmla="*/ 690862 w 12193626"/>
              <a:gd name="connsiteY134" fmla="*/ 105857 h 3412443"/>
              <a:gd name="connsiteX135" fmla="*/ 770576 w 12193626"/>
              <a:gd name="connsiteY135" fmla="*/ 209690 h 3412443"/>
              <a:gd name="connsiteX136" fmla="*/ 873183 w 12193626"/>
              <a:gd name="connsiteY136" fmla="*/ 232174 h 3412443"/>
              <a:gd name="connsiteX137" fmla="*/ 965570 w 12193626"/>
              <a:gd name="connsiteY137" fmla="*/ 161453 h 3412443"/>
              <a:gd name="connsiteX138" fmla="*/ 1052644 w 12193626"/>
              <a:gd name="connsiteY138" fmla="*/ 191294 h 3412443"/>
              <a:gd name="connsiteX139" fmla="*/ 1104560 w 12193626"/>
              <a:gd name="connsiteY139" fmla="*/ 191294 h 3412443"/>
              <a:gd name="connsiteX140" fmla="*/ 1234148 w 12193626"/>
              <a:gd name="connsiteY140" fmla="*/ 190478 h 3412443"/>
              <a:gd name="connsiteX141" fmla="*/ 1232513 w 12193626"/>
              <a:gd name="connsiteY141" fmla="*/ 196610 h 3412443"/>
              <a:gd name="connsiteX142" fmla="*/ 1343704 w 12193626"/>
              <a:gd name="connsiteY142" fmla="*/ 211326 h 3412443"/>
              <a:gd name="connsiteX143" fmla="*/ 1342069 w 12193626"/>
              <a:gd name="connsiteY143" fmla="*/ 204376 h 3412443"/>
              <a:gd name="connsiteX144" fmla="*/ 1517033 w 12193626"/>
              <a:gd name="connsiteY144" fmla="*/ 168402 h 3412443"/>
              <a:gd name="connsiteX145" fmla="*/ 1520713 w 12193626"/>
              <a:gd name="connsiteY145" fmla="*/ 173308 h 3412443"/>
              <a:gd name="connsiteX146" fmla="*/ 1515806 w 12193626"/>
              <a:gd name="connsiteY146" fmla="*/ 207646 h 3412443"/>
              <a:gd name="connsiteX147" fmla="*/ 1515806 w 12193626"/>
              <a:gd name="connsiteY147" fmla="*/ 209690 h 3412443"/>
              <a:gd name="connsiteX148" fmla="*/ 1584893 w 12193626"/>
              <a:gd name="connsiteY148" fmla="*/ 218275 h 3412443"/>
              <a:gd name="connsiteX149" fmla="*/ 1676871 w 12193626"/>
              <a:gd name="connsiteY149" fmla="*/ 180258 h 3412443"/>
              <a:gd name="connsiteX150" fmla="*/ 1693223 w 12193626"/>
              <a:gd name="connsiteY150" fmla="*/ 182710 h 3412443"/>
              <a:gd name="connsiteX151" fmla="*/ 1694041 w 12193626"/>
              <a:gd name="connsiteY151" fmla="*/ 190478 h 3412443"/>
              <a:gd name="connsiteX152" fmla="*/ 1678507 w 12193626"/>
              <a:gd name="connsiteY152" fmla="*/ 205194 h 3412443"/>
              <a:gd name="connsiteX153" fmla="*/ 1679324 w 12193626"/>
              <a:gd name="connsiteY153" fmla="*/ 212961 h 3412443"/>
              <a:gd name="connsiteX154" fmla="*/ 1748819 w 12193626"/>
              <a:gd name="connsiteY154" fmla="*/ 156956 h 3412443"/>
              <a:gd name="connsiteX155" fmla="*/ 1888627 w 12193626"/>
              <a:gd name="connsiteY155" fmla="*/ 121391 h 3412443"/>
              <a:gd name="connsiteX156" fmla="*/ 1891896 w 12193626"/>
              <a:gd name="connsiteY156" fmla="*/ 119347 h 3412443"/>
              <a:gd name="connsiteX157" fmla="*/ 1924600 w 12193626"/>
              <a:gd name="connsiteY157" fmla="*/ 40450 h 3412443"/>
              <a:gd name="connsiteX158" fmla="*/ 1925827 w 12193626"/>
              <a:gd name="connsiteY158" fmla="*/ 40041 h 3412443"/>
              <a:gd name="connsiteX159" fmla="*/ 2021485 w 12193626"/>
              <a:gd name="connsiteY159" fmla="*/ 73562 h 3412443"/>
              <a:gd name="connsiteX160" fmla="*/ 2089753 w 12193626"/>
              <a:gd name="connsiteY160" fmla="*/ 96863 h 3412443"/>
              <a:gd name="connsiteX161" fmla="*/ 2130224 w 12193626"/>
              <a:gd name="connsiteY161" fmla="*/ 95637 h 3412443"/>
              <a:gd name="connsiteX162" fmla="*/ 2136764 w 12193626"/>
              <a:gd name="connsiteY162" fmla="*/ 109536 h 3412443"/>
              <a:gd name="connsiteX163" fmla="*/ 2155160 w 12193626"/>
              <a:gd name="connsiteY163" fmla="*/ 147145 h 3412443"/>
              <a:gd name="connsiteX164" fmla="*/ 2157204 w 12193626"/>
              <a:gd name="connsiteY164" fmla="*/ 147963 h 3412443"/>
              <a:gd name="connsiteX165" fmla="*/ 2260630 w 12193626"/>
              <a:gd name="connsiteY165" fmla="*/ 121800 h 3412443"/>
              <a:gd name="connsiteX166" fmla="*/ 2357513 w 12193626"/>
              <a:gd name="connsiteY166" fmla="*/ 143057 h 3412443"/>
              <a:gd name="connsiteX167" fmla="*/ 2362419 w 12193626"/>
              <a:gd name="connsiteY167" fmla="*/ 143875 h 3412443"/>
              <a:gd name="connsiteX168" fmla="*/ 2369776 w 12193626"/>
              <a:gd name="connsiteY168" fmla="*/ 133247 h 3412443"/>
              <a:gd name="connsiteX169" fmla="*/ 2373865 w 12193626"/>
              <a:gd name="connsiteY169" fmla="*/ 130793 h 3412443"/>
              <a:gd name="connsiteX170" fmla="*/ 2470339 w 12193626"/>
              <a:gd name="connsiteY170" fmla="*/ 170855 h 3412443"/>
              <a:gd name="connsiteX171" fmla="*/ 2472383 w 12193626"/>
              <a:gd name="connsiteY171" fmla="*/ 170855 h 3412443"/>
              <a:gd name="connsiteX172" fmla="*/ 2507950 w 12193626"/>
              <a:gd name="connsiteY172" fmla="*/ 159409 h 3412443"/>
              <a:gd name="connsiteX173" fmla="*/ 2509175 w 12193626"/>
              <a:gd name="connsiteY173" fmla="*/ 158591 h 3412443"/>
              <a:gd name="connsiteX174" fmla="*/ 2631813 w 12193626"/>
              <a:gd name="connsiteY174" fmla="*/ 111171 h 3412443"/>
              <a:gd name="connsiteX175" fmla="*/ 2633449 w 12193626"/>
              <a:gd name="connsiteY175" fmla="*/ 111171 h 3412443"/>
              <a:gd name="connsiteX176" fmla="*/ 2696403 w 12193626"/>
              <a:gd name="connsiteY176" fmla="*/ 119756 h 3412443"/>
              <a:gd name="connsiteX177" fmla="*/ 2698447 w 12193626"/>
              <a:gd name="connsiteY177" fmla="*/ 111989 h 3412443"/>
              <a:gd name="connsiteX178" fmla="*/ 2796149 w 12193626"/>
              <a:gd name="connsiteY178" fmla="*/ 115668 h 3412443"/>
              <a:gd name="connsiteX179" fmla="*/ 2799828 w 12193626"/>
              <a:gd name="connsiteY179" fmla="*/ 110763 h 3412443"/>
              <a:gd name="connsiteX180" fmla="*/ 2799828 w 12193626"/>
              <a:gd name="connsiteY180" fmla="*/ 110353 h 3412443"/>
              <a:gd name="connsiteX181" fmla="*/ 2803098 w 12193626"/>
              <a:gd name="connsiteY181" fmla="*/ 105448 h 3412443"/>
              <a:gd name="connsiteX182" fmla="*/ 2895076 w 12193626"/>
              <a:gd name="connsiteY182" fmla="*/ 107492 h 3412443"/>
              <a:gd name="connsiteX183" fmla="*/ 2959257 w 12193626"/>
              <a:gd name="connsiteY183" fmla="*/ 125479 h 3412443"/>
              <a:gd name="connsiteX184" fmla="*/ 2959667 w 12193626"/>
              <a:gd name="connsiteY184" fmla="*/ 125479 h 3412443"/>
              <a:gd name="connsiteX185" fmla="*/ 2994005 w 12193626"/>
              <a:gd name="connsiteY185" fmla="*/ 142649 h 3412443"/>
              <a:gd name="connsiteX186" fmla="*/ 3145668 w 12193626"/>
              <a:gd name="connsiteY186" fmla="*/ 144283 h 3412443"/>
              <a:gd name="connsiteX187" fmla="*/ 3147712 w 12193626"/>
              <a:gd name="connsiteY187" fmla="*/ 144283 h 3412443"/>
              <a:gd name="connsiteX188" fmla="*/ 3195948 w 12193626"/>
              <a:gd name="connsiteY188" fmla="*/ 161862 h 3412443"/>
              <a:gd name="connsiteX189" fmla="*/ 3226199 w 12193626"/>
              <a:gd name="connsiteY189" fmla="*/ 165541 h 3412443"/>
              <a:gd name="connsiteX190" fmla="*/ 3260539 w 12193626"/>
              <a:gd name="connsiteY190" fmla="*/ 163088 h 3412443"/>
              <a:gd name="connsiteX191" fmla="*/ 3263399 w 12193626"/>
              <a:gd name="connsiteY191" fmla="*/ 160227 h 3412443"/>
              <a:gd name="connsiteX192" fmla="*/ 3271985 w 12193626"/>
              <a:gd name="connsiteY192" fmla="*/ 132429 h 3412443"/>
              <a:gd name="connsiteX193" fmla="*/ 3276072 w 12193626"/>
              <a:gd name="connsiteY193" fmla="*/ 129567 h 3412443"/>
              <a:gd name="connsiteX194" fmla="*/ 3351699 w 12193626"/>
              <a:gd name="connsiteY194" fmla="*/ 120573 h 3412443"/>
              <a:gd name="connsiteX195" fmla="*/ 3410974 w 12193626"/>
              <a:gd name="connsiteY195" fmla="*/ 123843 h 3412443"/>
              <a:gd name="connsiteX196" fmla="*/ 3416289 w 12193626"/>
              <a:gd name="connsiteY196" fmla="*/ 123027 h 3412443"/>
              <a:gd name="connsiteX197" fmla="*/ 3513173 w 12193626"/>
              <a:gd name="connsiteY197" fmla="*/ 72744 h 3412443"/>
              <a:gd name="connsiteX198" fmla="*/ 3539335 w 12193626"/>
              <a:gd name="connsiteY198" fmla="*/ 71518 h 3412443"/>
              <a:gd name="connsiteX199" fmla="*/ 3632949 w 12193626"/>
              <a:gd name="connsiteY199" fmla="*/ 72336 h 3412443"/>
              <a:gd name="connsiteX200" fmla="*/ 3687320 w 12193626"/>
              <a:gd name="connsiteY200" fmla="*/ 65796 h 3412443"/>
              <a:gd name="connsiteX201" fmla="*/ 3691816 w 12193626"/>
              <a:gd name="connsiteY201" fmla="*/ 69884 h 3412443"/>
              <a:gd name="connsiteX202" fmla="*/ 3695904 w 12193626"/>
              <a:gd name="connsiteY202" fmla="*/ 103813 h 3412443"/>
              <a:gd name="connsiteX203" fmla="*/ 3699992 w 12193626"/>
              <a:gd name="connsiteY203" fmla="*/ 107901 h 3412443"/>
              <a:gd name="connsiteX204" fmla="*/ 3863101 w 12193626"/>
              <a:gd name="connsiteY204" fmla="*/ 115259 h 3412443"/>
              <a:gd name="connsiteX205" fmla="*/ 3866370 w 12193626"/>
              <a:gd name="connsiteY205" fmla="*/ 120573 h 3412443"/>
              <a:gd name="connsiteX206" fmla="*/ 3865145 w 12193626"/>
              <a:gd name="connsiteY206" fmla="*/ 151233 h 3412443"/>
              <a:gd name="connsiteX207" fmla="*/ 3867596 w 12193626"/>
              <a:gd name="connsiteY207" fmla="*/ 156547 h 3412443"/>
              <a:gd name="connsiteX208" fmla="*/ 3969386 w 12193626"/>
              <a:gd name="connsiteY208" fmla="*/ 141422 h 3412443"/>
              <a:gd name="connsiteX209" fmla="*/ 4097748 w 12193626"/>
              <a:gd name="connsiteY209" fmla="*/ 103813 h 3412443"/>
              <a:gd name="connsiteX210" fmla="*/ 4168060 w 12193626"/>
              <a:gd name="connsiteY210" fmla="*/ 69884 h 3412443"/>
              <a:gd name="connsiteX211" fmla="*/ 4198311 w 12193626"/>
              <a:gd name="connsiteY211" fmla="*/ 74788 h 3412443"/>
              <a:gd name="connsiteX212" fmla="*/ 4369186 w 12193626"/>
              <a:gd name="connsiteY212" fmla="*/ 75198 h 3412443"/>
              <a:gd name="connsiteX213" fmla="*/ 4374910 w 12193626"/>
              <a:gd name="connsiteY213" fmla="*/ 71110 h 3412443"/>
              <a:gd name="connsiteX214" fmla="*/ 4433367 w 12193626"/>
              <a:gd name="connsiteY214" fmla="*/ 64568 h 3412443"/>
              <a:gd name="connsiteX215" fmla="*/ 4427235 w 12193626"/>
              <a:gd name="connsiteY215" fmla="*/ 62934 h 3412443"/>
              <a:gd name="connsiteX216" fmla="*/ 4437046 w 12193626"/>
              <a:gd name="connsiteY216" fmla="*/ 61298 h 3412443"/>
              <a:gd name="connsiteX217" fmla="*/ 4442361 w 12193626"/>
              <a:gd name="connsiteY217" fmla="*/ 60890 h 3412443"/>
              <a:gd name="connsiteX218" fmla="*/ 4517578 w 12193626"/>
              <a:gd name="connsiteY218" fmla="*/ 68656 h 3412443"/>
              <a:gd name="connsiteX219" fmla="*/ 4543741 w 12193626"/>
              <a:gd name="connsiteY219" fmla="*/ 76832 h 3412443"/>
              <a:gd name="connsiteX220" fmla="*/ 4581350 w 12193626"/>
              <a:gd name="connsiteY220" fmla="*/ 98499 h 3412443"/>
              <a:gd name="connsiteX221" fmla="*/ 4626318 w 12193626"/>
              <a:gd name="connsiteY221" fmla="*/ 70292 h 3412443"/>
              <a:gd name="connsiteX222" fmla="*/ 4657795 w 12193626"/>
              <a:gd name="connsiteY222" fmla="*/ 69884 h 3412443"/>
              <a:gd name="connsiteX223" fmla="*/ 4761220 w 12193626"/>
              <a:gd name="connsiteY223" fmla="*/ 67022 h 3412443"/>
              <a:gd name="connsiteX224" fmla="*/ 4833985 w 12193626"/>
              <a:gd name="connsiteY224" fmla="*/ 110763 h 3412443"/>
              <a:gd name="connsiteX225" fmla="*/ 4895712 w 12193626"/>
              <a:gd name="connsiteY225" fmla="*/ 97681 h 3412443"/>
              <a:gd name="connsiteX226" fmla="*/ 4922284 w 12193626"/>
              <a:gd name="connsiteY226" fmla="*/ 107083 h 3412443"/>
              <a:gd name="connsiteX227" fmla="*/ 5003226 w 12193626"/>
              <a:gd name="connsiteY227" fmla="*/ 118529 h 3412443"/>
              <a:gd name="connsiteX228" fmla="*/ 5183095 w 12193626"/>
              <a:gd name="connsiteY228" fmla="*/ 97272 h 3412443"/>
              <a:gd name="connsiteX229" fmla="*/ 5179416 w 12193626"/>
              <a:gd name="connsiteY229" fmla="*/ 75198 h 3412443"/>
              <a:gd name="connsiteX230" fmla="*/ 5186773 w 12193626"/>
              <a:gd name="connsiteY230" fmla="*/ 63752 h 3412443"/>
              <a:gd name="connsiteX231" fmla="*/ 5273438 w 12193626"/>
              <a:gd name="connsiteY231" fmla="*/ 75198 h 3412443"/>
              <a:gd name="connsiteX232" fmla="*/ 5274256 w 12193626"/>
              <a:gd name="connsiteY232" fmla="*/ 73971 h 3412443"/>
              <a:gd name="connsiteX233" fmla="*/ 5353134 w 12193626"/>
              <a:gd name="connsiteY233" fmla="*/ 38074 h 3412443"/>
              <a:gd name="connsiteX234" fmla="*/ 5385005 w 12193626"/>
              <a:gd name="connsiteY234" fmla="*/ 33945 h 3412443"/>
              <a:gd name="connsiteX235" fmla="*/ 5488026 w 12193626"/>
              <a:gd name="connsiteY235" fmla="*/ 113553 h 3412443"/>
              <a:gd name="connsiteX236" fmla="*/ 5571698 w 12193626"/>
              <a:gd name="connsiteY236" fmla="*/ 11953 h 3412443"/>
              <a:gd name="connsiteX237" fmla="*/ 5649392 w 12193626"/>
              <a:gd name="connsiteY237" fmla="*/ 59764 h 34124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12193626" h="3412443">
                <a:moveTo>
                  <a:pt x="5685250" y="0"/>
                </a:moveTo>
                <a:lnTo>
                  <a:pt x="5774898" y="59764"/>
                </a:lnTo>
                <a:lnTo>
                  <a:pt x="5840638" y="5976"/>
                </a:lnTo>
                <a:lnTo>
                  <a:pt x="5954191" y="41835"/>
                </a:lnTo>
                <a:lnTo>
                  <a:pt x="6061767" y="5976"/>
                </a:lnTo>
                <a:lnTo>
                  <a:pt x="6241061" y="77694"/>
                </a:lnTo>
                <a:lnTo>
                  <a:pt x="6342661" y="47811"/>
                </a:lnTo>
                <a:lnTo>
                  <a:pt x="6414379" y="65741"/>
                </a:lnTo>
                <a:lnTo>
                  <a:pt x="6575744" y="83670"/>
                </a:lnTo>
                <a:lnTo>
                  <a:pt x="6707226" y="41835"/>
                </a:lnTo>
                <a:lnTo>
                  <a:pt x="6832732" y="107576"/>
                </a:lnTo>
                <a:lnTo>
                  <a:pt x="6885928" y="51962"/>
                </a:lnTo>
                <a:lnTo>
                  <a:pt x="6887235" y="52362"/>
                </a:lnTo>
                <a:cubicBezTo>
                  <a:pt x="6900560" y="58213"/>
                  <a:pt x="6911450" y="65283"/>
                  <a:pt x="6919371" y="73970"/>
                </a:cubicBezTo>
                <a:cubicBezTo>
                  <a:pt x="6919780" y="74379"/>
                  <a:pt x="6919780" y="74787"/>
                  <a:pt x="6920189" y="75197"/>
                </a:cubicBezTo>
                <a:cubicBezTo>
                  <a:pt x="6935722" y="101359"/>
                  <a:pt x="6977011" y="69473"/>
                  <a:pt x="7006853" y="63751"/>
                </a:cubicBezTo>
                <a:cubicBezTo>
                  <a:pt x="7011349" y="62523"/>
                  <a:pt x="7015029" y="68655"/>
                  <a:pt x="7014211" y="75197"/>
                </a:cubicBezTo>
                <a:lnTo>
                  <a:pt x="7010532" y="97271"/>
                </a:lnTo>
                <a:cubicBezTo>
                  <a:pt x="7086158" y="47807"/>
                  <a:pt x="7162195" y="92775"/>
                  <a:pt x="7190401" y="118528"/>
                </a:cubicBezTo>
                <a:lnTo>
                  <a:pt x="7271343" y="107082"/>
                </a:lnTo>
                <a:cubicBezTo>
                  <a:pt x="7279927" y="101359"/>
                  <a:pt x="7288921" y="98498"/>
                  <a:pt x="7297914" y="97680"/>
                </a:cubicBezTo>
                <a:cubicBezTo>
                  <a:pt x="7317945" y="95227"/>
                  <a:pt x="7338794" y="102994"/>
                  <a:pt x="7359642" y="110762"/>
                </a:cubicBezTo>
                <a:cubicBezTo>
                  <a:pt x="7373541" y="85007"/>
                  <a:pt x="7402973" y="73970"/>
                  <a:pt x="7432407" y="67021"/>
                </a:cubicBezTo>
                <a:cubicBezTo>
                  <a:pt x="7467154" y="58845"/>
                  <a:pt x="7526839" y="66203"/>
                  <a:pt x="7535831" y="69882"/>
                </a:cubicBezTo>
                <a:cubicBezTo>
                  <a:pt x="7545643" y="73970"/>
                  <a:pt x="7556681" y="71926"/>
                  <a:pt x="7567309" y="70291"/>
                </a:cubicBezTo>
                <a:cubicBezTo>
                  <a:pt x="7585704" y="67021"/>
                  <a:pt x="7603282" y="64567"/>
                  <a:pt x="7612276" y="98498"/>
                </a:cubicBezTo>
                <a:cubicBezTo>
                  <a:pt x="7622496" y="89504"/>
                  <a:pt x="7635578" y="82146"/>
                  <a:pt x="7649885" y="76831"/>
                </a:cubicBezTo>
                <a:cubicBezTo>
                  <a:pt x="7637213" y="43311"/>
                  <a:pt x="7676048" y="68655"/>
                  <a:pt x="7676048" y="68655"/>
                </a:cubicBezTo>
                <a:cubicBezTo>
                  <a:pt x="7704255" y="61707"/>
                  <a:pt x="7732462" y="59663"/>
                  <a:pt x="7751266" y="60889"/>
                </a:cubicBezTo>
                <a:cubicBezTo>
                  <a:pt x="7743090" y="56391"/>
                  <a:pt x="7746360" y="53531"/>
                  <a:pt x="7756580" y="61297"/>
                </a:cubicBezTo>
                <a:cubicBezTo>
                  <a:pt x="7760260" y="61707"/>
                  <a:pt x="7763939" y="62115"/>
                  <a:pt x="7766391" y="62933"/>
                </a:cubicBezTo>
                <a:cubicBezTo>
                  <a:pt x="7764756" y="64159"/>
                  <a:pt x="7762712" y="64567"/>
                  <a:pt x="7760260" y="64567"/>
                </a:cubicBezTo>
                <a:cubicBezTo>
                  <a:pt x="7776611" y="76423"/>
                  <a:pt x="7793781" y="82963"/>
                  <a:pt x="7818717" y="71109"/>
                </a:cubicBezTo>
                <a:cubicBezTo>
                  <a:pt x="7820761" y="72335"/>
                  <a:pt x="7822396" y="73970"/>
                  <a:pt x="7824440" y="75197"/>
                </a:cubicBezTo>
                <a:cubicBezTo>
                  <a:pt x="7875130" y="110762"/>
                  <a:pt x="7935223" y="87460"/>
                  <a:pt x="7995316" y="74787"/>
                </a:cubicBezTo>
                <a:cubicBezTo>
                  <a:pt x="8005536" y="72743"/>
                  <a:pt x="8015347" y="71109"/>
                  <a:pt x="8025567" y="69882"/>
                </a:cubicBezTo>
                <a:cubicBezTo>
                  <a:pt x="8065219" y="65385"/>
                  <a:pt x="8102829" y="89504"/>
                  <a:pt x="8095879" y="103812"/>
                </a:cubicBezTo>
                <a:cubicBezTo>
                  <a:pt x="8140846" y="107082"/>
                  <a:pt x="8184587" y="126296"/>
                  <a:pt x="8224240" y="141421"/>
                </a:cubicBezTo>
                <a:cubicBezTo>
                  <a:pt x="8262667" y="156138"/>
                  <a:pt x="8297415" y="167584"/>
                  <a:pt x="8326030" y="156546"/>
                </a:cubicBezTo>
                <a:cubicBezTo>
                  <a:pt x="8327665" y="156138"/>
                  <a:pt x="8328482" y="153685"/>
                  <a:pt x="8328482" y="151232"/>
                </a:cubicBezTo>
                <a:lnTo>
                  <a:pt x="8327257" y="120572"/>
                </a:lnTo>
                <a:cubicBezTo>
                  <a:pt x="8327257" y="118120"/>
                  <a:pt x="8328482" y="115667"/>
                  <a:pt x="8330526" y="115258"/>
                </a:cubicBezTo>
                <a:cubicBezTo>
                  <a:pt x="8393889" y="105856"/>
                  <a:pt x="8443763" y="99724"/>
                  <a:pt x="8493635" y="107900"/>
                </a:cubicBezTo>
                <a:cubicBezTo>
                  <a:pt x="8495679" y="108309"/>
                  <a:pt x="8497314" y="106674"/>
                  <a:pt x="8497723" y="103812"/>
                </a:cubicBezTo>
                <a:lnTo>
                  <a:pt x="8501811" y="69882"/>
                </a:lnTo>
                <a:cubicBezTo>
                  <a:pt x="8502219" y="67021"/>
                  <a:pt x="8504263" y="65385"/>
                  <a:pt x="8506307" y="65795"/>
                </a:cubicBezTo>
                <a:cubicBezTo>
                  <a:pt x="8521433" y="70291"/>
                  <a:pt x="8540238" y="71926"/>
                  <a:pt x="8560677" y="72335"/>
                </a:cubicBezTo>
                <a:cubicBezTo>
                  <a:pt x="8590110" y="73153"/>
                  <a:pt x="8622813" y="71109"/>
                  <a:pt x="8654291" y="71517"/>
                </a:cubicBezTo>
                <a:cubicBezTo>
                  <a:pt x="8663284" y="71517"/>
                  <a:pt x="8671868" y="71926"/>
                  <a:pt x="8680454" y="72743"/>
                </a:cubicBezTo>
                <a:cubicBezTo>
                  <a:pt x="8722559" y="76014"/>
                  <a:pt x="8758942" y="87460"/>
                  <a:pt x="8777338" y="123026"/>
                </a:cubicBezTo>
                <a:cubicBezTo>
                  <a:pt x="8778564" y="125070"/>
                  <a:pt x="8781017" y="125886"/>
                  <a:pt x="8782652" y="123842"/>
                </a:cubicBezTo>
                <a:cubicBezTo>
                  <a:pt x="8793690" y="111170"/>
                  <a:pt x="8816582" y="114440"/>
                  <a:pt x="8841927" y="120572"/>
                </a:cubicBezTo>
                <a:cubicBezTo>
                  <a:pt x="8868089" y="126296"/>
                  <a:pt x="8897524" y="134472"/>
                  <a:pt x="8917554" y="129566"/>
                </a:cubicBezTo>
                <a:cubicBezTo>
                  <a:pt x="8919188" y="129158"/>
                  <a:pt x="8920824" y="130384"/>
                  <a:pt x="8921642" y="132428"/>
                </a:cubicBezTo>
                <a:lnTo>
                  <a:pt x="8930227" y="160226"/>
                </a:lnTo>
                <a:cubicBezTo>
                  <a:pt x="8930635" y="161861"/>
                  <a:pt x="8931862" y="162678"/>
                  <a:pt x="8933088" y="163087"/>
                </a:cubicBezTo>
                <a:cubicBezTo>
                  <a:pt x="8945760" y="165540"/>
                  <a:pt x="8956799" y="165949"/>
                  <a:pt x="8967427" y="165540"/>
                </a:cubicBezTo>
                <a:cubicBezTo>
                  <a:pt x="8978464" y="165131"/>
                  <a:pt x="8988275" y="163905"/>
                  <a:pt x="8997678" y="161861"/>
                </a:cubicBezTo>
                <a:cubicBezTo>
                  <a:pt x="9015664" y="157364"/>
                  <a:pt x="9031198" y="150823"/>
                  <a:pt x="9045915" y="144282"/>
                </a:cubicBezTo>
                <a:cubicBezTo>
                  <a:pt x="9046324" y="143874"/>
                  <a:pt x="9047142" y="143874"/>
                  <a:pt x="9047958" y="144282"/>
                </a:cubicBezTo>
                <a:cubicBezTo>
                  <a:pt x="9102329" y="173307"/>
                  <a:pt x="9153428" y="163087"/>
                  <a:pt x="9199622" y="142648"/>
                </a:cubicBezTo>
                <a:cubicBezTo>
                  <a:pt x="9211476" y="136924"/>
                  <a:pt x="9222515" y="131202"/>
                  <a:pt x="9233960" y="125478"/>
                </a:cubicBezTo>
                <a:cubicBezTo>
                  <a:pt x="9234369" y="125478"/>
                  <a:pt x="9234369" y="125478"/>
                  <a:pt x="9234369" y="125478"/>
                </a:cubicBezTo>
                <a:cubicBezTo>
                  <a:pt x="9260531" y="114850"/>
                  <a:pt x="9280154" y="110762"/>
                  <a:pt x="9298550" y="107491"/>
                </a:cubicBezTo>
                <a:cubicBezTo>
                  <a:pt x="9333297" y="101768"/>
                  <a:pt x="9362730" y="100950"/>
                  <a:pt x="9390528" y="105447"/>
                </a:cubicBezTo>
                <a:cubicBezTo>
                  <a:pt x="9392164" y="105856"/>
                  <a:pt x="9393799" y="107900"/>
                  <a:pt x="9393799" y="110352"/>
                </a:cubicBezTo>
                <a:lnTo>
                  <a:pt x="9393799" y="110762"/>
                </a:lnTo>
                <a:cubicBezTo>
                  <a:pt x="9393799" y="113623"/>
                  <a:pt x="9395433" y="115667"/>
                  <a:pt x="9397477" y="115667"/>
                </a:cubicBezTo>
                <a:cubicBezTo>
                  <a:pt x="9430999" y="113214"/>
                  <a:pt x="9463293" y="112396"/>
                  <a:pt x="9495179" y="111988"/>
                </a:cubicBezTo>
                <a:cubicBezTo>
                  <a:pt x="9497632" y="111988"/>
                  <a:pt x="9498450" y="116076"/>
                  <a:pt x="9497223" y="119755"/>
                </a:cubicBezTo>
                <a:cubicBezTo>
                  <a:pt x="9495997" y="122208"/>
                  <a:pt x="9535650" y="98906"/>
                  <a:pt x="9560178" y="111170"/>
                </a:cubicBezTo>
                <a:cubicBezTo>
                  <a:pt x="9560995" y="111170"/>
                  <a:pt x="9561404" y="111170"/>
                  <a:pt x="9561813" y="111170"/>
                </a:cubicBezTo>
                <a:cubicBezTo>
                  <a:pt x="9597378" y="103403"/>
                  <a:pt x="9649295" y="126296"/>
                  <a:pt x="9684451" y="158590"/>
                </a:cubicBezTo>
                <a:cubicBezTo>
                  <a:pt x="9684860" y="158999"/>
                  <a:pt x="9685268" y="159408"/>
                  <a:pt x="9685677" y="159408"/>
                </a:cubicBezTo>
                <a:lnTo>
                  <a:pt x="9721243" y="170854"/>
                </a:lnTo>
                <a:cubicBezTo>
                  <a:pt x="9722060" y="171263"/>
                  <a:pt x="9722877" y="171263"/>
                  <a:pt x="9723287" y="170854"/>
                </a:cubicBezTo>
                <a:cubicBezTo>
                  <a:pt x="9756807" y="154911"/>
                  <a:pt x="9795643" y="142648"/>
                  <a:pt x="9819762" y="130792"/>
                </a:cubicBezTo>
                <a:cubicBezTo>
                  <a:pt x="9821397" y="129974"/>
                  <a:pt x="9823032" y="130792"/>
                  <a:pt x="9823850" y="133246"/>
                </a:cubicBezTo>
                <a:cubicBezTo>
                  <a:pt x="9825076" y="136924"/>
                  <a:pt x="9827529" y="140194"/>
                  <a:pt x="9831208" y="143874"/>
                </a:cubicBezTo>
                <a:cubicBezTo>
                  <a:pt x="9832842" y="145100"/>
                  <a:pt x="9834886" y="145100"/>
                  <a:pt x="9836114" y="143056"/>
                </a:cubicBezTo>
                <a:cubicBezTo>
                  <a:pt x="9859823" y="107900"/>
                  <a:pt x="9896205" y="111170"/>
                  <a:pt x="9932997" y="121798"/>
                </a:cubicBezTo>
                <a:cubicBezTo>
                  <a:pt x="9970607" y="133246"/>
                  <a:pt x="10008624" y="152458"/>
                  <a:pt x="10036422" y="147962"/>
                </a:cubicBezTo>
                <a:cubicBezTo>
                  <a:pt x="10037239" y="147553"/>
                  <a:pt x="10037649" y="147553"/>
                  <a:pt x="10038466" y="147144"/>
                </a:cubicBezTo>
                <a:cubicBezTo>
                  <a:pt x="10060132" y="135698"/>
                  <a:pt x="10062176" y="123026"/>
                  <a:pt x="10056862" y="109535"/>
                </a:cubicBezTo>
                <a:cubicBezTo>
                  <a:pt x="10054000" y="102586"/>
                  <a:pt x="10057679" y="94001"/>
                  <a:pt x="10063402" y="95636"/>
                </a:cubicBezTo>
                <a:cubicBezTo>
                  <a:pt x="10076075" y="98906"/>
                  <a:pt x="10089974" y="99315"/>
                  <a:pt x="10103873" y="96862"/>
                </a:cubicBezTo>
                <a:cubicBezTo>
                  <a:pt x="10126357" y="93592"/>
                  <a:pt x="10150067" y="84190"/>
                  <a:pt x="10172141" y="73561"/>
                </a:cubicBezTo>
                <a:cubicBezTo>
                  <a:pt x="10215883" y="53121"/>
                  <a:pt x="10253900" y="29003"/>
                  <a:pt x="10267799" y="40040"/>
                </a:cubicBezTo>
                <a:cubicBezTo>
                  <a:pt x="10268208" y="40040"/>
                  <a:pt x="10268617" y="40449"/>
                  <a:pt x="10269026" y="40449"/>
                </a:cubicBezTo>
                <a:cubicBezTo>
                  <a:pt x="10320126" y="46172"/>
                  <a:pt x="10290283" y="89504"/>
                  <a:pt x="10301730" y="119346"/>
                </a:cubicBezTo>
                <a:cubicBezTo>
                  <a:pt x="10302547" y="120982"/>
                  <a:pt x="10303774" y="121390"/>
                  <a:pt x="10304999" y="121390"/>
                </a:cubicBezTo>
                <a:cubicBezTo>
                  <a:pt x="10382262" y="109535"/>
                  <a:pt x="10417417" y="120572"/>
                  <a:pt x="10444808" y="156955"/>
                </a:cubicBezTo>
                <a:cubicBezTo>
                  <a:pt x="10470152" y="190067"/>
                  <a:pt x="10495088" y="219092"/>
                  <a:pt x="10514303" y="212960"/>
                </a:cubicBezTo>
                <a:cubicBezTo>
                  <a:pt x="10516755" y="212143"/>
                  <a:pt x="10517163" y="207237"/>
                  <a:pt x="10515119" y="205193"/>
                </a:cubicBezTo>
                <a:lnTo>
                  <a:pt x="10499586" y="190477"/>
                </a:lnTo>
                <a:cubicBezTo>
                  <a:pt x="10497132" y="188433"/>
                  <a:pt x="10497951" y="183527"/>
                  <a:pt x="10500403" y="182709"/>
                </a:cubicBezTo>
                <a:cubicBezTo>
                  <a:pt x="10505717" y="181074"/>
                  <a:pt x="10511032" y="180257"/>
                  <a:pt x="10516755" y="180257"/>
                </a:cubicBezTo>
                <a:cubicBezTo>
                  <a:pt x="10547823" y="179847"/>
                  <a:pt x="10580526" y="201105"/>
                  <a:pt x="10608734" y="218274"/>
                </a:cubicBezTo>
                <a:cubicBezTo>
                  <a:pt x="10643481" y="239532"/>
                  <a:pt x="10670869" y="253840"/>
                  <a:pt x="10677820" y="209689"/>
                </a:cubicBezTo>
                <a:cubicBezTo>
                  <a:pt x="10677820" y="208872"/>
                  <a:pt x="10677820" y="208055"/>
                  <a:pt x="10677820" y="207645"/>
                </a:cubicBezTo>
                <a:lnTo>
                  <a:pt x="10672913" y="173307"/>
                </a:lnTo>
                <a:cubicBezTo>
                  <a:pt x="10672505" y="170037"/>
                  <a:pt x="10674549" y="167584"/>
                  <a:pt x="10676593" y="168401"/>
                </a:cubicBezTo>
                <a:cubicBezTo>
                  <a:pt x="10794326" y="223997"/>
                  <a:pt x="10726875" y="151641"/>
                  <a:pt x="10851557" y="204375"/>
                </a:cubicBezTo>
                <a:lnTo>
                  <a:pt x="10849922" y="211325"/>
                </a:lnTo>
                <a:cubicBezTo>
                  <a:pt x="10904291" y="205193"/>
                  <a:pt x="10933316" y="256700"/>
                  <a:pt x="10961113" y="196609"/>
                </a:cubicBezTo>
                <a:cubicBezTo>
                  <a:pt x="10961932" y="194565"/>
                  <a:pt x="10961113" y="191293"/>
                  <a:pt x="10959478" y="190477"/>
                </a:cubicBezTo>
                <a:cubicBezTo>
                  <a:pt x="10959478" y="190477"/>
                  <a:pt x="11019163" y="184753"/>
                  <a:pt x="11089066" y="191293"/>
                </a:cubicBezTo>
                <a:cubicBezTo>
                  <a:pt x="11097242" y="185162"/>
                  <a:pt x="11131581" y="176577"/>
                  <a:pt x="11140982" y="191293"/>
                </a:cubicBezTo>
                <a:cubicBezTo>
                  <a:pt x="11143026" y="163087"/>
                  <a:pt x="11183906" y="158590"/>
                  <a:pt x="11228056" y="161452"/>
                </a:cubicBezTo>
                <a:cubicBezTo>
                  <a:pt x="11272206" y="164313"/>
                  <a:pt x="11305318" y="208463"/>
                  <a:pt x="11320443" y="232173"/>
                </a:cubicBezTo>
                <a:cubicBezTo>
                  <a:pt x="11352738" y="189659"/>
                  <a:pt x="11422233" y="214595"/>
                  <a:pt x="11423050" y="209689"/>
                </a:cubicBezTo>
                <a:cubicBezTo>
                  <a:pt x="11435723" y="144282"/>
                  <a:pt x="11494589" y="91548"/>
                  <a:pt x="11502765" y="105856"/>
                </a:cubicBezTo>
                <a:cubicBezTo>
                  <a:pt x="11510532" y="119346"/>
                  <a:pt x="11517482" y="124660"/>
                  <a:pt x="11525658" y="143465"/>
                </a:cubicBezTo>
                <a:cubicBezTo>
                  <a:pt x="11527292" y="147144"/>
                  <a:pt x="11530972" y="148370"/>
                  <a:pt x="11533424" y="145918"/>
                </a:cubicBezTo>
                <a:cubicBezTo>
                  <a:pt x="11562449" y="118528"/>
                  <a:pt x="11587386" y="118938"/>
                  <a:pt x="11615183" y="124660"/>
                </a:cubicBezTo>
                <a:cubicBezTo>
                  <a:pt x="11641755" y="129974"/>
                  <a:pt x="11702665" y="160634"/>
                  <a:pt x="11721061" y="184753"/>
                </a:cubicBezTo>
                <a:cubicBezTo>
                  <a:pt x="11723105" y="187615"/>
                  <a:pt x="11726376" y="187615"/>
                  <a:pt x="11728420" y="184753"/>
                </a:cubicBezTo>
                <a:cubicBezTo>
                  <a:pt x="11759896" y="136924"/>
                  <a:pt x="12028065" y="168810"/>
                  <a:pt x="12193626" y="214595"/>
                </a:cubicBezTo>
                <a:lnTo>
                  <a:pt x="12193626" y="365490"/>
                </a:lnTo>
                <a:lnTo>
                  <a:pt x="12193626" y="514240"/>
                </a:lnTo>
                <a:lnTo>
                  <a:pt x="12193626" y="1208086"/>
                </a:lnTo>
                <a:lnTo>
                  <a:pt x="12193626" y="2303928"/>
                </a:lnTo>
                <a:lnTo>
                  <a:pt x="12193626" y="3412443"/>
                </a:lnTo>
                <a:lnTo>
                  <a:pt x="0" y="3412443"/>
                </a:lnTo>
                <a:lnTo>
                  <a:pt x="0" y="2303929"/>
                </a:lnTo>
                <a:lnTo>
                  <a:pt x="0" y="1208086"/>
                </a:lnTo>
                <a:lnTo>
                  <a:pt x="0" y="514241"/>
                </a:lnTo>
                <a:lnTo>
                  <a:pt x="0" y="365491"/>
                </a:lnTo>
                <a:lnTo>
                  <a:pt x="0" y="214596"/>
                </a:lnTo>
                <a:cubicBezTo>
                  <a:pt x="165562" y="168811"/>
                  <a:pt x="433730" y="136925"/>
                  <a:pt x="465206" y="184754"/>
                </a:cubicBezTo>
                <a:cubicBezTo>
                  <a:pt x="467250" y="187616"/>
                  <a:pt x="470521" y="187616"/>
                  <a:pt x="472565" y="184754"/>
                </a:cubicBezTo>
                <a:cubicBezTo>
                  <a:pt x="490961" y="160635"/>
                  <a:pt x="551872" y="129975"/>
                  <a:pt x="578443" y="124661"/>
                </a:cubicBezTo>
                <a:cubicBezTo>
                  <a:pt x="606240" y="118939"/>
                  <a:pt x="631177" y="118529"/>
                  <a:pt x="660202" y="145919"/>
                </a:cubicBezTo>
                <a:cubicBezTo>
                  <a:pt x="662654" y="148371"/>
                  <a:pt x="666334" y="147145"/>
                  <a:pt x="667969" y="143466"/>
                </a:cubicBezTo>
                <a:cubicBezTo>
                  <a:pt x="676144" y="124661"/>
                  <a:pt x="683094" y="119347"/>
                  <a:pt x="690862" y="105857"/>
                </a:cubicBezTo>
                <a:cubicBezTo>
                  <a:pt x="699037" y="91549"/>
                  <a:pt x="757903" y="144283"/>
                  <a:pt x="770576" y="209690"/>
                </a:cubicBezTo>
                <a:cubicBezTo>
                  <a:pt x="771393" y="214596"/>
                  <a:pt x="840888" y="189660"/>
                  <a:pt x="873183" y="232174"/>
                </a:cubicBezTo>
                <a:cubicBezTo>
                  <a:pt x="888308" y="208464"/>
                  <a:pt x="921421" y="164314"/>
                  <a:pt x="965570" y="161453"/>
                </a:cubicBezTo>
                <a:cubicBezTo>
                  <a:pt x="1009721" y="158591"/>
                  <a:pt x="1050600" y="163088"/>
                  <a:pt x="1052644" y="191294"/>
                </a:cubicBezTo>
                <a:cubicBezTo>
                  <a:pt x="1062045" y="176578"/>
                  <a:pt x="1096384" y="185163"/>
                  <a:pt x="1104560" y="191294"/>
                </a:cubicBezTo>
                <a:cubicBezTo>
                  <a:pt x="1174463" y="184754"/>
                  <a:pt x="1234148" y="190478"/>
                  <a:pt x="1234148" y="190478"/>
                </a:cubicBezTo>
                <a:cubicBezTo>
                  <a:pt x="1232513" y="191294"/>
                  <a:pt x="1231694" y="194566"/>
                  <a:pt x="1232513" y="196610"/>
                </a:cubicBezTo>
                <a:cubicBezTo>
                  <a:pt x="1260310" y="256701"/>
                  <a:pt x="1289335" y="205194"/>
                  <a:pt x="1343704" y="211326"/>
                </a:cubicBezTo>
                <a:lnTo>
                  <a:pt x="1342069" y="204376"/>
                </a:lnTo>
                <a:cubicBezTo>
                  <a:pt x="1466751" y="151642"/>
                  <a:pt x="1399300" y="223998"/>
                  <a:pt x="1517033" y="168402"/>
                </a:cubicBezTo>
                <a:cubicBezTo>
                  <a:pt x="1519077" y="167585"/>
                  <a:pt x="1521121" y="170038"/>
                  <a:pt x="1520713" y="173308"/>
                </a:cubicBezTo>
                <a:lnTo>
                  <a:pt x="1515806" y="207646"/>
                </a:lnTo>
                <a:cubicBezTo>
                  <a:pt x="1515806" y="208056"/>
                  <a:pt x="1515806" y="208873"/>
                  <a:pt x="1515806" y="209690"/>
                </a:cubicBezTo>
                <a:cubicBezTo>
                  <a:pt x="1522757" y="253841"/>
                  <a:pt x="1550145" y="239533"/>
                  <a:pt x="1584893" y="218275"/>
                </a:cubicBezTo>
                <a:cubicBezTo>
                  <a:pt x="1613100" y="201106"/>
                  <a:pt x="1645803" y="179848"/>
                  <a:pt x="1676871" y="180258"/>
                </a:cubicBezTo>
                <a:cubicBezTo>
                  <a:pt x="1682595" y="180258"/>
                  <a:pt x="1687909" y="181075"/>
                  <a:pt x="1693223" y="182710"/>
                </a:cubicBezTo>
                <a:cubicBezTo>
                  <a:pt x="1695675" y="183528"/>
                  <a:pt x="1696494" y="188434"/>
                  <a:pt x="1694041" y="190478"/>
                </a:cubicBezTo>
                <a:lnTo>
                  <a:pt x="1678507" y="205194"/>
                </a:lnTo>
                <a:cubicBezTo>
                  <a:pt x="1676463" y="207238"/>
                  <a:pt x="1676871" y="212144"/>
                  <a:pt x="1679324" y="212961"/>
                </a:cubicBezTo>
                <a:cubicBezTo>
                  <a:pt x="1698538" y="219093"/>
                  <a:pt x="1723474" y="190068"/>
                  <a:pt x="1748819" y="156956"/>
                </a:cubicBezTo>
                <a:cubicBezTo>
                  <a:pt x="1776209" y="120573"/>
                  <a:pt x="1811365" y="109536"/>
                  <a:pt x="1888627" y="121391"/>
                </a:cubicBezTo>
                <a:cubicBezTo>
                  <a:pt x="1889852" y="121391"/>
                  <a:pt x="1891080" y="120983"/>
                  <a:pt x="1891896" y="119347"/>
                </a:cubicBezTo>
                <a:cubicBezTo>
                  <a:pt x="1903343" y="89505"/>
                  <a:pt x="1873501" y="46173"/>
                  <a:pt x="1924600" y="40450"/>
                </a:cubicBezTo>
                <a:cubicBezTo>
                  <a:pt x="1925009" y="40450"/>
                  <a:pt x="1925419" y="40041"/>
                  <a:pt x="1925827" y="40041"/>
                </a:cubicBezTo>
                <a:cubicBezTo>
                  <a:pt x="1939726" y="29004"/>
                  <a:pt x="1977743" y="53122"/>
                  <a:pt x="2021485" y="73562"/>
                </a:cubicBezTo>
                <a:cubicBezTo>
                  <a:pt x="2043559" y="84191"/>
                  <a:pt x="2067269" y="93593"/>
                  <a:pt x="2089753" y="96863"/>
                </a:cubicBezTo>
                <a:cubicBezTo>
                  <a:pt x="2103652" y="99316"/>
                  <a:pt x="2117551" y="98907"/>
                  <a:pt x="2130224" y="95637"/>
                </a:cubicBezTo>
                <a:cubicBezTo>
                  <a:pt x="2135947" y="94002"/>
                  <a:pt x="2139626" y="102587"/>
                  <a:pt x="2136764" y="109536"/>
                </a:cubicBezTo>
                <a:cubicBezTo>
                  <a:pt x="2131450" y="123027"/>
                  <a:pt x="2133494" y="135699"/>
                  <a:pt x="2155160" y="147145"/>
                </a:cubicBezTo>
                <a:cubicBezTo>
                  <a:pt x="2155978" y="147554"/>
                  <a:pt x="2156387" y="147554"/>
                  <a:pt x="2157204" y="147963"/>
                </a:cubicBezTo>
                <a:cubicBezTo>
                  <a:pt x="2185003" y="152459"/>
                  <a:pt x="2223019" y="133247"/>
                  <a:pt x="2260630" y="121800"/>
                </a:cubicBezTo>
                <a:cubicBezTo>
                  <a:pt x="2297421" y="111171"/>
                  <a:pt x="2333803" y="107901"/>
                  <a:pt x="2357513" y="143057"/>
                </a:cubicBezTo>
                <a:cubicBezTo>
                  <a:pt x="2358740" y="145101"/>
                  <a:pt x="2360784" y="145101"/>
                  <a:pt x="2362419" y="143875"/>
                </a:cubicBezTo>
                <a:cubicBezTo>
                  <a:pt x="2366097" y="140195"/>
                  <a:pt x="2368550" y="136925"/>
                  <a:pt x="2369776" y="133247"/>
                </a:cubicBezTo>
                <a:cubicBezTo>
                  <a:pt x="2370594" y="130793"/>
                  <a:pt x="2372229" y="129975"/>
                  <a:pt x="2373865" y="130793"/>
                </a:cubicBezTo>
                <a:cubicBezTo>
                  <a:pt x="2397984" y="142649"/>
                  <a:pt x="2436819" y="154912"/>
                  <a:pt x="2470339" y="170855"/>
                </a:cubicBezTo>
                <a:cubicBezTo>
                  <a:pt x="2470749" y="171264"/>
                  <a:pt x="2471567" y="171264"/>
                  <a:pt x="2472383" y="170855"/>
                </a:cubicBezTo>
                <a:lnTo>
                  <a:pt x="2507950" y="159409"/>
                </a:lnTo>
                <a:cubicBezTo>
                  <a:pt x="2508358" y="159409"/>
                  <a:pt x="2508767" y="159000"/>
                  <a:pt x="2509175" y="158591"/>
                </a:cubicBezTo>
                <a:cubicBezTo>
                  <a:pt x="2544332" y="126297"/>
                  <a:pt x="2596249" y="103404"/>
                  <a:pt x="2631813" y="111171"/>
                </a:cubicBezTo>
                <a:cubicBezTo>
                  <a:pt x="2632222" y="111171"/>
                  <a:pt x="2632632" y="111171"/>
                  <a:pt x="2633449" y="111171"/>
                </a:cubicBezTo>
                <a:cubicBezTo>
                  <a:pt x="2657976" y="98907"/>
                  <a:pt x="2697629" y="122209"/>
                  <a:pt x="2696403" y="119756"/>
                </a:cubicBezTo>
                <a:cubicBezTo>
                  <a:pt x="2695176" y="116077"/>
                  <a:pt x="2695995" y="111989"/>
                  <a:pt x="2698447" y="111989"/>
                </a:cubicBezTo>
                <a:cubicBezTo>
                  <a:pt x="2730333" y="112397"/>
                  <a:pt x="2762627" y="113215"/>
                  <a:pt x="2796149" y="115668"/>
                </a:cubicBezTo>
                <a:cubicBezTo>
                  <a:pt x="2798193" y="115668"/>
                  <a:pt x="2799828" y="113624"/>
                  <a:pt x="2799828" y="110763"/>
                </a:cubicBezTo>
                <a:lnTo>
                  <a:pt x="2799828" y="110353"/>
                </a:lnTo>
                <a:cubicBezTo>
                  <a:pt x="2799828" y="107901"/>
                  <a:pt x="2801462" y="105857"/>
                  <a:pt x="2803098" y="105448"/>
                </a:cubicBezTo>
                <a:cubicBezTo>
                  <a:pt x="2830897" y="100951"/>
                  <a:pt x="2860329" y="101769"/>
                  <a:pt x="2895076" y="107492"/>
                </a:cubicBezTo>
                <a:cubicBezTo>
                  <a:pt x="2913472" y="110763"/>
                  <a:pt x="2933095" y="114851"/>
                  <a:pt x="2959257" y="125479"/>
                </a:cubicBezTo>
                <a:cubicBezTo>
                  <a:pt x="2959257" y="125479"/>
                  <a:pt x="2959257" y="125479"/>
                  <a:pt x="2959667" y="125479"/>
                </a:cubicBezTo>
                <a:cubicBezTo>
                  <a:pt x="2971112" y="131203"/>
                  <a:pt x="2982150" y="136925"/>
                  <a:pt x="2994005" y="142649"/>
                </a:cubicBezTo>
                <a:cubicBezTo>
                  <a:pt x="3040198" y="163088"/>
                  <a:pt x="3091298" y="173308"/>
                  <a:pt x="3145668" y="144283"/>
                </a:cubicBezTo>
                <a:cubicBezTo>
                  <a:pt x="3146485" y="143875"/>
                  <a:pt x="3147302" y="143875"/>
                  <a:pt x="3147712" y="144283"/>
                </a:cubicBezTo>
                <a:cubicBezTo>
                  <a:pt x="3162428" y="150824"/>
                  <a:pt x="3177962" y="157365"/>
                  <a:pt x="3195948" y="161862"/>
                </a:cubicBezTo>
                <a:cubicBezTo>
                  <a:pt x="3205351" y="163906"/>
                  <a:pt x="3215163" y="165132"/>
                  <a:pt x="3226199" y="165541"/>
                </a:cubicBezTo>
                <a:cubicBezTo>
                  <a:pt x="3236828" y="165950"/>
                  <a:pt x="3247866" y="165541"/>
                  <a:pt x="3260539" y="163088"/>
                </a:cubicBezTo>
                <a:cubicBezTo>
                  <a:pt x="3261765" y="162679"/>
                  <a:pt x="3262991" y="161862"/>
                  <a:pt x="3263399" y="160227"/>
                </a:cubicBezTo>
                <a:lnTo>
                  <a:pt x="3271985" y="132429"/>
                </a:lnTo>
                <a:cubicBezTo>
                  <a:pt x="3272802" y="130385"/>
                  <a:pt x="3274438" y="129159"/>
                  <a:pt x="3276072" y="129567"/>
                </a:cubicBezTo>
                <a:cubicBezTo>
                  <a:pt x="3296103" y="134473"/>
                  <a:pt x="3325537" y="126297"/>
                  <a:pt x="3351699" y="120573"/>
                </a:cubicBezTo>
                <a:cubicBezTo>
                  <a:pt x="3377045" y="114441"/>
                  <a:pt x="3399937" y="111171"/>
                  <a:pt x="3410974" y="123843"/>
                </a:cubicBezTo>
                <a:cubicBezTo>
                  <a:pt x="3412609" y="125887"/>
                  <a:pt x="3415062" y="125071"/>
                  <a:pt x="3416289" y="123027"/>
                </a:cubicBezTo>
                <a:cubicBezTo>
                  <a:pt x="3434684" y="87461"/>
                  <a:pt x="3471067" y="76015"/>
                  <a:pt x="3513173" y="72744"/>
                </a:cubicBezTo>
                <a:cubicBezTo>
                  <a:pt x="3521758" y="71927"/>
                  <a:pt x="3530342" y="71518"/>
                  <a:pt x="3539335" y="71518"/>
                </a:cubicBezTo>
                <a:cubicBezTo>
                  <a:pt x="3570813" y="71110"/>
                  <a:pt x="3603517" y="73154"/>
                  <a:pt x="3632949" y="72336"/>
                </a:cubicBezTo>
                <a:cubicBezTo>
                  <a:pt x="3653389" y="71927"/>
                  <a:pt x="3672193" y="70292"/>
                  <a:pt x="3687320" y="65796"/>
                </a:cubicBezTo>
                <a:cubicBezTo>
                  <a:pt x="3689364" y="65386"/>
                  <a:pt x="3691407" y="67022"/>
                  <a:pt x="3691816" y="69884"/>
                </a:cubicBezTo>
                <a:lnTo>
                  <a:pt x="3695904" y="103813"/>
                </a:lnTo>
                <a:cubicBezTo>
                  <a:pt x="3696312" y="106675"/>
                  <a:pt x="3697948" y="108310"/>
                  <a:pt x="3699992" y="107901"/>
                </a:cubicBezTo>
                <a:cubicBezTo>
                  <a:pt x="3749864" y="99725"/>
                  <a:pt x="3799738" y="105857"/>
                  <a:pt x="3863101" y="115259"/>
                </a:cubicBezTo>
                <a:cubicBezTo>
                  <a:pt x="3865145" y="115668"/>
                  <a:pt x="3866370" y="118121"/>
                  <a:pt x="3866370" y="120573"/>
                </a:cubicBezTo>
                <a:lnTo>
                  <a:pt x="3865145" y="151233"/>
                </a:lnTo>
                <a:cubicBezTo>
                  <a:pt x="3865145" y="153686"/>
                  <a:pt x="3865962" y="156139"/>
                  <a:pt x="3867596" y="156547"/>
                </a:cubicBezTo>
                <a:cubicBezTo>
                  <a:pt x="3896212" y="167585"/>
                  <a:pt x="3930959" y="156139"/>
                  <a:pt x="3969386" y="141422"/>
                </a:cubicBezTo>
                <a:cubicBezTo>
                  <a:pt x="4009039" y="126297"/>
                  <a:pt x="4052780" y="107083"/>
                  <a:pt x="4097748" y="103813"/>
                </a:cubicBezTo>
                <a:cubicBezTo>
                  <a:pt x="4090798" y="89505"/>
                  <a:pt x="4128407" y="65386"/>
                  <a:pt x="4168060" y="69884"/>
                </a:cubicBezTo>
                <a:cubicBezTo>
                  <a:pt x="4178279" y="71110"/>
                  <a:pt x="4188091" y="72744"/>
                  <a:pt x="4198311" y="74788"/>
                </a:cubicBezTo>
                <a:cubicBezTo>
                  <a:pt x="4258403" y="87461"/>
                  <a:pt x="4318496" y="110763"/>
                  <a:pt x="4369186" y="75198"/>
                </a:cubicBezTo>
                <a:cubicBezTo>
                  <a:pt x="4371230" y="73971"/>
                  <a:pt x="4372866" y="72336"/>
                  <a:pt x="4374910" y="71110"/>
                </a:cubicBezTo>
                <a:cubicBezTo>
                  <a:pt x="4399846" y="82964"/>
                  <a:pt x="4417016" y="76424"/>
                  <a:pt x="4433367" y="64568"/>
                </a:cubicBezTo>
                <a:cubicBezTo>
                  <a:pt x="4430916" y="64568"/>
                  <a:pt x="4428871" y="64160"/>
                  <a:pt x="4427235" y="62934"/>
                </a:cubicBezTo>
                <a:cubicBezTo>
                  <a:pt x="4429687" y="62116"/>
                  <a:pt x="4433367" y="61708"/>
                  <a:pt x="4437046" y="61298"/>
                </a:cubicBezTo>
                <a:cubicBezTo>
                  <a:pt x="4447266" y="53532"/>
                  <a:pt x="4450536" y="56393"/>
                  <a:pt x="4442361" y="60890"/>
                </a:cubicBezTo>
                <a:cubicBezTo>
                  <a:pt x="4461166" y="59664"/>
                  <a:pt x="4489373" y="61708"/>
                  <a:pt x="4517578" y="68656"/>
                </a:cubicBezTo>
                <a:cubicBezTo>
                  <a:pt x="4517578" y="68656"/>
                  <a:pt x="4556414" y="43312"/>
                  <a:pt x="4543741" y="76832"/>
                </a:cubicBezTo>
                <a:cubicBezTo>
                  <a:pt x="4558049" y="82147"/>
                  <a:pt x="4571132" y="89505"/>
                  <a:pt x="4581350" y="98499"/>
                </a:cubicBezTo>
                <a:cubicBezTo>
                  <a:pt x="4590344" y="64568"/>
                  <a:pt x="4607922" y="67022"/>
                  <a:pt x="4626318" y="70292"/>
                </a:cubicBezTo>
                <a:cubicBezTo>
                  <a:pt x="4636946" y="71927"/>
                  <a:pt x="4647984" y="73971"/>
                  <a:pt x="4657795" y="69884"/>
                </a:cubicBezTo>
                <a:cubicBezTo>
                  <a:pt x="4666788" y="66204"/>
                  <a:pt x="4726472" y="58846"/>
                  <a:pt x="4761220" y="67022"/>
                </a:cubicBezTo>
                <a:cubicBezTo>
                  <a:pt x="4790653" y="73971"/>
                  <a:pt x="4820085" y="85008"/>
                  <a:pt x="4833985" y="110763"/>
                </a:cubicBezTo>
                <a:cubicBezTo>
                  <a:pt x="4854833" y="102995"/>
                  <a:pt x="4875682" y="95228"/>
                  <a:pt x="4895712" y="97681"/>
                </a:cubicBezTo>
                <a:cubicBezTo>
                  <a:pt x="4904706" y="98499"/>
                  <a:pt x="4913700" y="101360"/>
                  <a:pt x="4922284" y="107083"/>
                </a:cubicBezTo>
                <a:lnTo>
                  <a:pt x="5003226" y="118529"/>
                </a:lnTo>
                <a:cubicBezTo>
                  <a:pt x="5031432" y="92776"/>
                  <a:pt x="5107468" y="47808"/>
                  <a:pt x="5183095" y="97272"/>
                </a:cubicBezTo>
                <a:lnTo>
                  <a:pt x="5179416" y="75198"/>
                </a:lnTo>
                <a:cubicBezTo>
                  <a:pt x="5178598" y="68656"/>
                  <a:pt x="5182277" y="62524"/>
                  <a:pt x="5186773" y="63752"/>
                </a:cubicBezTo>
                <a:cubicBezTo>
                  <a:pt x="5216616" y="69474"/>
                  <a:pt x="5257904" y="101360"/>
                  <a:pt x="5273438" y="75198"/>
                </a:cubicBezTo>
                <a:cubicBezTo>
                  <a:pt x="5273846" y="74788"/>
                  <a:pt x="5273846" y="74380"/>
                  <a:pt x="5274256" y="73971"/>
                </a:cubicBezTo>
                <a:cubicBezTo>
                  <a:pt x="5290097" y="56598"/>
                  <a:pt x="5317818" y="45688"/>
                  <a:pt x="5353134" y="38074"/>
                </a:cubicBezTo>
                <a:lnTo>
                  <a:pt x="5385005" y="33945"/>
                </a:lnTo>
                <a:lnTo>
                  <a:pt x="5488026" y="113553"/>
                </a:lnTo>
                <a:lnTo>
                  <a:pt x="5571698" y="11953"/>
                </a:lnTo>
                <a:lnTo>
                  <a:pt x="5649392" y="5976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406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ea typeface="汉仪书宋二简"/>
              <a:cs typeface="汉仪书宋二简" panose="02010600000101010101" charset="-122"/>
            </a:endParaRPr>
          </a:p>
        </p:txBody>
      </p:sp>
      <p:pic>
        <p:nvPicPr>
          <p:cNvPr id="2097167" name="图片 6" descr="黑白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444865" y="0"/>
            <a:ext cx="3744595" cy="6858000"/>
          </a:xfrm>
          <a:custGeom>
            <a:gdLst>
              <a:gd name="connsiteX0" fmla="*/ 0 w 5678780"/>
              <a:gd name="connsiteY0" fmla="*/ 0 h 6858000"/>
              <a:gd name="connsiteX1" fmla="*/ 5678780 w 5678780"/>
              <a:gd name="connsiteY1" fmla="*/ 0 h 6858000"/>
              <a:gd name="connsiteX2" fmla="*/ 5678780 w 5678780"/>
              <a:gd name="connsiteY2" fmla="*/ 6858000 h 6858000"/>
              <a:gd name="connsiteX3" fmla="*/ 0 w 567878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78780" h="6858000">
                <a:moveTo>
                  <a:pt x="0" y="0"/>
                </a:moveTo>
                <a:lnTo>
                  <a:pt x="5678780" y="0"/>
                </a:lnTo>
                <a:lnTo>
                  <a:pt x="567878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96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818515" y="443230"/>
            <a:ext cx="7626350" cy="1132840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l">
              <a:lnSpc>
                <a:spcPct val="11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9" descr="地上站着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6000"/>
          </a:blip>
          <a:stretch>
            <a:fillRect/>
          </a:stretch>
        </p:blipFill>
        <p:spPr>
          <a:xfrm>
            <a:off x="0" y="0"/>
            <a:ext cx="12192000" cy="501015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71" name="图片 8" descr="黑白色的花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94095" y="0"/>
            <a:ext cx="6097905" cy="6858000"/>
          </a:xfrm>
          <a:custGeom>
            <a:gdLst>
              <a:gd name="connsiteX0" fmla="*/ 0 w 6669379"/>
              <a:gd name="connsiteY0" fmla="*/ 0 h 6858000"/>
              <a:gd name="connsiteX1" fmla="*/ 6669379 w 6669379"/>
              <a:gd name="connsiteY1" fmla="*/ 0 h 6858000"/>
              <a:gd name="connsiteX2" fmla="*/ 6669379 w 6669379"/>
              <a:gd name="connsiteY2" fmla="*/ 6858000 h 6858000"/>
              <a:gd name="connsiteX3" fmla="*/ 0 w 666937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69379" h="6858000">
                <a:moveTo>
                  <a:pt x="0" y="0"/>
                </a:moveTo>
                <a:lnTo>
                  <a:pt x="6669379" y="0"/>
                </a:lnTo>
                <a:lnTo>
                  <a:pt x="666937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4" name="任意多边形: 形状 22"/>
          <p:cNvSpPr/>
          <p:nvPr>
            <p:custDataLst>
              <p:tags r:id="rId5"/>
            </p:custDataLst>
          </p:nvPr>
        </p:nvSpPr>
        <p:spPr>
          <a:xfrm>
            <a:off x="-1626" y="4554072"/>
            <a:ext cx="12193626" cy="2303929"/>
          </a:xfrm>
          <a:custGeom>
            <a:gdLst>
              <a:gd name="connsiteX0" fmla="*/ 5685250 w 12193626"/>
              <a:gd name="connsiteY0" fmla="*/ 0 h 2303929"/>
              <a:gd name="connsiteX1" fmla="*/ 5774898 w 12193626"/>
              <a:gd name="connsiteY1" fmla="*/ 59764 h 2303929"/>
              <a:gd name="connsiteX2" fmla="*/ 5840638 w 12193626"/>
              <a:gd name="connsiteY2" fmla="*/ 5976 h 2303929"/>
              <a:gd name="connsiteX3" fmla="*/ 5954191 w 12193626"/>
              <a:gd name="connsiteY3" fmla="*/ 41835 h 2303929"/>
              <a:gd name="connsiteX4" fmla="*/ 6061767 w 12193626"/>
              <a:gd name="connsiteY4" fmla="*/ 5976 h 2303929"/>
              <a:gd name="connsiteX5" fmla="*/ 6241061 w 12193626"/>
              <a:gd name="connsiteY5" fmla="*/ 77694 h 2303929"/>
              <a:gd name="connsiteX6" fmla="*/ 6342661 w 12193626"/>
              <a:gd name="connsiteY6" fmla="*/ 47811 h 2303929"/>
              <a:gd name="connsiteX7" fmla="*/ 6414379 w 12193626"/>
              <a:gd name="connsiteY7" fmla="*/ 65741 h 2303929"/>
              <a:gd name="connsiteX8" fmla="*/ 6575744 w 12193626"/>
              <a:gd name="connsiteY8" fmla="*/ 83670 h 2303929"/>
              <a:gd name="connsiteX9" fmla="*/ 6707226 w 12193626"/>
              <a:gd name="connsiteY9" fmla="*/ 41835 h 2303929"/>
              <a:gd name="connsiteX10" fmla="*/ 6832732 w 12193626"/>
              <a:gd name="connsiteY10" fmla="*/ 107576 h 2303929"/>
              <a:gd name="connsiteX11" fmla="*/ 6885928 w 12193626"/>
              <a:gd name="connsiteY11" fmla="*/ 51962 h 2303929"/>
              <a:gd name="connsiteX12" fmla="*/ 6887235 w 12193626"/>
              <a:gd name="connsiteY12" fmla="*/ 52362 h 2303929"/>
              <a:gd name="connsiteX13" fmla="*/ 6919371 w 12193626"/>
              <a:gd name="connsiteY13" fmla="*/ 73970 h 2303929"/>
              <a:gd name="connsiteX14" fmla="*/ 6920189 w 12193626"/>
              <a:gd name="connsiteY14" fmla="*/ 75197 h 2303929"/>
              <a:gd name="connsiteX15" fmla="*/ 7006853 w 12193626"/>
              <a:gd name="connsiteY15" fmla="*/ 63751 h 2303929"/>
              <a:gd name="connsiteX16" fmla="*/ 7014211 w 12193626"/>
              <a:gd name="connsiteY16" fmla="*/ 75197 h 2303929"/>
              <a:gd name="connsiteX17" fmla="*/ 7010532 w 12193626"/>
              <a:gd name="connsiteY17" fmla="*/ 97271 h 2303929"/>
              <a:gd name="connsiteX18" fmla="*/ 7190401 w 12193626"/>
              <a:gd name="connsiteY18" fmla="*/ 118528 h 2303929"/>
              <a:gd name="connsiteX19" fmla="*/ 7271343 w 12193626"/>
              <a:gd name="connsiteY19" fmla="*/ 107082 h 2303929"/>
              <a:gd name="connsiteX20" fmla="*/ 7297914 w 12193626"/>
              <a:gd name="connsiteY20" fmla="*/ 97680 h 2303929"/>
              <a:gd name="connsiteX21" fmla="*/ 7359642 w 12193626"/>
              <a:gd name="connsiteY21" fmla="*/ 110762 h 2303929"/>
              <a:gd name="connsiteX22" fmla="*/ 7432407 w 12193626"/>
              <a:gd name="connsiteY22" fmla="*/ 67021 h 2303929"/>
              <a:gd name="connsiteX23" fmla="*/ 7535831 w 12193626"/>
              <a:gd name="connsiteY23" fmla="*/ 69882 h 2303929"/>
              <a:gd name="connsiteX24" fmla="*/ 7567309 w 12193626"/>
              <a:gd name="connsiteY24" fmla="*/ 70291 h 2303929"/>
              <a:gd name="connsiteX25" fmla="*/ 7612276 w 12193626"/>
              <a:gd name="connsiteY25" fmla="*/ 98498 h 2303929"/>
              <a:gd name="connsiteX26" fmla="*/ 7649885 w 12193626"/>
              <a:gd name="connsiteY26" fmla="*/ 76831 h 2303929"/>
              <a:gd name="connsiteX27" fmla="*/ 7676048 w 12193626"/>
              <a:gd name="connsiteY27" fmla="*/ 68655 h 2303929"/>
              <a:gd name="connsiteX28" fmla="*/ 7751266 w 12193626"/>
              <a:gd name="connsiteY28" fmla="*/ 60889 h 2303929"/>
              <a:gd name="connsiteX29" fmla="*/ 7756580 w 12193626"/>
              <a:gd name="connsiteY29" fmla="*/ 61297 h 2303929"/>
              <a:gd name="connsiteX30" fmla="*/ 7766391 w 12193626"/>
              <a:gd name="connsiteY30" fmla="*/ 62933 h 2303929"/>
              <a:gd name="connsiteX31" fmla="*/ 7760260 w 12193626"/>
              <a:gd name="connsiteY31" fmla="*/ 64567 h 2303929"/>
              <a:gd name="connsiteX32" fmla="*/ 7818717 w 12193626"/>
              <a:gd name="connsiteY32" fmla="*/ 71109 h 2303929"/>
              <a:gd name="connsiteX33" fmla="*/ 7824440 w 12193626"/>
              <a:gd name="connsiteY33" fmla="*/ 75197 h 2303929"/>
              <a:gd name="connsiteX34" fmla="*/ 7995316 w 12193626"/>
              <a:gd name="connsiteY34" fmla="*/ 74787 h 2303929"/>
              <a:gd name="connsiteX35" fmla="*/ 8025567 w 12193626"/>
              <a:gd name="connsiteY35" fmla="*/ 69882 h 2303929"/>
              <a:gd name="connsiteX36" fmla="*/ 8095879 w 12193626"/>
              <a:gd name="connsiteY36" fmla="*/ 103812 h 2303929"/>
              <a:gd name="connsiteX37" fmla="*/ 8224240 w 12193626"/>
              <a:gd name="connsiteY37" fmla="*/ 141421 h 2303929"/>
              <a:gd name="connsiteX38" fmla="*/ 8326030 w 12193626"/>
              <a:gd name="connsiteY38" fmla="*/ 156546 h 2303929"/>
              <a:gd name="connsiteX39" fmla="*/ 8328482 w 12193626"/>
              <a:gd name="connsiteY39" fmla="*/ 151232 h 2303929"/>
              <a:gd name="connsiteX40" fmla="*/ 8327257 w 12193626"/>
              <a:gd name="connsiteY40" fmla="*/ 120572 h 2303929"/>
              <a:gd name="connsiteX41" fmla="*/ 8330526 w 12193626"/>
              <a:gd name="connsiteY41" fmla="*/ 115258 h 2303929"/>
              <a:gd name="connsiteX42" fmla="*/ 8493635 w 12193626"/>
              <a:gd name="connsiteY42" fmla="*/ 107900 h 2303929"/>
              <a:gd name="connsiteX43" fmla="*/ 8497723 w 12193626"/>
              <a:gd name="connsiteY43" fmla="*/ 103812 h 2303929"/>
              <a:gd name="connsiteX44" fmla="*/ 8501811 w 12193626"/>
              <a:gd name="connsiteY44" fmla="*/ 69882 h 2303929"/>
              <a:gd name="connsiteX45" fmla="*/ 8506307 w 12193626"/>
              <a:gd name="connsiteY45" fmla="*/ 65795 h 2303929"/>
              <a:gd name="connsiteX46" fmla="*/ 8560677 w 12193626"/>
              <a:gd name="connsiteY46" fmla="*/ 72335 h 2303929"/>
              <a:gd name="connsiteX47" fmla="*/ 8654291 w 12193626"/>
              <a:gd name="connsiteY47" fmla="*/ 71517 h 2303929"/>
              <a:gd name="connsiteX48" fmla="*/ 8680454 w 12193626"/>
              <a:gd name="connsiteY48" fmla="*/ 72743 h 2303929"/>
              <a:gd name="connsiteX49" fmla="*/ 8777338 w 12193626"/>
              <a:gd name="connsiteY49" fmla="*/ 123026 h 2303929"/>
              <a:gd name="connsiteX50" fmla="*/ 8782652 w 12193626"/>
              <a:gd name="connsiteY50" fmla="*/ 123842 h 2303929"/>
              <a:gd name="connsiteX51" fmla="*/ 8841927 w 12193626"/>
              <a:gd name="connsiteY51" fmla="*/ 120572 h 2303929"/>
              <a:gd name="connsiteX52" fmla="*/ 8917554 w 12193626"/>
              <a:gd name="connsiteY52" fmla="*/ 129566 h 2303929"/>
              <a:gd name="connsiteX53" fmla="*/ 8921642 w 12193626"/>
              <a:gd name="connsiteY53" fmla="*/ 132428 h 2303929"/>
              <a:gd name="connsiteX54" fmla="*/ 8930227 w 12193626"/>
              <a:gd name="connsiteY54" fmla="*/ 160226 h 2303929"/>
              <a:gd name="connsiteX55" fmla="*/ 8933088 w 12193626"/>
              <a:gd name="connsiteY55" fmla="*/ 163087 h 2303929"/>
              <a:gd name="connsiteX56" fmla="*/ 8967427 w 12193626"/>
              <a:gd name="connsiteY56" fmla="*/ 165540 h 2303929"/>
              <a:gd name="connsiteX57" fmla="*/ 8997678 w 12193626"/>
              <a:gd name="connsiteY57" fmla="*/ 161861 h 2303929"/>
              <a:gd name="connsiteX58" fmla="*/ 9045915 w 12193626"/>
              <a:gd name="connsiteY58" fmla="*/ 144282 h 2303929"/>
              <a:gd name="connsiteX59" fmla="*/ 9047958 w 12193626"/>
              <a:gd name="connsiteY59" fmla="*/ 144282 h 2303929"/>
              <a:gd name="connsiteX60" fmla="*/ 9199622 w 12193626"/>
              <a:gd name="connsiteY60" fmla="*/ 142648 h 2303929"/>
              <a:gd name="connsiteX61" fmla="*/ 9233960 w 12193626"/>
              <a:gd name="connsiteY61" fmla="*/ 125478 h 2303929"/>
              <a:gd name="connsiteX62" fmla="*/ 9234369 w 12193626"/>
              <a:gd name="connsiteY62" fmla="*/ 125478 h 2303929"/>
              <a:gd name="connsiteX63" fmla="*/ 9298550 w 12193626"/>
              <a:gd name="connsiteY63" fmla="*/ 107491 h 2303929"/>
              <a:gd name="connsiteX64" fmla="*/ 9390528 w 12193626"/>
              <a:gd name="connsiteY64" fmla="*/ 105447 h 2303929"/>
              <a:gd name="connsiteX65" fmla="*/ 9393799 w 12193626"/>
              <a:gd name="connsiteY65" fmla="*/ 110352 h 2303929"/>
              <a:gd name="connsiteX66" fmla="*/ 9393799 w 12193626"/>
              <a:gd name="connsiteY66" fmla="*/ 110762 h 2303929"/>
              <a:gd name="connsiteX67" fmla="*/ 9397477 w 12193626"/>
              <a:gd name="connsiteY67" fmla="*/ 115667 h 2303929"/>
              <a:gd name="connsiteX68" fmla="*/ 9495179 w 12193626"/>
              <a:gd name="connsiteY68" fmla="*/ 111988 h 2303929"/>
              <a:gd name="connsiteX69" fmla="*/ 9497223 w 12193626"/>
              <a:gd name="connsiteY69" fmla="*/ 119755 h 2303929"/>
              <a:gd name="connsiteX70" fmla="*/ 9560178 w 12193626"/>
              <a:gd name="connsiteY70" fmla="*/ 111170 h 2303929"/>
              <a:gd name="connsiteX71" fmla="*/ 9561813 w 12193626"/>
              <a:gd name="connsiteY71" fmla="*/ 111170 h 2303929"/>
              <a:gd name="connsiteX72" fmla="*/ 9684451 w 12193626"/>
              <a:gd name="connsiteY72" fmla="*/ 158590 h 2303929"/>
              <a:gd name="connsiteX73" fmla="*/ 9685677 w 12193626"/>
              <a:gd name="connsiteY73" fmla="*/ 159408 h 2303929"/>
              <a:gd name="connsiteX74" fmla="*/ 9721243 w 12193626"/>
              <a:gd name="connsiteY74" fmla="*/ 170854 h 2303929"/>
              <a:gd name="connsiteX75" fmla="*/ 9723287 w 12193626"/>
              <a:gd name="connsiteY75" fmla="*/ 170854 h 2303929"/>
              <a:gd name="connsiteX76" fmla="*/ 9819762 w 12193626"/>
              <a:gd name="connsiteY76" fmla="*/ 130792 h 2303929"/>
              <a:gd name="connsiteX77" fmla="*/ 9823850 w 12193626"/>
              <a:gd name="connsiteY77" fmla="*/ 133246 h 2303929"/>
              <a:gd name="connsiteX78" fmla="*/ 9831208 w 12193626"/>
              <a:gd name="connsiteY78" fmla="*/ 143874 h 2303929"/>
              <a:gd name="connsiteX79" fmla="*/ 9836114 w 12193626"/>
              <a:gd name="connsiteY79" fmla="*/ 143056 h 2303929"/>
              <a:gd name="connsiteX80" fmla="*/ 9932997 w 12193626"/>
              <a:gd name="connsiteY80" fmla="*/ 121798 h 2303929"/>
              <a:gd name="connsiteX81" fmla="*/ 10036422 w 12193626"/>
              <a:gd name="connsiteY81" fmla="*/ 147962 h 2303929"/>
              <a:gd name="connsiteX82" fmla="*/ 10038466 w 12193626"/>
              <a:gd name="connsiteY82" fmla="*/ 147144 h 2303929"/>
              <a:gd name="connsiteX83" fmla="*/ 10056862 w 12193626"/>
              <a:gd name="connsiteY83" fmla="*/ 109535 h 2303929"/>
              <a:gd name="connsiteX84" fmla="*/ 10063402 w 12193626"/>
              <a:gd name="connsiteY84" fmla="*/ 95636 h 2303929"/>
              <a:gd name="connsiteX85" fmla="*/ 10103873 w 12193626"/>
              <a:gd name="connsiteY85" fmla="*/ 96862 h 2303929"/>
              <a:gd name="connsiteX86" fmla="*/ 10172141 w 12193626"/>
              <a:gd name="connsiteY86" fmla="*/ 73561 h 2303929"/>
              <a:gd name="connsiteX87" fmla="*/ 10267799 w 12193626"/>
              <a:gd name="connsiteY87" fmla="*/ 40040 h 2303929"/>
              <a:gd name="connsiteX88" fmla="*/ 10269026 w 12193626"/>
              <a:gd name="connsiteY88" fmla="*/ 40449 h 2303929"/>
              <a:gd name="connsiteX89" fmla="*/ 10301730 w 12193626"/>
              <a:gd name="connsiteY89" fmla="*/ 119346 h 2303929"/>
              <a:gd name="connsiteX90" fmla="*/ 10304999 w 12193626"/>
              <a:gd name="connsiteY90" fmla="*/ 121390 h 2303929"/>
              <a:gd name="connsiteX91" fmla="*/ 10444808 w 12193626"/>
              <a:gd name="connsiteY91" fmla="*/ 156955 h 2303929"/>
              <a:gd name="connsiteX92" fmla="*/ 10514303 w 12193626"/>
              <a:gd name="connsiteY92" fmla="*/ 212960 h 2303929"/>
              <a:gd name="connsiteX93" fmla="*/ 10515119 w 12193626"/>
              <a:gd name="connsiteY93" fmla="*/ 205193 h 2303929"/>
              <a:gd name="connsiteX94" fmla="*/ 10499586 w 12193626"/>
              <a:gd name="connsiteY94" fmla="*/ 190477 h 2303929"/>
              <a:gd name="connsiteX95" fmla="*/ 10500403 w 12193626"/>
              <a:gd name="connsiteY95" fmla="*/ 182709 h 2303929"/>
              <a:gd name="connsiteX96" fmla="*/ 10516755 w 12193626"/>
              <a:gd name="connsiteY96" fmla="*/ 180257 h 2303929"/>
              <a:gd name="connsiteX97" fmla="*/ 10608734 w 12193626"/>
              <a:gd name="connsiteY97" fmla="*/ 218274 h 2303929"/>
              <a:gd name="connsiteX98" fmla="*/ 10677820 w 12193626"/>
              <a:gd name="connsiteY98" fmla="*/ 209689 h 2303929"/>
              <a:gd name="connsiteX99" fmla="*/ 10677820 w 12193626"/>
              <a:gd name="connsiteY99" fmla="*/ 207645 h 2303929"/>
              <a:gd name="connsiteX100" fmla="*/ 10672913 w 12193626"/>
              <a:gd name="connsiteY100" fmla="*/ 173307 h 2303929"/>
              <a:gd name="connsiteX101" fmla="*/ 10676593 w 12193626"/>
              <a:gd name="connsiteY101" fmla="*/ 168401 h 2303929"/>
              <a:gd name="connsiteX102" fmla="*/ 10851557 w 12193626"/>
              <a:gd name="connsiteY102" fmla="*/ 204375 h 2303929"/>
              <a:gd name="connsiteX103" fmla="*/ 10849922 w 12193626"/>
              <a:gd name="connsiteY103" fmla="*/ 211325 h 2303929"/>
              <a:gd name="connsiteX104" fmla="*/ 10961113 w 12193626"/>
              <a:gd name="connsiteY104" fmla="*/ 196609 h 2303929"/>
              <a:gd name="connsiteX105" fmla="*/ 10959478 w 12193626"/>
              <a:gd name="connsiteY105" fmla="*/ 190477 h 2303929"/>
              <a:gd name="connsiteX106" fmla="*/ 11089066 w 12193626"/>
              <a:gd name="connsiteY106" fmla="*/ 191293 h 2303929"/>
              <a:gd name="connsiteX107" fmla="*/ 11140982 w 12193626"/>
              <a:gd name="connsiteY107" fmla="*/ 191293 h 2303929"/>
              <a:gd name="connsiteX108" fmla="*/ 11228056 w 12193626"/>
              <a:gd name="connsiteY108" fmla="*/ 161452 h 2303929"/>
              <a:gd name="connsiteX109" fmla="*/ 11320443 w 12193626"/>
              <a:gd name="connsiteY109" fmla="*/ 232173 h 2303929"/>
              <a:gd name="connsiteX110" fmla="*/ 11423050 w 12193626"/>
              <a:gd name="connsiteY110" fmla="*/ 209689 h 2303929"/>
              <a:gd name="connsiteX111" fmla="*/ 11502765 w 12193626"/>
              <a:gd name="connsiteY111" fmla="*/ 105856 h 2303929"/>
              <a:gd name="connsiteX112" fmla="*/ 11525658 w 12193626"/>
              <a:gd name="connsiteY112" fmla="*/ 143465 h 2303929"/>
              <a:gd name="connsiteX113" fmla="*/ 11533424 w 12193626"/>
              <a:gd name="connsiteY113" fmla="*/ 145918 h 2303929"/>
              <a:gd name="connsiteX114" fmla="*/ 11615183 w 12193626"/>
              <a:gd name="connsiteY114" fmla="*/ 124660 h 2303929"/>
              <a:gd name="connsiteX115" fmla="*/ 11721061 w 12193626"/>
              <a:gd name="connsiteY115" fmla="*/ 184753 h 2303929"/>
              <a:gd name="connsiteX116" fmla="*/ 11728420 w 12193626"/>
              <a:gd name="connsiteY116" fmla="*/ 184753 h 2303929"/>
              <a:gd name="connsiteX117" fmla="*/ 12193626 w 12193626"/>
              <a:gd name="connsiteY117" fmla="*/ 214595 h 2303929"/>
              <a:gd name="connsiteX118" fmla="*/ 12193626 w 12193626"/>
              <a:gd name="connsiteY118" fmla="*/ 365490 h 2303929"/>
              <a:gd name="connsiteX119" fmla="*/ 12193626 w 12193626"/>
              <a:gd name="connsiteY119" fmla="*/ 514240 h 2303929"/>
              <a:gd name="connsiteX120" fmla="*/ 12193626 w 12193626"/>
              <a:gd name="connsiteY120" fmla="*/ 2303928 h 2303929"/>
              <a:gd name="connsiteX121" fmla="*/ 6096813 w 12193626"/>
              <a:gd name="connsiteY121" fmla="*/ 2303928 h 2303929"/>
              <a:gd name="connsiteX122" fmla="*/ 6096813 w 12193626"/>
              <a:gd name="connsiteY122" fmla="*/ 2303929 h 2303929"/>
              <a:gd name="connsiteX123" fmla="*/ 0 w 12193626"/>
              <a:gd name="connsiteY123" fmla="*/ 2303929 h 2303929"/>
              <a:gd name="connsiteX124" fmla="*/ 0 w 12193626"/>
              <a:gd name="connsiteY124" fmla="*/ 514241 h 2303929"/>
              <a:gd name="connsiteX125" fmla="*/ 0 w 12193626"/>
              <a:gd name="connsiteY125" fmla="*/ 365491 h 2303929"/>
              <a:gd name="connsiteX126" fmla="*/ 0 w 12193626"/>
              <a:gd name="connsiteY126" fmla="*/ 214596 h 2303929"/>
              <a:gd name="connsiteX127" fmla="*/ 465206 w 12193626"/>
              <a:gd name="connsiteY127" fmla="*/ 184754 h 2303929"/>
              <a:gd name="connsiteX128" fmla="*/ 472565 w 12193626"/>
              <a:gd name="connsiteY128" fmla="*/ 184754 h 2303929"/>
              <a:gd name="connsiteX129" fmla="*/ 578443 w 12193626"/>
              <a:gd name="connsiteY129" fmla="*/ 124661 h 2303929"/>
              <a:gd name="connsiteX130" fmla="*/ 660202 w 12193626"/>
              <a:gd name="connsiteY130" fmla="*/ 145919 h 2303929"/>
              <a:gd name="connsiteX131" fmla="*/ 667969 w 12193626"/>
              <a:gd name="connsiteY131" fmla="*/ 143466 h 2303929"/>
              <a:gd name="connsiteX132" fmla="*/ 690862 w 12193626"/>
              <a:gd name="connsiteY132" fmla="*/ 105857 h 2303929"/>
              <a:gd name="connsiteX133" fmla="*/ 770576 w 12193626"/>
              <a:gd name="connsiteY133" fmla="*/ 209690 h 2303929"/>
              <a:gd name="connsiteX134" fmla="*/ 873183 w 12193626"/>
              <a:gd name="connsiteY134" fmla="*/ 232174 h 2303929"/>
              <a:gd name="connsiteX135" fmla="*/ 965570 w 12193626"/>
              <a:gd name="connsiteY135" fmla="*/ 161453 h 2303929"/>
              <a:gd name="connsiteX136" fmla="*/ 1052644 w 12193626"/>
              <a:gd name="connsiteY136" fmla="*/ 191294 h 2303929"/>
              <a:gd name="connsiteX137" fmla="*/ 1104560 w 12193626"/>
              <a:gd name="connsiteY137" fmla="*/ 191294 h 2303929"/>
              <a:gd name="connsiteX138" fmla="*/ 1234148 w 12193626"/>
              <a:gd name="connsiteY138" fmla="*/ 190478 h 2303929"/>
              <a:gd name="connsiteX139" fmla="*/ 1232513 w 12193626"/>
              <a:gd name="connsiteY139" fmla="*/ 196610 h 2303929"/>
              <a:gd name="connsiteX140" fmla="*/ 1343704 w 12193626"/>
              <a:gd name="connsiteY140" fmla="*/ 211326 h 2303929"/>
              <a:gd name="connsiteX141" fmla="*/ 1342069 w 12193626"/>
              <a:gd name="connsiteY141" fmla="*/ 204376 h 2303929"/>
              <a:gd name="connsiteX142" fmla="*/ 1517033 w 12193626"/>
              <a:gd name="connsiteY142" fmla="*/ 168402 h 2303929"/>
              <a:gd name="connsiteX143" fmla="*/ 1520713 w 12193626"/>
              <a:gd name="connsiteY143" fmla="*/ 173308 h 2303929"/>
              <a:gd name="connsiteX144" fmla="*/ 1515806 w 12193626"/>
              <a:gd name="connsiteY144" fmla="*/ 207646 h 2303929"/>
              <a:gd name="connsiteX145" fmla="*/ 1515806 w 12193626"/>
              <a:gd name="connsiteY145" fmla="*/ 209690 h 2303929"/>
              <a:gd name="connsiteX146" fmla="*/ 1584893 w 12193626"/>
              <a:gd name="connsiteY146" fmla="*/ 218275 h 2303929"/>
              <a:gd name="connsiteX147" fmla="*/ 1676871 w 12193626"/>
              <a:gd name="connsiteY147" fmla="*/ 180258 h 2303929"/>
              <a:gd name="connsiteX148" fmla="*/ 1693223 w 12193626"/>
              <a:gd name="connsiteY148" fmla="*/ 182710 h 2303929"/>
              <a:gd name="connsiteX149" fmla="*/ 1694041 w 12193626"/>
              <a:gd name="connsiteY149" fmla="*/ 190478 h 2303929"/>
              <a:gd name="connsiteX150" fmla="*/ 1678507 w 12193626"/>
              <a:gd name="connsiteY150" fmla="*/ 205194 h 2303929"/>
              <a:gd name="connsiteX151" fmla="*/ 1679324 w 12193626"/>
              <a:gd name="connsiteY151" fmla="*/ 212961 h 2303929"/>
              <a:gd name="connsiteX152" fmla="*/ 1748819 w 12193626"/>
              <a:gd name="connsiteY152" fmla="*/ 156956 h 2303929"/>
              <a:gd name="connsiteX153" fmla="*/ 1888627 w 12193626"/>
              <a:gd name="connsiteY153" fmla="*/ 121391 h 2303929"/>
              <a:gd name="connsiteX154" fmla="*/ 1891896 w 12193626"/>
              <a:gd name="connsiteY154" fmla="*/ 119347 h 2303929"/>
              <a:gd name="connsiteX155" fmla="*/ 1924600 w 12193626"/>
              <a:gd name="connsiteY155" fmla="*/ 40450 h 2303929"/>
              <a:gd name="connsiteX156" fmla="*/ 1925827 w 12193626"/>
              <a:gd name="connsiteY156" fmla="*/ 40041 h 2303929"/>
              <a:gd name="connsiteX157" fmla="*/ 2021485 w 12193626"/>
              <a:gd name="connsiteY157" fmla="*/ 73562 h 2303929"/>
              <a:gd name="connsiteX158" fmla="*/ 2089753 w 12193626"/>
              <a:gd name="connsiteY158" fmla="*/ 96863 h 2303929"/>
              <a:gd name="connsiteX159" fmla="*/ 2130224 w 12193626"/>
              <a:gd name="connsiteY159" fmla="*/ 95637 h 2303929"/>
              <a:gd name="connsiteX160" fmla="*/ 2136764 w 12193626"/>
              <a:gd name="connsiteY160" fmla="*/ 109536 h 2303929"/>
              <a:gd name="connsiteX161" fmla="*/ 2155160 w 12193626"/>
              <a:gd name="connsiteY161" fmla="*/ 147145 h 2303929"/>
              <a:gd name="connsiteX162" fmla="*/ 2157204 w 12193626"/>
              <a:gd name="connsiteY162" fmla="*/ 147963 h 2303929"/>
              <a:gd name="connsiteX163" fmla="*/ 2260630 w 12193626"/>
              <a:gd name="connsiteY163" fmla="*/ 121800 h 2303929"/>
              <a:gd name="connsiteX164" fmla="*/ 2357513 w 12193626"/>
              <a:gd name="connsiteY164" fmla="*/ 143057 h 2303929"/>
              <a:gd name="connsiteX165" fmla="*/ 2362419 w 12193626"/>
              <a:gd name="connsiteY165" fmla="*/ 143875 h 2303929"/>
              <a:gd name="connsiteX166" fmla="*/ 2369776 w 12193626"/>
              <a:gd name="connsiteY166" fmla="*/ 133247 h 2303929"/>
              <a:gd name="connsiteX167" fmla="*/ 2373865 w 12193626"/>
              <a:gd name="connsiteY167" fmla="*/ 130793 h 2303929"/>
              <a:gd name="connsiteX168" fmla="*/ 2470339 w 12193626"/>
              <a:gd name="connsiteY168" fmla="*/ 170855 h 2303929"/>
              <a:gd name="connsiteX169" fmla="*/ 2472383 w 12193626"/>
              <a:gd name="connsiteY169" fmla="*/ 170855 h 2303929"/>
              <a:gd name="connsiteX170" fmla="*/ 2507950 w 12193626"/>
              <a:gd name="connsiteY170" fmla="*/ 159409 h 2303929"/>
              <a:gd name="connsiteX171" fmla="*/ 2509175 w 12193626"/>
              <a:gd name="connsiteY171" fmla="*/ 158591 h 2303929"/>
              <a:gd name="connsiteX172" fmla="*/ 2631813 w 12193626"/>
              <a:gd name="connsiteY172" fmla="*/ 111171 h 2303929"/>
              <a:gd name="connsiteX173" fmla="*/ 2633449 w 12193626"/>
              <a:gd name="connsiteY173" fmla="*/ 111171 h 2303929"/>
              <a:gd name="connsiteX174" fmla="*/ 2696403 w 12193626"/>
              <a:gd name="connsiteY174" fmla="*/ 119756 h 2303929"/>
              <a:gd name="connsiteX175" fmla="*/ 2698447 w 12193626"/>
              <a:gd name="connsiteY175" fmla="*/ 111989 h 2303929"/>
              <a:gd name="connsiteX176" fmla="*/ 2796149 w 12193626"/>
              <a:gd name="connsiteY176" fmla="*/ 115668 h 2303929"/>
              <a:gd name="connsiteX177" fmla="*/ 2799828 w 12193626"/>
              <a:gd name="connsiteY177" fmla="*/ 110763 h 2303929"/>
              <a:gd name="connsiteX178" fmla="*/ 2799828 w 12193626"/>
              <a:gd name="connsiteY178" fmla="*/ 110353 h 2303929"/>
              <a:gd name="connsiteX179" fmla="*/ 2803098 w 12193626"/>
              <a:gd name="connsiteY179" fmla="*/ 105448 h 2303929"/>
              <a:gd name="connsiteX180" fmla="*/ 2895076 w 12193626"/>
              <a:gd name="connsiteY180" fmla="*/ 107492 h 2303929"/>
              <a:gd name="connsiteX181" fmla="*/ 2959257 w 12193626"/>
              <a:gd name="connsiteY181" fmla="*/ 125479 h 2303929"/>
              <a:gd name="connsiteX182" fmla="*/ 2959667 w 12193626"/>
              <a:gd name="connsiteY182" fmla="*/ 125479 h 2303929"/>
              <a:gd name="connsiteX183" fmla="*/ 2994005 w 12193626"/>
              <a:gd name="connsiteY183" fmla="*/ 142649 h 2303929"/>
              <a:gd name="connsiteX184" fmla="*/ 3145668 w 12193626"/>
              <a:gd name="connsiteY184" fmla="*/ 144283 h 2303929"/>
              <a:gd name="connsiteX185" fmla="*/ 3147712 w 12193626"/>
              <a:gd name="connsiteY185" fmla="*/ 144283 h 2303929"/>
              <a:gd name="connsiteX186" fmla="*/ 3195948 w 12193626"/>
              <a:gd name="connsiteY186" fmla="*/ 161862 h 2303929"/>
              <a:gd name="connsiteX187" fmla="*/ 3226199 w 12193626"/>
              <a:gd name="connsiteY187" fmla="*/ 165541 h 2303929"/>
              <a:gd name="connsiteX188" fmla="*/ 3260539 w 12193626"/>
              <a:gd name="connsiteY188" fmla="*/ 163088 h 2303929"/>
              <a:gd name="connsiteX189" fmla="*/ 3263399 w 12193626"/>
              <a:gd name="connsiteY189" fmla="*/ 160227 h 2303929"/>
              <a:gd name="connsiteX190" fmla="*/ 3271985 w 12193626"/>
              <a:gd name="connsiteY190" fmla="*/ 132429 h 2303929"/>
              <a:gd name="connsiteX191" fmla="*/ 3276072 w 12193626"/>
              <a:gd name="connsiteY191" fmla="*/ 129567 h 2303929"/>
              <a:gd name="connsiteX192" fmla="*/ 3351699 w 12193626"/>
              <a:gd name="connsiteY192" fmla="*/ 120573 h 2303929"/>
              <a:gd name="connsiteX193" fmla="*/ 3410974 w 12193626"/>
              <a:gd name="connsiteY193" fmla="*/ 123843 h 2303929"/>
              <a:gd name="connsiteX194" fmla="*/ 3416289 w 12193626"/>
              <a:gd name="connsiteY194" fmla="*/ 123027 h 2303929"/>
              <a:gd name="connsiteX195" fmla="*/ 3513173 w 12193626"/>
              <a:gd name="connsiteY195" fmla="*/ 72744 h 2303929"/>
              <a:gd name="connsiteX196" fmla="*/ 3539335 w 12193626"/>
              <a:gd name="connsiteY196" fmla="*/ 71518 h 2303929"/>
              <a:gd name="connsiteX197" fmla="*/ 3632949 w 12193626"/>
              <a:gd name="connsiteY197" fmla="*/ 72336 h 2303929"/>
              <a:gd name="connsiteX198" fmla="*/ 3687320 w 12193626"/>
              <a:gd name="connsiteY198" fmla="*/ 65796 h 2303929"/>
              <a:gd name="connsiteX199" fmla="*/ 3691816 w 12193626"/>
              <a:gd name="connsiteY199" fmla="*/ 69884 h 2303929"/>
              <a:gd name="connsiteX200" fmla="*/ 3695904 w 12193626"/>
              <a:gd name="connsiteY200" fmla="*/ 103813 h 2303929"/>
              <a:gd name="connsiteX201" fmla="*/ 3699992 w 12193626"/>
              <a:gd name="connsiteY201" fmla="*/ 107901 h 2303929"/>
              <a:gd name="connsiteX202" fmla="*/ 3863101 w 12193626"/>
              <a:gd name="connsiteY202" fmla="*/ 115259 h 2303929"/>
              <a:gd name="connsiteX203" fmla="*/ 3866370 w 12193626"/>
              <a:gd name="connsiteY203" fmla="*/ 120573 h 2303929"/>
              <a:gd name="connsiteX204" fmla="*/ 3865145 w 12193626"/>
              <a:gd name="connsiteY204" fmla="*/ 151233 h 2303929"/>
              <a:gd name="connsiteX205" fmla="*/ 3867596 w 12193626"/>
              <a:gd name="connsiteY205" fmla="*/ 156547 h 2303929"/>
              <a:gd name="connsiteX206" fmla="*/ 3969386 w 12193626"/>
              <a:gd name="connsiteY206" fmla="*/ 141422 h 2303929"/>
              <a:gd name="connsiteX207" fmla="*/ 4097748 w 12193626"/>
              <a:gd name="connsiteY207" fmla="*/ 103813 h 2303929"/>
              <a:gd name="connsiteX208" fmla="*/ 4168060 w 12193626"/>
              <a:gd name="connsiteY208" fmla="*/ 69884 h 2303929"/>
              <a:gd name="connsiteX209" fmla="*/ 4198311 w 12193626"/>
              <a:gd name="connsiteY209" fmla="*/ 74788 h 2303929"/>
              <a:gd name="connsiteX210" fmla="*/ 4369186 w 12193626"/>
              <a:gd name="connsiteY210" fmla="*/ 75198 h 2303929"/>
              <a:gd name="connsiteX211" fmla="*/ 4374910 w 12193626"/>
              <a:gd name="connsiteY211" fmla="*/ 71110 h 2303929"/>
              <a:gd name="connsiteX212" fmla="*/ 4433367 w 12193626"/>
              <a:gd name="connsiteY212" fmla="*/ 64568 h 2303929"/>
              <a:gd name="connsiteX213" fmla="*/ 4427235 w 12193626"/>
              <a:gd name="connsiteY213" fmla="*/ 62934 h 2303929"/>
              <a:gd name="connsiteX214" fmla="*/ 4437046 w 12193626"/>
              <a:gd name="connsiteY214" fmla="*/ 61298 h 2303929"/>
              <a:gd name="connsiteX215" fmla="*/ 4442361 w 12193626"/>
              <a:gd name="connsiteY215" fmla="*/ 60890 h 2303929"/>
              <a:gd name="connsiteX216" fmla="*/ 4517578 w 12193626"/>
              <a:gd name="connsiteY216" fmla="*/ 68656 h 2303929"/>
              <a:gd name="connsiteX217" fmla="*/ 4543741 w 12193626"/>
              <a:gd name="connsiteY217" fmla="*/ 76832 h 2303929"/>
              <a:gd name="connsiteX218" fmla="*/ 4581350 w 12193626"/>
              <a:gd name="connsiteY218" fmla="*/ 98499 h 2303929"/>
              <a:gd name="connsiteX219" fmla="*/ 4626318 w 12193626"/>
              <a:gd name="connsiteY219" fmla="*/ 70292 h 2303929"/>
              <a:gd name="connsiteX220" fmla="*/ 4657795 w 12193626"/>
              <a:gd name="connsiteY220" fmla="*/ 69884 h 2303929"/>
              <a:gd name="connsiteX221" fmla="*/ 4761220 w 12193626"/>
              <a:gd name="connsiteY221" fmla="*/ 67022 h 2303929"/>
              <a:gd name="connsiteX222" fmla="*/ 4833985 w 12193626"/>
              <a:gd name="connsiteY222" fmla="*/ 110763 h 2303929"/>
              <a:gd name="connsiteX223" fmla="*/ 4895712 w 12193626"/>
              <a:gd name="connsiteY223" fmla="*/ 97681 h 2303929"/>
              <a:gd name="connsiteX224" fmla="*/ 4922284 w 12193626"/>
              <a:gd name="connsiteY224" fmla="*/ 107083 h 2303929"/>
              <a:gd name="connsiteX225" fmla="*/ 5003226 w 12193626"/>
              <a:gd name="connsiteY225" fmla="*/ 118529 h 2303929"/>
              <a:gd name="connsiteX226" fmla="*/ 5183095 w 12193626"/>
              <a:gd name="connsiteY226" fmla="*/ 97272 h 2303929"/>
              <a:gd name="connsiteX227" fmla="*/ 5179415 w 12193626"/>
              <a:gd name="connsiteY227" fmla="*/ 75198 h 2303929"/>
              <a:gd name="connsiteX228" fmla="*/ 5186773 w 12193626"/>
              <a:gd name="connsiteY228" fmla="*/ 63752 h 2303929"/>
              <a:gd name="connsiteX229" fmla="*/ 5273438 w 12193626"/>
              <a:gd name="connsiteY229" fmla="*/ 75198 h 2303929"/>
              <a:gd name="connsiteX230" fmla="*/ 5274256 w 12193626"/>
              <a:gd name="connsiteY230" fmla="*/ 73971 h 2303929"/>
              <a:gd name="connsiteX231" fmla="*/ 5353134 w 12193626"/>
              <a:gd name="connsiteY231" fmla="*/ 38074 h 2303929"/>
              <a:gd name="connsiteX232" fmla="*/ 5385005 w 12193626"/>
              <a:gd name="connsiteY232" fmla="*/ 33945 h 2303929"/>
              <a:gd name="connsiteX233" fmla="*/ 5488026 w 12193626"/>
              <a:gd name="connsiteY233" fmla="*/ 113553 h 2303929"/>
              <a:gd name="connsiteX234" fmla="*/ 5571697 w 12193626"/>
              <a:gd name="connsiteY234" fmla="*/ 11953 h 2303929"/>
              <a:gd name="connsiteX235" fmla="*/ 5649392 w 12193626"/>
              <a:gd name="connsiteY235" fmla="*/ 59764 h 2303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12193626" h="2303929">
                <a:moveTo>
                  <a:pt x="5685250" y="0"/>
                </a:moveTo>
                <a:lnTo>
                  <a:pt x="5774898" y="59764"/>
                </a:lnTo>
                <a:lnTo>
                  <a:pt x="5840638" y="5976"/>
                </a:lnTo>
                <a:lnTo>
                  <a:pt x="5954191" y="41835"/>
                </a:lnTo>
                <a:lnTo>
                  <a:pt x="6061767" y="5976"/>
                </a:lnTo>
                <a:lnTo>
                  <a:pt x="6241061" y="77694"/>
                </a:lnTo>
                <a:lnTo>
                  <a:pt x="6342661" y="47811"/>
                </a:lnTo>
                <a:lnTo>
                  <a:pt x="6414379" y="65741"/>
                </a:lnTo>
                <a:lnTo>
                  <a:pt x="6575744" y="83670"/>
                </a:lnTo>
                <a:lnTo>
                  <a:pt x="6707226" y="41835"/>
                </a:lnTo>
                <a:lnTo>
                  <a:pt x="6832732" y="107576"/>
                </a:lnTo>
                <a:lnTo>
                  <a:pt x="6885928" y="51962"/>
                </a:lnTo>
                <a:lnTo>
                  <a:pt x="6887235" y="52362"/>
                </a:lnTo>
                <a:cubicBezTo>
                  <a:pt x="6900560" y="58213"/>
                  <a:pt x="6911450" y="65283"/>
                  <a:pt x="6919371" y="73970"/>
                </a:cubicBezTo>
                <a:cubicBezTo>
                  <a:pt x="6919780" y="74379"/>
                  <a:pt x="6919780" y="74787"/>
                  <a:pt x="6920189" y="75197"/>
                </a:cubicBezTo>
                <a:cubicBezTo>
                  <a:pt x="6935722" y="101359"/>
                  <a:pt x="6977011" y="69473"/>
                  <a:pt x="7006853" y="63751"/>
                </a:cubicBezTo>
                <a:cubicBezTo>
                  <a:pt x="7011349" y="62523"/>
                  <a:pt x="7015029" y="68655"/>
                  <a:pt x="7014211" y="75197"/>
                </a:cubicBezTo>
                <a:lnTo>
                  <a:pt x="7010532" y="97271"/>
                </a:lnTo>
                <a:cubicBezTo>
                  <a:pt x="7086158" y="47807"/>
                  <a:pt x="7162195" y="92775"/>
                  <a:pt x="7190401" y="118528"/>
                </a:cubicBezTo>
                <a:lnTo>
                  <a:pt x="7271343" y="107082"/>
                </a:lnTo>
                <a:cubicBezTo>
                  <a:pt x="7279927" y="101359"/>
                  <a:pt x="7288921" y="98498"/>
                  <a:pt x="7297914" y="97680"/>
                </a:cubicBezTo>
                <a:cubicBezTo>
                  <a:pt x="7317945" y="95227"/>
                  <a:pt x="7338794" y="102994"/>
                  <a:pt x="7359642" y="110762"/>
                </a:cubicBezTo>
                <a:cubicBezTo>
                  <a:pt x="7373541" y="85007"/>
                  <a:pt x="7402973" y="73970"/>
                  <a:pt x="7432407" y="67021"/>
                </a:cubicBezTo>
                <a:cubicBezTo>
                  <a:pt x="7467154" y="58845"/>
                  <a:pt x="7526839" y="66203"/>
                  <a:pt x="7535831" y="69882"/>
                </a:cubicBezTo>
                <a:cubicBezTo>
                  <a:pt x="7545643" y="73970"/>
                  <a:pt x="7556681" y="71926"/>
                  <a:pt x="7567309" y="70291"/>
                </a:cubicBezTo>
                <a:cubicBezTo>
                  <a:pt x="7585704" y="67021"/>
                  <a:pt x="7603282" y="64567"/>
                  <a:pt x="7612276" y="98498"/>
                </a:cubicBezTo>
                <a:cubicBezTo>
                  <a:pt x="7622496" y="89504"/>
                  <a:pt x="7635578" y="82146"/>
                  <a:pt x="7649885" y="76831"/>
                </a:cubicBezTo>
                <a:cubicBezTo>
                  <a:pt x="7637213" y="43311"/>
                  <a:pt x="7676048" y="68655"/>
                  <a:pt x="7676048" y="68655"/>
                </a:cubicBezTo>
                <a:cubicBezTo>
                  <a:pt x="7704255" y="61707"/>
                  <a:pt x="7732462" y="59663"/>
                  <a:pt x="7751266" y="60889"/>
                </a:cubicBezTo>
                <a:cubicBezTo>
                  <a:pt x="7743090" y="56391"/>
                  <a:pt x="7746360" y="53531"/>
                  <a:pt x="7756580" y="61297"/>
                </a:cubicBezTo>
                <a:cubicBezTo>
                  <a:pt x="7760260" y="61707"/>
                  <a:pt x="7763939" y="62115"/>
                  <a:pt x="7766391" y="62933"/>
                </a:cubicBezTo>
                <a:cubicBezTo>
                  <a:pt x="7764756" y="64159"/>
                  <a:pt x="7762712" y="64567"/>
                  <a:pt x="7760260" y="64567"/>
                </a:cubicBezTo>
                <a:cubicBezTo>
                  <a:pt x="7776611" y="76423"/>
                  <a:pt x="7793781" y="82963"/>
                  <a:pt x="7818717" y="71109"/>
                </a:cubicBezTo>
                <a:cubicBezTo>
                  <a:pt x="7820761" y="72335"/>
                  <a:pt x="7822396" y="73970"/>
                  <a:pt x="7824440" y="75197"/>
                </a:cubicBezTo>
                <a:cubicBezTo>
                  <a:pt x="7875130" y="110762"/>
                  <a:pt x="7935223" y="87460"/>
                  <a:pt x="7995316" y="74787"/>
                </a:cubicBezTo>
                <a:cubicBezTo>
                  <a:pt x="8005536" y="72743"/>
                  <a:pt x="8015347" y="71109"/>
                  <a:pt x="8025567" y="69882"/>
                </a:cubicBezTo>
                <a:cubicBezTo>
                  <a:pt x="8065219" y="65385"/>
                  <a:pt x="8102829" y="89504"/>
                  <a:pt x="8095879" y="103812"/>
                </a:cubicBezTo>
                <a:cubicBezTo>
                  <a:pt x="8140846" y="107082"/>
                  <a:pt x="8184587" y="126296"/>
                  <a:pt x="8224240" y="141421"/>
                </a:cubicBezTo>
                <a:cubicBezTo>
                  <a:pt x="8262667" y="156138"/>
                  <a:pt x="8297415" y="167584"/>
                  <a:pt x="8326030" y="156546"/>
                </a:cubicBezTo>
                <a:cubicBezTo>
                  <a:pt x="8327665" y="156138"/>
                  <a:pt x="8328482" y="153685"/>
                  <a:pt x="8328482" y="151232"/>
                </a:cubicBezTo>
                <a:lnTo>
                  <a:pt x="8327257" y="120572"/>
                </a:lnTo>
                <a:cubicBezTo>
                  <a:pt x="8327257" y="118120"/>
                  <a:pt x="8328482" y="115667"/>
                  <a:pt x="8330526" y="115258"/>
                </a:cubicBezTo>
                <a:cubicBezTo>
                  <a:pt x="8393889" y="105856"/>
                  <a:pt x="8443763" y="99724"/>
                  <a:pt x="8493635" y="107900"/>
                </a:cubicBezTo>
                <a:cubicBezTo>
                  <a:pt x="8495679" y="108309"/>
                  <a:pt x="8497314" y="106674"/>
                  <a:pt x="8497723" y="103812"/>
                </a:cubicBezTo>
                <a:lnTo>
                  <a:pt x="8501811" y="69882"/>
                </a:lnTo>
                <a:cubicBezTo>
                  <a:pt x="8502219" y="67021"/>
                  <a:pt x="8504263" y="65385"/>
                  <a:pt x="8506307" y="65795"/>
                </a:cubicBezTo>
                <a:cubicBezTo>
                  <a:pt x="8521433" y="70291"/>
                  <a:pt x="8540238" y="71926"/>
                  <a:pt x="8560677" y="72335"/>
                </a:cubicBezTo>
                <a:cubicBezTo>
                  <a:pt x="8590110" y="73153"/>
                  <a:pt x="8622813" y="71109"/>
                  <a:pt x="8654291" y="71517"/>
                </a:cubicBezTo>
                <a:cubicBezTo>
                  <a:pt x="8663284" y="71517"/>
                  <a:pt x="8671868" y="71926"/>
                  <a:pt x="8680454" y="72743"/>
                </a:cubicBezTo>
                <a:cubicBezTo>
                  <a:pt x="8722559" y="76014"/>
                  <a:pt x="8758942" y="87460"/>
                  <a:pt x="8777338" y="123026"/>
                </a:cubicBezTo>
                <a:cubicBezTo>
                  <a:pt x="8778564" y="125070"/>
                  <a:pt x="8781017" y="125886"/>
                  <a:pt x="8782652" y="123842"/>
                </a:cubicBezTo>
                <a:cubicBezTo>
                  <a:pt x="8793690" y="111170"/>
                  <a:pt x="8816582" y="114440"/>
                  <a:pt x="8841927" y="120572"/>
                </a:cubicBezTo>
                <a:cubicBezTo>
                  <a:pt x="8868089" y="126296"/>
                  <a:pt x="8897524" y="134472"/>
                  <a:pt x="8917554" y="129566"/>
                </a:cubicBezTo>
                <a:cubicBezTo>
                  <a:pt x="8919188" y="129158"/>
                  <a:pt x="8920824" y="130384"/>
                  <a:pt x="8921642" y="132428"/>
                </a:cubicBezTo>
                <a:lnTo>
                  <a:pt x="8930227" y="160226"/>
                </a:lnTo>
                <a:cubicBezTo>
                  <a:pt x="8930635" y="161861"/>
                  <a:pt x="8931862" y="162678"/>
                  <a:pt x="8933088" y="163087"/>
                </a:cubicBezTo>
                <a:cubicBezTo>
                  <a:pt x="8945760" y="165540"/>
                  <a:pt x="8956799" y="165949"/>
                  <a:pt x="8967427" y="165540"/>
                </a:cubicBezTo>
                <a:cubicBezTo>
                  <a:pt x="8978464" y="165131"/>
                  <a:pt x="8988275" y="163905"/>
                  <a:pt x="8997678" y="161861"/>
                </a:cubicBezTo>
                <a:cubicBezTo>
                  <a:pt x="9015664" y="157364"/>
                  <a:pt x="9031198" y="150823"/>
                  <a:pt x="9045915" y="144282"/>
                </a:cubicBezTo>
                <a:cubicBezTo>
                  <a:pt x="9046324" y="143874"/>
                  <a:pt x="9047142" y="143874"/>
                  <a:pt x="9047958" y="144282"/>
                </a:cubicBezTo>
                <a:cubicBezTo>
                  <a:pt x="9102329" y="173307"/>
                  <a:pt x="9153428" y="163087"/>
                  <a:pt x="9199622" y="142648"/>
                </a:cubicBezTo>
                <a:cubicBezTo>
                  <a:pt x="9211476" y="136924"/>
                  <a:pt x="9222515" y="131202"/>
                  <a:pt x="9233960" y="125478"/>
                </a:cubicBezTo>
                <a:cubicBezTo>
                  <a:pt x="9234369" y="125478"/>
                  <a:pt x="9234369" y="125478"/>
                  <a:pt x="9234369" y="125478"/>
                </a:cubicBezTo>
                <a:cubicBezTo>
                  <a:pt x="9260531" y="114850"/>
                  <a:pt x="9280154" y="110762"/>
                  <a:pt x="9298550" y="107491"/>
                </a:cubicBezTo>
                <a:cubicBezTo>
                  <a:pt x="9333297" y="101768"/>
                  <a:pt x="9362730" y="100950"/>
                  <a:pt x="9390528" y="105447"/>
                </a:cubicBezTo>
                <a:cubicBezTo>
                  <a:pt x="9392164" y="105856"/>
                  <a:pt x="9393799" y="107900"/>
                  <a:pt x="9393799" y="110352"/>
                </a:cubicBezTo>
                <a:lnTo>
                  <a:pt x="9393799" y="110762"/>
                </a:lnTo>
                <a:cubicBezTo>
                  <a:pt x="9393799" y="113623"/>
                  <a:pt x="9395433" y="115667"/>
                  <a:pt x="9397477" y="115667"/>
                </a:cubicBezTo>
                <a:cubicBezTo>
                  <a:pt x="9430999" y="113214"/>
                  <a:pt x="9463293" y="112396"/>
                  <a:pt x="9495179" y="111988"/>
                </a:cubicBezTo>
                <a:cubicBezTo>
                  <a:pt x="9497632" y="111988"/>
                  <a:pt x="9498450" y="116076"/>
                  <a:pt x="9497223" y="119755"/>
                </a:cubicBezTo>
                <a:cubicBezTo>
                  <a:pt x="9495997" y="122208"/>
                  <a:pt x="9535650" y="98906"/>
                  <a:pt x="9560178" y="111170"/>
                </a:cubicBezTo>
                <a:cubicBezTo>
                  <a:pt x="9560995" y="111170"/>
                  <a:pt x="9561404" y="111170"/>
                  <a:pt x="9561813" y="111170"/>
                </a:cubicBezTo>
                <a:cubicBezTo>
                  <a:pt x="9597378" y="103403"/>
                  <a:pt x="9649295" y="126296"/>
                  <a:pt x="9684451" y="158590"/>
                </a:cubicBezTo>
                <a:cubicBezTo>
                  <a:pt x="9684860" y="158999"/>
                  <a:pt x="9685268" y="159408"/>
                  <a:pt x="9685677" y="159408"/>
                </a:cubicBezTo>
                <a:lnTo>
                  <a:pt x="9721243" y="170854"/>
                </a:lnTo>
                <a:cubicBezTo>
                  <a:pt x="9722060" y="171263"/>
                  <a:pt x="9722877" y="171263"/>
                  <a:pt x="9723287" y="170854"/>
                </a:cubicBezTo>
                <a:cubicBezTo>
                  <a:pt x="9756807" y="154911"/>
                  <a:pt x="9795643" y="142648"/>
                  <a:pt x="9819762" y="130792"/>
                </a:cubicBezTo>
                <a:cubicBezTo>
                  <a:pt x="9821397" y="129974"/>
                  <a:pt x="9823032" y="130792"/>
                  <a:pt x="9823850" y="133246"/>
                </a:cubicBezTo>
                <a:cubicBezTo>
                  <a:pt x="9825076" y="136924"/>
                  <a:pt x="9827529" y="140194"/>
                  <a:pt x="9831208" y="143874"/>
                </a:cubicBezTo>
                <a:cubicBezTo>
                  <a:pt x="9832842" y="145100"/>
                  <a:pt x="9834886" y="145100"/>
                  <a:pt x="9836114" y="143056"/>
                </a:cubicBezTo>
                <a:cubicBezTo>
                  <a:pt x="9859823" y="107900"/>
                  <a:pt x="9896205" y="111170"/>
                  <a:pt x="9932997" y="121798"/>
                </a:cubicBezTo>
                <a:cubicBezTo>
                  <a:pt x="9970607" y="133246"/>
                  <a:pt x="10008624" y="152458"/>
                  <a:pt x="10036422" y="147962"/>
                </a:cubicBezTo>
                <a:cubicBezTo>
                  <a:pt x="10037239" y="147553"/>
                  <a:pt x="10037649" y="147553"/>
                  <a:pt x="10038466" y="147144"/>
                </a:cubicBezTo>
                <a:cubicBezTo>
                  <a:pt x="10060132" y="135698"/>
                  <a:pt x="10062176" y="123026"/>
                  <a:pt x="10056862" y="109535"/>
                </a:cubicBezTo>
                <a:cubicBezTo>
                  <a:pt x="10054000" y="102586"/>
                  <a:pt x="10057679" y="94001"/>
                  <a:pt x="10063402" y="95636"/>
                </a:cubicBezTo>
                <a:cubicBezTo>
                  <a:pt x="10076075" y="98906"/>
                  <a:pt x="10089974" y="99315"/>
                  <a:pt x="10103873" y="96862"/>
                </a:cubicBezTo>
                <a:cubicBezTo>
                  <a:pt x="10126357" y="93592"/>
                  <a:pt x="10150067" y="84190"/>
                  <a:pt x="10172141" y="73561"/>
                </a:cubicBezTo>
                <a:cubicBezTo>
                  <a:pt x="10215883" y="53121"/>
                  <a:pt x="10253900" y="29003"/>
                  <a:pt x="10267799" y="40040"/>
                </a:cubicBezTo>
                <a:cubicBezTo>
                  <a:pt x="10268208" y="40040"/>
                  <a:pt x="10268617" y="40449"/>
                  <a:pt x="10269026" y="40449"/>
                </a:cubicBezTo>
                <a:cubicBezTo>
                  <a:pt x="10320126" y="46172"/>
                  <a:pt x="10290283" y="89504"/>
                  <a:pt x="10301730" y="119346"/>
                </a:cubicBezTo>
                <a:cubicBezTo>
                  <a:pt x="10302547" y="120982"/>
                  <a:pt x="10303774" y="121390"/>
                  <a:pt x="10304999" y="121390"/>
                </a:cubicBezTo>
                <a:cubicBezTo>
                  <a:pt x="10382262" y="109535"/>
                  <a:pt x="10417417" y="120572"/>
                  <a:pt x="10444808" y="156955"/>
                </a:cubicBezTo>
                <a:cubicBezTo>
                  <a:pt x="10470152" y="190067"/>
                  <a:pt x="10495088" y="219092"/>
                  <a:pt x="10514303" y="212960"/>
                </a:cubicBezTo>
                <a:cubicBezTo>
                  <a:pt x="10516755" y="212143"/>
                  <a:pt x="10517163" y="207237"/>
                  <a:pt x="10515119" y="205193"/>
                </a:cubicBezTo>
                <a:lnTo>
                  <a:pt x="10499586" y="190477"/>
                </a:lnTo>
                <a:cubicBezTo>
                  <a:pt x="10497132" y="188433"/>
                  <a:pt x="10497951" y="183527"/>
                  <a:pt x="10500403" y="182709"/>
                </a:cubicBezTo>
                <a:cubicBezTo>
                  <a:pt x="10505717" y="181074"/>
                  <a:pt x="10511032" y="180257"/>
                  <a:pt x="10516755" y="180257"/>
                </a:cubicBezTo>
                <a:cubicBezTo>
                  <a:pt x="10547823" y="179847"/>
                  <a:pt x="10580526" y="201105"/>
                  <a:pt x="10608734" y="218274"/>
                </a:cubicBezTo>
                <a:cubicBezTo>
                  <a:pt x="10643481" y="239532"/>
                  <a:pt x="10670869" y="253840"/>
                  <a:pt x="10677820" y="209689"/>
                </a:cubicBezTo>
                <a:cubicBezTo>
                  <a:pt x="10677820" y="208872"/>
                  <a:pt x="10677820" y="208055"/>
                  <a:pt x="10677820" y="207645"/>
                </a:cubicBezTo>
                <a:lnTo>
                  <a:pt x="10672913" y="173307"/>
                </a:lnTo>
                <a:cubicBezTo>
                  <a:pt x="10672505" y="170037"/>
                  <a:pt x="10674549" y="167584"/>
                  <a:pt x="10676593" y="168401"/>
                </a:cubicBezTo>
                <a:cubicBezTo>
                  <a:pt x="10794326" y="223997"/>
                  <a:pt x="10726875" y="151641"/>
                  <a:pt x="10851557" y="204375"/>
                </a:cubicBezTo>
                <a:lnTo>
                  <a:pt x="10849922" y="211325"/>
                </a:lnTo>
                <a:cubicBezTo>
                  <a:pt x="10904291" y="205193"/>
                  <a:pt x="10933316" y="256700"/>
                  <a:pt x="10961113" y="196609"/>
                </a:cubicBezTo>
                <a:cubicBezTo>
                  <a:pt x="10961932" y="194565"/>
                  <a:pt x="10961113" y="191293"/>
                  <a:pt x="10959478" y="190477"/>
                </a:cubicBezTo>
                <a:cubicBezTo>
                  <a:pt x="10959478" y="190477"/>
                  <a:pt x="11019163" y="184753"/>
                  <a:pt x="11089066" y="191293"/>
                </a:cubicBezTo>
                <a:cubicBezTo>
                  <a:pt x="11097242" y="185162"/>
                  <a:pt x="11131581" y="176577"/>
                  <a:pt x="11140982" y="191293"/>
                </a:cubicBezTo>
                <a:cubicBezTo>
                  <a:pt x="11143026" y="163087"/>
                  <a:pt x="11183906" y="158590"/>
                  <a:pt x="11228056" y="161452"/>
                </a:cubicBezTo>
                <a:cubicBezTo>
                  <a:pt x="11272206" y="164313"/>
                  <a:pt x="11305318" y="208463"/>
                  <a:pt x="11320443" y="232173"/>
                </a:cubicBezTo>
                <a:cubicBezTo>
                  <a:pt x="11352738" y="189659"/>
                  <a:pt x="11422233" y="214595"/>
                  <a:pt x="11423050" y="209689"/>
                </a:cubicBezTo>
                <a:cubicBezTo>
                  <a:pt x="11435723" y="144282"/>
                  <a:pt x="11494589" y="91548"/>
                  <a:pt x="11502765" y="105856"/>
                </a:cubicBezTo>
                <a:cubicBezTo>
                  <a:pt x="11510532" y="119346"/>
                  <a:pt x="11517482" y="124660"/>
                  <a:pt x="11525658" y="143465"/>
                </a:cubicBezTo>
                <a:cubicBezTo>
                  <a:pt x="11527292" y="147144"/>
                  <a:pt x="11530972" y="148370"/>
                  <a:pt x="11533424" y="145918"/>
                </a:cubicBezTo>
                <a:cubicBezTo>
                  <a:pt x="11562449" y="118528"/>
                  <a:pt x="11587386" y="118938"/>
                  <a:pt x="11615183" y="124660"/>
                </a:cubicBezTo>
                <a:cubicBezTo>
                  <a:pt x="11641755" y="129974"/>
                  <a:pt x="11702665" y="160634"/>
                  <a:pt x="11721061" y="184753"/>
                </a:cubicBezTo>
                <a:cubicBezTo>
                  <a:pt x="11723105" y="187615"/>
                  <a:pt x="11726376" y="187615"/>
                  <a:pt x="11728420" y="184753"/>
                </a:cubicBezTo>
                <a:cubicBezTo>
                  <a:pt x="11759896" y="136924"/>
                  <a:pt x="12028065" y="168810"/>
                  <a:pt x="12193626" y="214595"/>
                </a:cubicBezTo>
                <a:lnTo>
                  <a:pt x="12193626" y="365490"/>
                </a:lnTo>
                <a:lnTo>
                  <a:pt x="12193626" y="514240"/>
                </a:lnTo>
                <a:lnTo>
                  <a:pt x="12193626" y="2303928"/>
                </a:lnTo>
                <a:lnTo>
                  <a:pt x="6096813" y="2303928"/>
                </a:lnTo>
                <a:lnTo>
                  <a:pt x="6096813" y="2303929"/>
                </a:lnTo>
                <a:lnTo>
                  <a:pt x="0" y="2303929"/>
                </a:lnTo>
                <a:lnTo>
                  <a:pt x="0" y="514241"/>
                </a:lnTo>
                <a:lnTo>
                  <a:pt x="0" y="365491"/>
                </a:lnTo>
                <a:lnTo>
                  <a:pt x="0" y="214596"/>
                </a:lnTo>
                <a:cubicBezTo>
                  <a:pt x="165562" y="168811"/>
                  <a:pt x="433730" y="136925"/>
                  <a:pt x="465206" y="184754"/>
                </a:cubicBezTo>
                <a:cubicBezTo>
                  <a:pt x="467250" y="187616"/>
                  <a:pt x="470521" y="187616"/>
                  <a:pt x="472565" y="184754"/>
                </a:cubicBezTo>
                <a:cubicBezTo>
                  <a:pt x="490961" y="160635"/>
                  <a:pt x="551872" y="129975"/>
                  <a:pt x="578443" y="124661"/>
                </a:cubicBezTo>
                <a:cubicBezTo>
                  <a:pt x="606240" y="118939"/>
                  <a:pt x="631177" y="118529"/>
                  <a:pt x="660202" y="145919"/>
                </a:cubicBezTo>
                <a:cubicBezTo>
                  <a:pt x="662654" y="148371"/>
                  <a:pt x="666334" y="147145"/>
                  <a:pt x="667969" y="143466"/>
                </a:cubicBezTo>
                <a:cubicBezTo>
                  <a:pt x="676144" y="124661"/>
                  <a:pt x="683094" y="119347"/>
                  <a:pt x="690862" y="105857"/>
                </a:cubicBezTo>
                <a:cubicBezTo>
                  <a:pt x="699037" y="91549"/>
                  <a:pt x="757903" y="144283"/>
                  <a:pt x="770576" y="209690"/>
                </a:cubicBezTo>
                <a:cubicBezTo>
                  <a:pt x="771393" y="214596"/>
                  <a:pt x="840888" y="189660"/>
                  <a:pt x="873183" y="232174"/>
                </a:cubicBezTo>
                <a:cubicBezTo>
                  <a:pt x="888308" y="208464"/>
                  <a:pt x="921421" y="164314"/>
                  <a:pt x="965570" y="161453"/>
                </a:cubicBezTo>
                <a:cubicBezTo>
                  <a:pt x="1009721" y="158591"/>
                  <a:pt x="1050600" y="163088"/>
                  <a:pt x="1052644" y="191294"/>
                </a:cubicBezTo>
                <a:cubicBezTo>
                  <a:pt x="1062045" y="176578"/>
                  <a:pt x="1096384" y="185163"/>
                  <a:pt x="1104560" y="191294"/>
                </a:cubicBezTo>
                <a:cubicBezTo>
                  <a:pt x="1174463" y="184754"/>
                  <a:pt x="1234148" y="190478"/>
                  <a:pt x="1234148" y="190478"/>
                </a:cubicBezTo>
                <a:cubicBezTo>
                  <a:pt x="1232513" y="191294"/>
                  <a:pt x="1231694" y="194566"/>
                  <a:pt x="1232513" y="196610"/>
                </a:cubicBezTo>
                <a:cubicBezTo>
                  <a:pt x="1260310" y="256701"/>
                  <a:pt x="1289335" y="205194"/>
                  <a:pt x="1343704" y="211326"/>
                </a:cubicBezTo>
                <a:lnTo>
                  <a:pt x="1342069" y="204376"/>
                </a:lnTo>
                <a:cubicBezTo>
                  <a:pt x="1466751" y="151642"/>
                  <a:pt x="1399300" y="223998"/>
                  <a:pt x="1517033" y="168402"/>
                </a:cubicBezTo>
                <a:cubicBezTo>
                  <a:pt x="1519077" y="167585"/>
                  <a:pt x="1521121" y="170038"/>
                  <a:pt x="1520713" y="173308"/>
                </a:cubicBezTo>
                <a:lnTo>
                  <a:pt x="1515806" y="207646"/>
                </a:lnTo>
                <a:cubicBezTo>
                  <a:pt x="1515806" y="208056"/>
                  <a:pt x="1515806" y="208873"/>
                  <a:pt x="1515806" y="209690"/>
                </a:cubicBezTo>
                <a:cubicBezTo>
                  <a:pt x="1522757" y="253841"/>
                  <a:pt x="1550145" y="239533"/>
                  <a:pt x="1584893" y="218275"/>
                </a:cubicBezTo>
                <a:cubicBezTo>
                  <a:pt x="1613100" y="201106"/>
                  <a:pt x="1645803" y="179848"/>
                  <a:pt x="1676871" y="180258"/>
                </a:cubicBezTo>
                <a:cubicBezTo>
                  <a:pt x="1682595" y="180258"/>
                  <a:pt x="1687909" y="181075"/>
                  <a:pt x="1693223" y="182710"/>
                </a:cubicBezTo>
                <a:cubicBezTo>
                  <a:pt x="1695675" y="183528"/>
                  <a:pt x="1696494" y="188434"/>
                  <a:pt x="1694041" y="190478"/>
                </a:cubicBezTo>
                <a:lnTo>
                  <a:pt x="1678507" y="205194"/>
                </a:lnTo>
                <a:cubicBezTo>
                  <a:pt x="1676463" y="207238"/>
                  <a:pt x="1676871" y="212144"/>
                  <a:pt x="1679324" y="212961"/>
                </a:cubicBezTo>
                <a:cubicBezTo>
                  <a:pt x="1698538" y="219093"/>
                  <a:pt x="1723474" y="190068"/>
                  <a:pt x="1748819" y="156956"/>
                </a:cubicBezTo>
                <a:cubicBezTo>
                  <a:pt x="1776209" y="120573"/>
                  <a:pt x="1811365" y="109536"/>
                  <a:pt x="1888627" y="121391"/>
                </a:cubicBezTo>
                <a:cubicBezTo>
                  <a:pt x="1889852" y="121391"/>
                  <a:pt x="1891080" y="120983"/>
                  <a:pt x="1891896" y="119347"/>
                </a:cubicBezTo>
                <a:cubicBezTo>
                  <a:pt x="1903343" y="89505"/>
                  <a:pt x="1873501" y="46173"/>
                  <a:pt x="1924600" y="40450"/>
                </a:cubicBezTo>
                <a:cubicBezTo>
                  <a:pt x="1925009" y="40450"/>
                  <a:pt x="1925419" y="40041"/>
                  <a:pt x="1925827" y="40041"/>
                </a:cubicBezTo>
                <a:cubicBezTo>
                  <a:pt x="1939726" y="29004"/>
                  <a:pt x="1977743" y="53122"/>
                  <a:pt x="2021485" y="73562"/>
                </a:cubicBezTo>
                <a:cubicBezTo>
                  <a:pt x="2043559" y="84191"/>
                  <a:pt x="2067269" y="93593"/>
                  <a:pt x="2089753" y="96863"/>
                </a:cubicBezTo>
                <a:cubicBezTo>
                  <a:pt x="2103652" y="99316"/>
                  <a:pt x="2117551" y="98907"/>
                  <a:pt x="2130224" y="95637"/>
                </a:cubicBezTo>
                <a:cubicBezTo>
                  <a:pt x="2135947" y="94002"/>
                  <a:pt x="2139626" y="102587"/>
                  <a:pt x="2136764" y="109536"/>
                </a:cubicBezTo>
                <a:cubicBezTo>
                  <a:pt x="2131450" y="123027"/>
                  <a:pt x="2133494" y="135699"/>
                  <a:pt x="2155160" y="147145"/>
                </a:cubicBezTo>
                <a:cubicBezTo>
                  <a:pt x="2155978" y="147554"/>
                  <a:pt x="2156387" y="147554"/>
                  <a:pt x="2157204" y="147963"/>
                </a:cubicBezTo>
                <a:cubicBezTo>
                  <a:pt x="2185003" y="152459"/>
                  <a:pt x="2223019" y="133247"/>
                  <a:pt x="2260630" y="121800"/>
                </a:cubicBezTo>
                <a:cubicBezTo>
                  <a:pt x="2297421" y="111171"/>
                  <a:pt x="2333803" y="107901"/>
                  <a:pt x="2357513" y="143057"/>
                </a:cubicBezTo>
                <a:cubicBezTo>
                  <a:pt x="2358740" y="145101"/>
                  <a:pt x="2360784" y="145101"/>
                  <a:pt x="2362419" y="143875"/>
                </a:cubicBezTo>
                <a:cubicBezTo>
                  <a:pt x="2366097" y="140195"/>
                  <a:pt x="2368550" y="136925"/>
                  <a:pt x="2369776" y="133247"/>
                </a:cubicBezTo>
                <a:cubicBezTo>
                  <a:pt x="2370594" y="130793"/>
                  <a:pt x="2372229" y="129975"/>
                  <a:pt x="2373865" y="130793"/>
                </a:cubicBezTo>
                <a:cubicBezTo>
                  <a:pt x="2397984" y="142649"/>
                  <a:pt x="2436819" y="154912"/>
                  <a:pt x="2470339" y="170855"/>
                </a:cubicBezTo>
                <a:cubicBezTo>
                  <a:pt x="2470749" y="171264"/>
                  <a:pt x="2471567" y="171264"/>
                  <a:pt x="2472383" y="170855"/>
                </a:cubicBezTo>
                <a:lnTo>
                  <a:pt x="2507950" y="159409"/>
                </a:lnTo>
                <a:cubicBezTo>
                  <a:pt x="2508358" y="159409"/>
                  <a:pt x="2508767" y="159000"/>
                  <a:pt x="2509175" y="158591"/>
                </a:cubicBezTo>
                <a:cubicBezTo>
                  <a:pt x="2544332" y="126297"/>
                  <a:pt x="2596249" y="103404"/>
                  <a:pt x="2631813" y="111171"/>
                </a:cubicBezTo>
                <a:cubicBezTo>
                  <a:pt x="2632222" y="111171"/>
                  <a:pt x="2632632" y="111171"/>
                  <a:pt x="2633449" y="111171"/>
                </a:cubicBezTo>
                <a:cubicBezTo>
                  <a:pt x="2657976" y="98907"/>
                  <a:pt x="2697629" y="122209"/>
                  <a:pt x="2696403" y="119756"/>
                </a:cubicBezTo>
                <a:cubicBezTo>
                  <a:pt x="2695176" y="116077"/>
                  <a:pt x="2695995" y="111989"/>
                  <a:pt x="2698447" y="111989"/>
                </a:cubicBezTo>
                <a:cubicBezTo>
                  <a:pt x="2730333" y="112397"/>
                  <a:pt x="2762627" y="113215"/>
                  <a:pt x="2796149" y="115668"/>
                </a:cubicBezTo>
                <a:cubicBezTo>
                  <a:pt x="2798193" y="115668"/>
                  <a:pt x="2799828" y="113624"/>
                  <a:pt x="2799828" y="110763"/>
                </a:cubicBezTo>
                <a:lnTo>
                  <a:pt x="2799828" y="110353"/>
                </a:lnTo>
                <a:cubicBezTo>
                  <a:pt x="2799828" y="107901"/>
                  <a:pt x="2801462" y="105857"/>
                  <a:pt x="2803098" y="105448"/>
                </a:cubicBezTo>
                <a:cubicBezTo>
                  <a:pt x="2830897" y="100951"/>
                  <a:pt x="2860329" y="101769"/>
                  <a:pt x="2895076" y="107492"/>
                </a:cubicBezTo>
                <a:cubicBezTo>
                  <a:pt x="2913472" y="110763"/>
                  <a:pt x="2933095" y="114851"/>
                  <a:pt x="2959257" y="125479"/>
                </a:cubicBezTo>
                <a:cubicBezTo>
                  <a:pt x="2959257" y="125479"/>
                  <a:pt x="2959257" y="125479"/>
                  <a:pt x="2959667" y="125479"/>
                </a:cubicBezTo>
                <a:cubicBezTo>
                  <a:pt x="2971112" y="131203"/>
                  <a:pt x="2982150" y="136925"/>
                  <a:pt x="2994005" y="142649"/>
                </a:cubicBezTo>
                <a:cubicBezTo>
                  <a:pt x="3040198" y="163088"/>
                  <a:pt x="3091298" y="173308"/>
                  <a:pt x="3145668" y="144283"/>
                </a:cubicBezTo>
                <a:cubicBezTo>
                  <a:pt x="3146485" y="143875"/>
                  <a:pt x="3147302" y="143875"/>
                  <a:pt x="3147712" y="144283"/>
                </a:cubicBezTo>
                <a:cubicBezTo>
                  <a:pt x="3162428" y="150824"/>
                  <a:pt x="3177962" y="157365"/>
                  <a:pt x="3195948" y="161862"/>
                </a:cubicBezTo>
                <a:cubicBezTo>
                  <a:pt x="3205351" y="163906"/>
                  <a:pt x="3215163" y="165132"/>
                  <a:pt x="3226199" y="165541"/>
                </a:cubicBezTo>
                <a:cubicBezTo>
                  <a:pt x="3236828" y="165950"/>
                  <a:pt x="3247866" y="165541"/>
                  <a:pt x="3260539" y="163088"/>
                </a:cubicBezTo>
                <a:cubicBezTo>
                  <a:pt x="3261765" y="162679"/>
                  <a:pt x="3262991" y="161862"/>
                  <a:pt x="3263399" y="160227"/>
                </a:cubicBezTo>
                <a:lnTo>
                  <a:pt x="3271985" y="132429"/>
                </a:lnTo>
                <a:cubicBezTo>
                  <a:pt x="3272802" y="130385"/>
                  <a:pt x="3274438" y="129159"/>
                  <a:pt x="3276072" y="129567"/>
                </a:cubicBezTo>
                <a:cubicBezTo>
                  <a:pt x="3296103" y="134473"/>
                  <a:pt x="3325537" y="126297"/>
                  <a:pt x="3351699" y="120573"/>
                </a:cubicBezTo>
                <a:cubicBezTo>
                  <a:pt x="3377045" y="114441"/>
                  <a:pt x="3399937" y="111171"/>
                  <a:pt x="3410974" y="123843"/>
                </a:cubicBezTo>
                <a:cubicBezTo>
                  <a:pt x="3412609" y="125887"/>
                  <a:pt x="3415062" y="125071"/>
                  <a:pt x="3416289" y="123027"/>
                </a:cubicBezTo>
                <a:cubicBezTo>
                  <a:pt x="3434684" y="87461"/>
                  <a:pt x="3471067" y="76015"/>
                  <a:pt x="3513173" y="72744"/>
                </a:cubicBezTo>
                <a:cubicBezTo>
                  <a:pt x="3521758" y="71927"/>
                  <a:pt x="3530342" y="71518"/>
                  <a:pt x="3539335" y="71518"/>
                </a:cubicBezTo>
                <a:cubicBezTo>
                  <a:pt x="3570813" y="71110"/>
                  <a:pt x="3603517" y="73154"/>
                  <a:pt x="3632949" y="72336"/>
                </a:cubicBezTo>
                <a:cubicBezTo>
                  <a:pt x="3653389" y="71927"/>
                  <a:pt x="3672193" y="70292"/>
                  <a:pt x="3687320" y="65796"/>
                </a:cubicBezTo>
                <a:cubicBezTo>
                  <a:pt x="3689364" y="65386"/>
                  <a:pt x="3691407" y="67022"/>
                  <a:pt x="3691816" y="69884"/>
                </a:cubicBezTo>
                <a:lnTo>
                  <a:pt x="3695904" y="103813"/>
                </a:lnTo>
                <a:cubicBezTo>
                  <a:pt x="3696312" y="106675"/>
                  <a:pt x="3697948" y="108310"/>
                  <a:pt x="3699992" y="107901"/>
                </a:cubicBezTo>
                <a:cubicBezTo>
                  <a:pt x="3749864" y="99725"/>
                  <a:pt x="3799738" y="105857"/>
                  <a:pt x="3863101" y="115259"/>
                </a:cubicBezTo>
                <a:cubicBezTo>
                  <a:pt x="3865145" y="115668"/>
                  <a:pt x="3866370" y="118121"/>
                  <a:pt x="3866370" y="120573"/>
                </a:cubicBezTo>
                <a:lnTo>
                  <a:pt x="3865145" y="151233"/>
                </a:lnTo>
                <a:cubicBezTo>
                  <a:pt x="3865145" y="153686"/>
                  <a:pt x="3865962" y="156139"/>
                  <a:pt x="3867596" y="156547"/>
                </a:cubicBezTo>
                <a:cubicBezTo>
                  <a:pt x="3896212" y="167585"/>
                  <a:pt x="3930959" y="156139"/>
                  <a:pt x="3969386" y="141422"/>
                </a:cubicBezTo>
                <a:cubicBezTo>
                  <a:pt x="4009039" y="126297"/>
                  <a:pt x="4052780" y="107083"/>
                  <a:pt x="4097748" y="103813"/>
                </a:cubicBezTo>
                <a:cubicBezTo>
                  <a:pt x="4090798" y="89505"/>
                  <a:pt x="4128407" y="65386"/>
                  <a:pt x="4168060" y="69884"/>
                </a:cubicBezTo>
                <a:cubicBezTo>
                  <a:pt x="4178279" y="71110"/>
                  <a:pt x="4188091" y="72744"/>
                  <a:pt x="4198311" y="74788"/>
                </a:cubicBezTo>
                <a:cubicBezTo>
                  <a:pt x="4258403" y="87461"/>
                  <a:pt x="4318496" y="110763"/>
                  <a:pt x="4369186" y="75198"/>
                </a:cubicBezTo>
                <a:cubicBezTo>
                  <a:pt x="4371230" y="73971"/>
                  <a:pt x="4372866" y="72336"/>
                  <a:pt x="4374910" y="71110"/>
                </a:cubicBezTo>
                <a:cubicBezTo>
                  <a:pt x="4399846" y="82964"/>
                  <a:pt x="4417016" y="76424"/>
                  <a:pt x="4433367" y="64568"/>
                </a:cubicBezTo>
                <a:cubicBezTo>
                  <a:pt x="4430915" y="64568"/>
                  <a:pt x="4428871" y="64160"/>
                  <a:pt x="4427235" y="62934"/>
                </a:cubicBezTo>
                <a:cubicBezTo>
                  <a:pt x="4429687" y="62116"/>
                  <a:pt x="4433367" y="61708"/>
                  <a:pt x="4437046" y="61298"/>
                </a:cubicBezTo>
                <a:cubicBezTo>
                  <a:pt x="4447266" y="53532"/>
                  <a:pt x="4450536" y="56393"/>
                  <a:pt x="4442361" y="60890"/>
                </a:cubicBezTo>
                <a:cubicBezTo>
                  <a:pt x="4461165" y="59664"/>
                  <a:pt x="4489372" y="61708"/>
                  <a:pt x="4517578" y="68656"/>
                </a:cubicBezTo>
                <a:cubicBezTo>
                  <a:pt x="4517578" y="68656"/>
                  <a:pt x="4556413" y="43312"/>
                  <a:pt x="4543741" y="76832"/>
                </a:cubicBezTo>
                <a:cubicBezTo>
                  <a:pt x="4558049" y="82147"/>
                  <a:pt x="4571131" y="89505"/>
                  <a:pt x="4581350" y="98499"/>
                </a:cubicBezTo>
                <a:cubicBezTo>
                  <a:pt x="4590344" y="64568"/>
                  <a:pt x="4607922" y="67022"/>
                  <a:pt x="4626318" y="70292"/>
                </a:cubicBezTo>
                <a:cubicBezTo>
                  <a:pt x="4636946" y="71927"/>
                  <a:pt x="4647984" y="73971"/>
                  <a:pt x="4657795" y="69884"/>
                </a:cubicBezTo>
                <a:cubicBezTo>
                  <a:pt x="4666788" y="66204"/>
                  <a:pt x="4726472" y="58846"/>
                  <a:pt x="4761220" y="67022"/>
                </a:cubicBezTo>
                <a:cubicBezTo>
                  <a:pt x="4790653" y="73971"/>
                  <a:pt x="4820085" y="85008"/>
                  <a:pt x="4833985" y="110763"/>
                </a:cubicBezTo>
                <a:cubicBezTo>
                  <a:pt x="4854833" y="102995"/>
                  <a:pt x="4875682" y="95228"/>
                  <a:pt x="4895712" y="97681"/>
                </a:cubicBezTo>
                <a:cubicBezTo>
                  <a:pt x="4904706" y="98499"/>
                  <a:pt x="4913700" y="101360"/>
                  <a:pt x="4922284" y="107083"/>
                </a:cubicBezTo>
                <a:lnTo>
                  <a:pt x="5003226" y="118529"/>
                </a:lnTo>
                <a:cubicBezTo>
                  <a:pt x="5031432" y="92776"/>
                  <a:pt x="5107468" y="47808"/>
                  <a:pt x="5183095" y="97272"/>
                </a:cubicBezTo>
                <a:lnTo>
                  <a:pt x="5179415" y="75198"/>
                </a:lnTo>
                <a:cubicBezTo>
                  <a:pt x="5178598" y="68656"/>
                  <a:pt x="5182277" y="62524"/>
                  <a:pt x="5186773" y="63752"/>
                </a:cubicBezTo>
                <a:cubicBezTo>
                  <a:pt x="5216615" y="69474"/>
                  <a:pt x="5257904" y="101360"/>
                  <a:pt x="5273438" y="75198"/>
                </a:cubicBezTo>
                <a:cubicBezTo>
                  <a:pt x="5273846" y="74788"/>
                  <a:pt x="5273846" y="74380"/>
                  <a:pt x="5274256" y="73971"/>
                </a:cubicBezTo>
                <a:cubicBezTo>
                  <a:pt x="5290097" y="56598"/>
                  <a:pt x="5317818" y="45688"/>
                  <a:pt x="5353134" y="38074"/>
                </a:cubicBezTo>
                <a:lnTo>
                  <a:pt x="5385005" y="33945"/>
                </a:lnTo>
                <a:lnTo>
                  <a:pt x="5488026" y="113553"/>
                </a:lnTo>
                <a:lnTo>
                  <a:pt x="5571697" y="11953"/>
                </a:lnTo>
                <a:lnTo>
                  <a:pt x="5649392" y="5976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406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ea typeface="汉仪书宋二简"/>
              <a:cs typeface="汉仪书宋二简" panose="02010600000101010101" charset="-122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1010285" y="1543685"/>
            <a:ext cx="5520055" cy="30103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1" i="0" u="none" strike="noStrike" kern="1200" cap="none" spc="300" normalizeH="0" baseline="0" noProof="1" err="1"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fontAlgn="auto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08" name="节编号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8717280" y="4760686"/>
            <a:ext cx="3112770" cy="209731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3000" b="0" i="0" u="none" strike="noStrike" kern="1200" cap="none" spc="0" normalizeH="0" baseline="0" noProof="1">
                <a:solidFill>
                  <a:schemeClr val="accent3">
                    <a:alpha val="22000"/>
                  </a:schemeClr>
                </a:solidFill>
                <a:latin typeface="+mj-ea"/>
                <a:ea typeface="+mj-ea"/>
                <a:cs typeface="汉仪书宋二简" panose="0201060000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0" descr="地上站着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6000"/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6" name="任意多边形: 形状 22"/>
          <p:cNvSpPr/>
          <p:nvPr>
            <p:custDataLst>
              <p:tags r:id="rId3"/>
            </p:custDataLst>
          </p:nvPr>
        </p:nvSpPr>
        <p:spPr>
          <a:xfrm>
            <a:off x="-22860" y="4965700"/>
            <a:ext cx="12214860" cy="1892300"/>
          </a:xfrm>
          <a:custGeom>
            <a:gdLst>
              <a:gd name="connsiteX0" fmla="*/ 8973 w 19236"/>
              <a:gd name="connsiteY0" fmla="*/ 1343 h 2980"/>
              <a:gd name="connsiteX1" fmla="*/ 9114 w 19236"/>
              <a:gd name="connsiteY1" fmla="*/ 1437 h 2980"/>
              <a:gd name="connsiteX2" fmla="*/ 9218 w 19236"/>
              <a:gd name="connsiteY2" fmla="*/ 1352 h 2980"/>
              <a:gd name="connsiteX3" fmla="*/ 9397 w 19236"/>
              <a:gd name="connsiteY3" fmla="*/ 1409 h 2980"/>
              <a:gd name="connsiteX4" fmla="*/ 9566 w 19236"/>
              <a:gd name="connsiteY4" fmla="*/ 1352 h 2980"/>
              <a:gd name="connsiteX5" fmla="*/ 9848 w 19236"/>
              <a:gd name="connsiteY5" fmla="*/ 1465 h 2980"/>
              <a:gd name="connsiteX6" fmla="*/ 10008 w 19236"/>
              <a:gd name="connsiteY6" fmla="*/ 1418 h 2980"/>
              <a:gd name="connsiteX7" fmla="*/ 10121 w 19236"/>
              <a:gd name="connsiteY7" fmla="*/ 1447 h 2980"/>
              <a:gd name="connsiteX8" fmla="*/ 10376 w 19236"/>
              <a:gd name="connsiteY8" fmla="*/ 1475 h 2980"/>
              <a:gd name="connsiteX9" fmla="*/ 10583 w 19236"/>
              <a:gd name="connsiteY9" fmla="*/ 1409 h 2980"/>
              <a:gd name="connsiteX10" fmla="*/ 10780 w 19236"/>
              <a:gd name="connsiteY10" fmla="*/ 1512 h 2980"/>
              <a:gd name="connsiteX11" fmla="*/ 10864 w 19236"/>
              <a:gd name="connsiteY11" fmla="*/ 1425 h 2980"/>
              <a:gd name="connsiteX12" fmla="*/ 10866 w 19236"/>
              <a:gd name="connsiteY12" fmla="*/ 1425 h 2980"/>
              <a:gd name="connsiteX13" fmla="*/ 10917 w 19236"/>
              <a:gd name="connsiteY13" fmla="*/ 1459 h 2980"/>
              <a:gd name="connsiteX14" fmla="*/ 10918 w 19236"/>
              <a:gd name="connsiteY14" fmla="*/ 1461 h 2980"/>
              <a:gd name="connsiteX15" fmla="*/ 11054 w 19236"/>
              <a:gd name="connsiteY15" fmla="*/ 1443 h 2980"/>
              <a:gd name="connsiteX16" fmla="*/ 11066 w 19236"/>
              <a:gd name="connsiteY16" fmla="*/ 1461 h 2980"/>
              <a:gd name="connsiteX17" fmla="*/ 11060 w 19236"/>
              <a:gd name="connsiteY17" fmla="*/ 1496 h 2980"/>
              <a:gd name="connsiteX18" fmla="*/ 11343 w 19236"/>
              <a:gd name="connsiteY18" fmla="*/ 1530 h 2980"/>
              <a:gd name="connsiteX19" fmla="*/ 11471 w 19236"/>
              <a:gd name="connsiteY19" fmla="*/ 1512 h 2980"/>
              <a:gd name="connsiteX20" fmla="*/ 11513 w 19236"/>
              <a:gd name="connsiteY20" fmla="*/ 1497 h 2980"/>
              <a:gd name="connsiteX21" fmla="*/ 11610 w 19236"/>
              <a:gd name="connsiteY21" fmla="*/ 1517 h 2980"/>
              <a:gd name="connsiteX22" fmla="*/ 11725 w 19236"/>
              <a:gd name="connsiteY22" fmla="*/ 1449 h 2980"/>
              <a:gd name="connsiteX23" fmla="*/ 11887 w 19236"/>
              <a:gd name="connsiteY23" fmla="*/ 1453 h 2980"/>
              <a:gd name="connsiteX24" fmla="*/ 11937 w 19236"/>
              <a:gd name="connsiteY24" fmla="*/ 1454 h 2980"/>
              <a:gd name="connsiteX25" fmla="*/ 12008 w 19236"/>
              <a:gd name="connsiteY25" fmla="*/ 1498 h 2980"/>
              <a:gd name="connsiteX26" fmla="*/ 12067 w 19236"/>
              <a:gd name="connsiteY26" fmla="*/ 1464 h 2980"/>
              <a:gd name="connsiteX27" fmla="*/ 12108 w 19236"/>
              <a:gd name="connsiteY27" fmla="*/ 1451 h 2980"/>
              <a:gd name="connsiteX28" fmla="*/ 12227 w 19236"/>
              <a:gd name="connsiteY28" fmla="*/ 1439 h 2980"/>
              <a:gd name="connsiteX29" fmla="*/ 12235 w 19236"/>
              <a:gd name="connsiteY29" fmla="*/ 1440 h 2980"/>
              <a:gd name="connsiteX30" fmla="*/ 12251 w 19236"/>
              <a:gd name="connsiteY30" fmla="*/ 1442 h 2980"/>
              <a:gd name="connsiteX31" fmla="*/ 12241 w 19236"/>
              <a:gd name="connsiteY31" fmla="*/ 1445 h 2980"/>
              <a:gd name="connsiteX32" fmla="*/ 12333 w 19236"/>
              <a:gd name="connsiteY32" fmla="*/ 1455 h 2980"/>
              <a:gd name="connsiteX33" fmla="*/ 12342 w 19236"/>
              <a:gd name="connsiteY33" fmla="*/ 1461 h 2980"/>
              <a:gd name="connsiteX34" fmla="*/ 12611 w 19236"/>
              <a:gd name="connsiteY34" fmla="*/ 1461 h 2980"/>
              <a:gd name="connsiteX35" fmla="*/ 12659 w 19236"/>
              <a:gd name="connsiteY35" fmla="*/ 1453 h 2980"/>
              <a:gd name="connsiteX36" fmla="*/ 12769 w 19236"/>
              <a:gd name="connsiteY36" fmla="*/ 1506 h 2980"/>
              <a:gd name="connsiteX37" fmla="*/ 12972 w 19236"/>
              <a:gd name="connsiteY37" fmla="*/ 1566 h 2980"/>
              <a:gd name="connsiteX38" fmla="*/ 13132 w 19236"/>
              <a:gd name="connsiteY38" fmla="*/ 1590 h 2980"/>
              <a:gd name="connsiteX39" fmla="*/ 13136 w 19236"/>
              <a:gd name="connsiteY39" fmla="*/ 1581 h 2980"/>
              <a:gd name="connsiteX40" fmla="*/ 13134 w 19236"/>
              <a:gd name="connsiteY40" fmla="*/ 1533 h 2980"/>
              <a:gd name="connsiteX41" fmla="*/ 13139 w 19236"/>
              <a:gd name="connsiteY41" fmla="*/ 1525 h 2980"/>
              <a:gd name="connsiteX42" fmla="*/ 13396 w 19236"/>
              <a:gd name="connsiteY42" fmla="*/ 1513 h 2980"/>
              <a:gd name="connsiteX43" fmla="*/ 13402 w 19236"/>
              <a:gd name="connsiteY43" fmla="*/ 1506 h 2980"/>
              <a:gd name="connsiteX44" fmla="*/ 13409 w 19236"/>
              <a:gd name="connsiteY44" fmla="*/ 1453 h 2980"/>
              <a:gd name="connsiteX45" fmla="*/ 13416 w 19236"/>
              <a:gd name="connsiteY45" fmla="*/ 1447 h 2980"/>
              <a:gd name="connsiteX46" fmla="*/ 13501 w 19236"/>
              <a:gd name="connsiteY46" fmla="*/ 1457 h 2980"/>
              <a:gd name="connsiteX47" fmla="*/ 13649 w 19236"/>
              <a:gd name="connsiteY47" fmla="*/ 1456 h 2980"/>
              <a:gd name="connsiteX48" fmla="*/ 13690 w 19236"/>
              <a:gd name="connsiteY48" fmla="*/ 1458 h 2980"/>
              <a:gd name="connsiteX49" fmla="*/ 13843 w 19236"/>
              <a:gd name="connsiteY49" fmla="*/ 1537 h 2980"/>
              <a:gd name="connsiteX50" fmla="*/ 13851 w 19236"/>
              <a:gd name="connsiteY50" fmla="*/ 1538 h 2980"/>
              <a:gd name="connsiteX51" fmla="*/ 13944 w 19236"/>
              <a:gd name="connsiteY51" fmla="*/ 1533 h 2980"/>
              <a:gd name="connsiteX52" fmla="*/ 14063 w 19236"/>
              <a:gd name="connsiteY52" fmla="*/ 1547 h 2980"/>
              <a:gd name="connsiteX53" fmla="*/ 14070 w 19236"/>
              <a:gd name="connsiteY53" fmla="*/ 1552 h 2980"/>
              <a:gd name="connsiteX54" fmla="*/ 14083 w 19236"/>
              <a:gd name="connsiteY54" fmla="*/ 1595 h 2980"/>
              <a:gd name="connsiteX55" fmla="*/ 14088 w 19236"/>
              <a:gd name="connsiteY55" fmla="*/ 1600 h 2980"/>
              <a:gd name="connsiteX56" fmla="*/ 14142 w 19236"/>
              <a:gd name="connsiteY56" fmla="*/ 1604 h 2980"/>
              <a:gd name="connsiteX57" fmla="*/ 14190 w 19236"/>
              <a:gd name="connsiteY57" fmla="*/ 1598 h 2980"/>
              <a:gd name="connsiteX58" fmla="*/ 14266 w 19236"/>
              <a:gd name="connsiteY58" fmla="*/ 1570 h 2980"/>
              <a:gd name="connsiteX59" fmla="*/ 14269 w 19236"/>
              <a:gd name="connsiteY59" fmla="*/ 1570 h 2980"/>
              <a:gd name="connsiteX60" fmla="*/ 14508 w 19236"/>
              <a:gd name="connsiteY60" fmla="*/ 1568 h 2980"/>
              <a:gd name="connsiteX61" fmla="*/ 14562 w 19236"/>
              <a:gd name="connsiteY61" fmla="*/ 1541 h 2980"/>
              <a:gd name="connsiteX62" fmla="*/ 14663 w 19236"/>
              <a:gd name="connsiteY62" fmla="*/ 1512 h 2980"/>
              <a:gd name="connsiteX63" fmla="*/ 14808 w 19236"/>
              <a:gd name="connsiteY63" fmla="*/ 1509 h 2980"/>
              <a:gd name="connsiteX64" fmla="*/ 14813 w 19236"/>
              <a:gd name="connsiteY64" fmla="*/ 1517 h 2980"/>
              <a:gd name="connsiteX65" fmla="*/ 14813 w 19236"/>
              <a:gd name="connsiteY65" fmla="*/ 1517 h 2980"/>
              <a:gd name="connsiteX66" fmla="*/ 14819 w 19236"/>
              <a:gd name="connsiteY66" fmla="*/ 1525 h 2980"/>
              <a:gd name="connsiteX67" fmla="*/ 14973 w 19236"/>
              <a:gd name="connsiteY67" fmla="*/ 1519 h 2980"/>
              <a:gd name="connsiteX68" fmla="*/ 14976 w 19236"/>
              <a:gd name="connsiteY68" fmla="*/ 1532 h 2980"/>
              <a:gd name="connsiteX69" fmla="*/ 15075 w 19236"/>
              <a:gd name="connsiteY69" fmla="*/ 1518 h 2980"/>
              <a:gd name="connsiteX70" fmla="*/ 15078 w 19236"/>
              <a:gd name="connsiteY70" fmla="*/ 1518 h 2980"/>
              <a:gd name="connsiteX71" fmla="*/ 15271 w 19236"/>
              <a:gd name="connsiteY71" fmla="*/ 1593 h 2980"/>
              <a:gd name="connsiteX72" fmla="*/ 15273 w 19236"/>
              <a:gd name="connsiteY72" fmla="*/ 1594 h 2980"/>
              <a:gd name="connsiteX73" fmla="*/ 15329 w 19236"/>
              <a:gd name="connsiteY73" fmla="*/ 1612 h 2980"/>
              <a:gd name="connsiteX74" fmla="*/ 15332 w 19236"/>
              <a:gd name="connsiteY74" fmla="*/ 1612 h 2980"/>
              <a:gd name="connsiteX75" fmla="*/ 15484 w 19236"/>
              <a:gd name="connsiteY75" fmla="*/ 1549 h 2980"/>
              <a:gd name="connsiteX76" fmla="*/ 15491 w 19236"/>
              <a:gd name="connsiteY76" fmla="*/ 1553 h 2980"/>
              <a:gd name="connsiteX77" fmla="*/ 15502 w 19236"/>
              <a:gd name="connsiteY77" fmla="*/ 1570 h 2980"/>
              <a:gd name="connsiteX78" fmla="*/ 15510 w 19236"/>
              <a:gd name="connsiteY78" fmla="*/ 1568 h 2980"/>
              <a:gd name="connsiteX79" fmla="*/ 15663 w 19236"/>
              <a:gd name="connsiteY79" fmla="*/ 1535 h 2980"/>
              <a:gd name="connsiteX80" fmla="*/ 15825 w 19236"/>
              <a:gd name="connsiteY80" fmla="*/ 1576 h 2980"/>
              <a:gd name="connsiteX81" fmla="*/ 15829 w 19236"/>
              <a:gd name="connsiteY81" fmla="*/ 1575 h 2980"/>
              <a:gd name="connsiteX82" fmla="*/ 15858 w 19236"/>
              <a:gd name="connsiteY82" fmla="*/ 1515 h 2980"/>
              <a:gd name="connsiteX83" fmla="*/ 15868 w 19236"/>
              <a:gd name="connsiteY83" fmla="*/ 1494 h 2980"/>
              <a:gd name="connsiteX84" fmla="*/ 15932 w 19236"/>
              <a:gd name="connsiteY84" fmla="*/ 1496 h 2980"/>
              <a:gd name="connsiteX85" fmla="*/ 16039 w 19236"/>
              <a:gd name="connsiteY85" fmla="*/ 1459 h 2980"/>
              <a:gd name="connsiteX86" fmla="*/ 16190 w 19236"/>
              <a:gd name="connsiteY86" fmla="*/ 1406 h 2980"/>
              <a:gd name="connsiteX87" fmla="*/ 16192 w 19236"/>
              <a:gd name="connsiteY87" fmla="*/ 1407 h 2980"/>
              <a:gd name="connsiteX88" fmla="*/ 16243 w 19236"/>
              <a:gd name="connsiteY88" fmla="*/ 1531 h 2980"/>
              <a:gd name="connsiteX89" fmla="*/ 16248 w 19236"/>
              <a:gd name="connsiteY89" fmla="*/ 1534 h 2980"/>
              <a:gd name="connsiteX90" fmla="*/ 16469 w 19236"/>
              <a:gd name="connsiteY90" fmla="*/ 1590 h 2980"/>
              <a:gd name="connsiteX91" fmla="*/ 16578 w 19236"/>
              <a:gd name="connsiteY91" fmla="*/ 1678 h 2980"/>
              <a:gd name="connsiteX92" fmla="*/ 16579 w 19236"/>
              <a:gd name="connsiteY92" fmla="*/ 1666 h 2980"/>
              <a:gd name="connsiteX93" fmla="*/ 16555 w 19236"/>
              <a:gd name="connsiteY93" fmla="*/ 1643 h 2980"/>
              <a:gd name="connsiteX94" fmla="*/ 16556 w 19236"/>
              <a:gd name="connsiteY94" fmla="*/ 1631 h 2980"/>
              <a:gd name="connsiteX95" fmla="*/ 16582 w 19236"/>
              <a:gd name="connsiteY95" fmla="*/ 1627 h 2980"/>
              <a:gd name="connsiteX96" fmla="*/ 16727 w 19236"/>
              <a:gd name="connsiteY96" fmla="*/ 1687 h 2980"/>
              <a:gd name="connsiteX97" fmla="*/ 16835 w 19236"/>
              <a:gd name="connsiteY97" fmla="*/ 1673 h 2980"/>
              <a:gd name="connsiteX98" fmla="*/ 16835 w 19236"/>
              <a:gd name="connsiteY98" fmla="*/ 1670 h 2980"/>
              <a:gd name="connsiteX99" fmla="*/ 16828 w 19236"/>
              <a:gd name="connsiteY99" fmla="*/ 1616 h 2980"/>
              <a:gd name="connsiteX100" fmla="*/ 16834 w 19236"/>
              <a:gd name="connsiteY100" fmla="*/ 1608 h 2980"/>
              <a:gd name="connsiteX101" fmla="*/ 17109 w 19236"/>
              <a:gd name="connsiteY101" fmla="*/ 1665 h 2980"/>
              <a:gd name="connsiteX102" fmla="*/ 17106 w 19236"/>
              <a:gd name="connsiteY102" fmla="*/ 1676 h 2980"/>
              <a:gd name="connsiteX103" fmla="*/ 17282 w 19236"/>
              <a:gd name="connsiteY103" fmla="*/ 1653 h 2980"/>
              <a:gd name="connsiteX104" fmla="*/ 17279 w 19236"/>
              <a:gd name="connsiteY104" fmla="*/ 1643 h 2980"/>
              <a:gd name="connsiteX105" fmla="*/ 17483 w 19236"/>
              <a:gd name="connsiteY105" fmla="*/ 1644 h 2980"/>
              <a:gd name="connsiteX106" fmla="*/ 17565 w 19236"/>
              <a:gd name="connsiteY106" fmla="*/ 1644 h 2980"/>
              <a:gd name="connsiteX107" fmla="*/ 17702 w 19236"/>
              <a:gd name="connsiteY107" fmla="*/ 1597 h 2980"/>
              <a:gd name="connsiteX108" fmla="*/ 17847 w 19236"/>
              <a:gd name="connsiteY108" fmla="*/ 1709 h 2980"/>
              <a:gd name="connsiteX109" fmla="*/ 18009 w 19236"/>
              <a:gd name="connsiteY109" fmla="*/ 1673 h 2980"/>
              <a:gd name="connsiteX110" fmla="*/ 18135 w 19236"/>
              <a:gd name="connsiteY110" fmla="*/ 1510 h 2980"/>
              <a:gd name="connsiteX111" fmla="*/ 18171 w 19236"/>
              <a:gd name="connsiteY111" fmla="*/ 1569 h 2980"/>
              <a:gd name="connsiteX112" fmla="*/ 18183 w 19236"/>
              <a:gd name="connsiteY112" fmla="*/ 1573 h 2980"/>
              <a:gd name="connsiteX113" fmla="*/ 18312 w 19236"/>
              <a:gd name="connsiteY113" fmla="*/ 1539 h 2980"/>
              <a:gd name="connsiteX114" fmla="*/ 18478 w 19236"/>
              <a:gd name="connsiteY114" fmla="*/ 1634 h 2980"/>
              <a:gd name="connsiteX115" fmla="*/ 18490 w 19236"/>
              <a:gd name="connsiteY115" fmla="*/ 1634 h 2980"/>
              <a:gd name="connsiteX116" fmla="*/ 19223 w 19236"/>
              <a:gd name="connsiteY116" fmla="*/ 1681 h 2980"/>
              <a:gd name="connsiteX117" fmla="*/ 19223 w 19236"/>
              <a:gd name="connsiteY117" fmla="*/ 1919 h 2980"/>
              <a:gd name="connsiteX118" fmla="*/ 19194 w 19236"/>
              <a:gd name="connsiteY118" fmla="*/ 0 h 2980"/>
              <a:gd name="connsiteX119" fmla="*/ 19236 w 19236"/>
              <a:gd name="connsiteY119" fmla="*/ 2950 h 2980"/>
              <a:gd name="connsiteX120" fmla="*/ 0 w 19236"/>
              <a:gd name="connsiteY120" fmla="*/ 2980 h 2980"/>
              <a:gd name="connsiteX121" fmla="*/ 20 w 19236"/>
              <a:gd name="connsiteY121" fmla="*/ 2153 h 2980"/>
              <a:gd name="connsiteX122" fmla="*/ 20 w 19236"/>
              <a:gd name="connsiteY122" fmla="*/ 1919 h 2980"/>
              <a:gd name="connsiteX123" fmla="*/ 20 w 19236"/>
              <a:gd name="connsiteY123" fmla="*/ 1681 h 2980"/>
              <a:gd name="connsiteX124" fmla="*/ 753 w 19236"/>
              <a:gd name="connsiteY124" fmla="*/ 1634 h 2980"/>
              <a:gd name="connsiteX125" fmla="*/ 764 w 19236"/>
              <a:gd name="connsiteY125" fmla="*/ 1634 h 2980"/>
              <a:gd name="connsiteX126" fmla="*/ 931 w 19236"/>
              <a:gd name="connsiteY126" fmla="*/ 1539 h 2980"/>
              <a:gd name="connsiteX127" fmla="*/ 1060 w 19236"/>
              <a:gd name="connsiteY127" fmla="*/ 1573 h 2980"/>
              <a:gd name="connsiteX128" fmla="*/ 1072 w 19236"/>
              <a:gd name="connsiteY128" fmla="*/ 1569 h 2980"/>
              <a:gd name="connsiteX129" fmla="*/ 1108 w 19236"/>
              <a:gd name="connsiteY129" fmla="*/ 1510 h 2980"/>
              <a:gd name="connsiteX130" fmla="*/ 1234 w 19236"/>
              <a:gd name="connsiteY130" fmla="*/ 1673 h 2980"/>
              <a:gd name="connsiteX131" fmla="*/ 1395 w 19236"/>
              <a:gd name="connsiteY131" fmla="*/ 1709 h 2980"/>
              <a:gd name="connsiteX132" fmla="*/ 1541 w 19236"/>
              <a:gd name="connsiteY132" fmla="*/ 1597 h 2980"/>
              <a:gd name="connsiteX133" fmla="*/ 1678 w 19236"/>
              <a:gd name="connsiteY133" fmla="*/ 1644 h 2980"/>
              <a:gd name="connsiteX134" fmla="*/ 1759 w 19236"/>
              <a:gd name="connsiteY134" fmla="*/ 1644 h 2980"/>
              <a:gd name="connsiteX135" fmla="*/ 1964 w 19236"/>
              <a:gd name="connsiteY135" fmla="*/ 1643 h 2980"/>
              <a:gd name="connsiteX136" fmla="*/ 1961 w 19236"/>
              <a:gd name="connsiteY136" fmla="*/ 1653 h 2980"/>
              <a:gd name="connsiteX137" fmla="*/ 2136 w 19236"/>
              <a:gd name="connsiteY137" fmla="*/ 1676 h 2980"/>
              <a:gd name="connsiteX138" fmla="*/ 2133 w 19236"/>
              <a:gd name="connsiteY138" fmla="*/ 1665 h 2980"/>
              <a:gd name="connsiteX139" fmla="*/ 2409 w 19236"/>
              <a:gd name="connsiteY139" fmla="*/ 1608 h 2980"/>
              <a:gd name="connsiteX140" fmla="*/ 2415 w 19236"/>
              <a:gd name="connsiteY140" fmla="*/ 1616 h 2980"/>
              <a:gd name="connsiteX141" fmla="*/ 2407 w 19236"/>
              <a:gd name="connsiteY141" fmla="*/ 1670 h 2980"/>
              <a:gd name="connsiteX142" fmla="*/ 2407 w 19236"/>
              <a:gd name="connsiteY142" fmla="*/ 1673 h 2980"/>
              <a:gd name="connsiteX143" fmla="*/ 2516 w 19236"/>
              <a:gd name="connsiteY143" fmla="*/ 1687 h 2980"/>
              <a:gd name="connsiteX144" fmla="*/ 2661 w 19236"/>
              <a:gd name="connsiteY144" fmla="*/ 1627 h 2980"/>
              <a:gd name="connsiteX145" fmla="*/ 2686 w 19236"/>
              <a:gd name="connsiteY145" fmla="*/ 1631 h 2980"/>
              <a:gd name="connsiteX146" fmla="*/ 2688 w 19236"/>
              <a:gd name="connsiteY146" fmla="*/ 1643 h 2980"/>
              <a:gd name="connsiteX147" fmla="*/ 2663 w 19236"/>
              <a:gd name="connsiteY147" fmla="*/ 1666 h 2980"/>
              <a:gd name="connsiteX148" fmla="*/ 2665 w 19236"/>
              <a:gd name="connsiteY148" fmla="*/ 1678 h 2980"/>
              <a:gd name="connsiteX149" fmla="*/ 2774 w 19236"/>
              <a:gd name="connsiteY149" fmla="*/ 1590 h 2980"/>
              <a:gd name="connsiteX150" fmla="*/ 2994 w 19236"/>
              <a:gd name="connsiteY150" fmla="*/ 1534 h 2980"/>
              <a:gd name="connsiteX151" fmla="*/ 2999 w 19236"/>
              <a:gd name="connsiteY151" fmla="*/ 1531 h 2980"/>
              <a:gd name="connsiteX152" fmla="*/ 3051 w 19236"/>
              <a:gd name="connsiteY152" fmla="*/ 1407 h 2980"/>
              <a:gd name="connsiteX153" fmla="*/ 3053 w 19236"/>
              <a:gd name="connsiteY153" fmla="*/ 1406 h 2980"/>
              <a:gd name="connsiteX154" fmla="*/ 3203 w 19236"/>
              <a:gd name="connsiteY154" fmla="*/ 1459 h 2980"/>
              <a:gd name="connsiteX155" fmla="*/ 3311 w 19236"/>
              <a:gd name="connsiteY155" fmla="*/ 1496 h 2980"/>
              <a:gd name="connsiteX156" fmla="*/ 3375 w 19236"/>
              <a:gd name="connsiteY156" fmla="*/ 1494 h 2980"/>
              <a:gd name="connsiteX157" fmla="*/ 3385 w 19236"/>
              <a:gd name="connsiteY157" fmla="*/ 1515 h 2980"/>
              <a:gd name="connsiteX158" fmla="*/ 3414 w 19236"/>
              <a:gd name="connsiteY158" fmla="*/ 1575 h 2980"/>
              <a:gd name="connsiteX159" fmla="*/ 3417 w 19236"/>
              <a:gd name="connsiteY159" fmla="*/ 1576 h 2980"/>
              <a:gd name="connsiteX160" fmla="*/ 3580 w 19236"/>
              <a:gd name="connsiteY160" fmla="*/ 1535 h 2980"/>
              <a:gd name="connsiteX161" fmla="*/ 3733 w 19236"/>
              <a:gd name="connsiteY161" fmla="*/ 1568 h 2980"/>
              <a:gd name="connsiteX162" fmla="*/ 3740 w 19236"/>
              <a:gd name="connsiteY162" fmla="*/ 1570 h 2980"/>
              <a:gd name="connsiteX163" fmla="*/ 3752 w 19236"/>
              <a:gd name="connsiteY163" fmla="*/ 1553 h 2980"/>
              <a:gd name="connsiteX164" fmla="*/ 3758 w 19236"/>
              <a:gd name="connsiteY164" fmla="*/ 1549 h 2980"/>
              <a:gd name="connsiteX165" fmla="*/ 3910 w 19236"/>
              <a:gd name="connsiteY165" fmla="*/ 1612 h 2980"/>
              <a:gd name="connsiteX166" fmla="*/ 3914 w 19236"/>
              <a:gd name="connsiteY166" fmla="*/ 1612 h 2980"/>
              <a:gd name="connsiteX167" fmla="*/ 3970 w 19236"/>
              <a:gd name="connsiteY167" fmla="*/ 1594 h 2980"/>
              <a:gd name="connsiteX168" fmla="*/ 3971 w 19236"/>
              <a:gd name="connsiteY168" fmla="*/ 1593 h 2980"/>
              <a:gd name="connsiteX169" fmla="*/ 4165 w 19236"/>
              <a:gd name="connsiteY169" fmla="*/ 1518 h 2980"/>
              <a:gd name="connsiteX170" fmla="*/ 4167 w 19236"/>
              <a:gd name="connsiteY170" fmla="*/ 1518 h 2980"/>
              <a:gd name="connsiteX171" fmla="*/ 4266 w 19236"/>
              <a:gd name="connsiteY171" fmla="*/ 1532 h 2980"/>
              <a:gd name="connsiteX172" fmla="*/ 4270 w 19236"/>
              <a:gd name="connsiteY172" fmla="*/ 1519 h 2980"/>
              <a:gd name="connsiteX173" fmla="*/ 4423 w 19236"/>
              <a:gd name="connsiteY173" fmla="*/ 1525 h 2980"/>
              <a:gd name="connsiteX174" fmla="*/ 4429 w 19236"/>
              <a:gd name="connsiteY174" fmla="*/ 1517 h 2980"/>
              <a:gd name="connsiteX175" fmla="*/ 4429 w 19236"/>
              <a:gd name="connsiteY175" fmla="*/ 1517 h 2980"/>
              <a:gd name="connsiteX176" fmla="*/ 4434 w 19236"/>
              <a:gd name="connsiteY176" fmla="*/ 1509 h 2980"/>
              <a:gd name="connsiteX177" fmla="*/ 4579 w 19236"/>
              <a:gd name="connsiteY177" fmla="*/ 1512 h 2980"/>
              <a:gd name="connsiteX178" fmla="*/ 4680 w 19236"/>
              <a:gd name="connsiteY178" fmla="*/ 1541 h 2980"/>
              <a:gd name="connsiteX179" fmla="*/ 4681 w 19236"/>
              <a:gd name="connsiteY179" fmla="*/ 1541 h 2980"/>
              <a:gd name="connsiteX180" fmla="*/ 4735 w 19236"/>
              <a:gd name="connsiteY180" fmla="*/ 1568 h 2980"/>
              <a:gd name="connsiteX181" fmla="*/ 4974 w 19236"/>
              <a:gd name="connsiteY181" fmla="*/ 1570 h 2980"/>
              <a:gd name="connsiteX182" fmla="*/ 4977 w 19236"/>
              <a:gd name="connsiteY182" fmla="*/ 1570 h 2980"/>
              <a:gd name="connsiteX183" fmla="*/ 5053 w 19236"/>
              <a:gd name="connsiteY183" fmla="*/ 1598 h 2980"/>
              <a:gd name="connsiteX184" fmla="*/ 5101 w 19236"/>
              <a:gd name="connsiteY184" fmla="*/ 1604 h 2980"/>
              <a:gd name="connsiteX185" fmla="*/ 5155 w 19236"/>
              <a:gd name="connsiteY185" fmla="*/ 1600 h 2980"/>
              <a:gd name="connsiteX186" fmla="*/ 5159 w 19236"/>
              <a:gd name="connsiteY186" fmla="*/ 1595 h 2980"/>
              <a:gd name="connsiteX187" fmla="*/ 5173 w 19236"/>
              <a:gd name="connsiteY187" fmla="*/ 1552 h 2980"/>
              <a:gd name="connsiteX188" fmla="*/ 5179 w 19236"/>
              <a:gd name="connsiteY188" fmla="*/ 1547 h 2980"/>
              <a:gd name="connsiteX189" fmla="*/ 5298 w 19236"/>
              <a:gd name="connsiteY189" fmla="*/ 1533 h 2980"/>
              <a:gd name="connsiteX190" fmla="*/ 5392 w 19236"/>
              <a:gd name="connsiteY190" fmla="*/ 1538 h 2980"/>
              <a:gd name="connsiteX191" fmla="*/ 5400 w 19236"/>
              <a:gd name="connsiteY191" fmla="*/ 1537 h 2980"/>
              <a:gd name="connsiteX192" fmla="*/ 5553 w 19236"/>
              <a:gd name="connsiteY192" fmla="*/ 1458 h 2980"/>
              <a:gd name="connsiteX193" fmla="*/ 5594 w 19236"/>
              <a:gd name="connsiteY193" fmla="*/ 1456 h 2980"/>
              <a:gd name="connsiteX194" fmla="*/ 5741 w 19236"/>
              <a:gd name="connsiteY194" fmla="*/ 1457 h 2980"/>
              <a:gd name="connsiteX195" fmla="*/ 5827 w 19236"/>
              <a:gd name="connsiteY195" fmla="*/ 1447 h 2980"/>
              <a:gd name="connsiteX196" fmla="*/ 5834 w 19236"/>
              <a:gd name="connsiteY196" fmla="*/ 1453 h 2980"/>
              <a:gd name="connsiteX197" fmla="*/ 5840 w 19236"/>
              <a:gd name="connsiteY197" fmla="*/ 1506 h 2980"/>
              <a:gd name="connsiteX198" fmla="*/ 5847 w 19236"/>
              <a:gd name="connsiteY198" fmla="*/ 1513 h 2980"/>
              <a:gd name="connsiteX199" fmla="*/ 6104 w 19236"/>
              <a:gd name="connsiteY199" fmla="*/ 1525 h 2980"/>
              <a:gd name="connsiteX200" fmla="*/ 6109 w 19236"/>
              <a:gd name="connsiteY200" fmla="*/ 1533 h 2980"/>
              <a:gd name="connsiteX201" fmla="*/ 6107 w 19236"/>
              <a:gd name="connsiteY201" fmla="*/ 1581 h 2980"/>
              <a:gd name="connsiteX202" fmla="*/ 6111 w 19236"/>
              <a:gd name="connsiteY202" fmla="*/ 1590 h 2980"/>
              <a:gd name="connsiteX203" fmla="*/ 6271 w 19236"/>
              <a:gd name="connsiteY203" fmla="*/ 1566 h 2980"/>
              <a:gd name="connsiteX204" fmla="*/ 6473 w 19236"/>
              <a:gd name="connsiteY204" fmla="*/ 1506 h 2980"/>
              <a:gd name="connsiteX205" fmla="*/ 6584 w 19236"/>
              <a:gd name="connsiteY205" fmla="*/ 1453 h 2980"/>
              <a:gd name="connsiteX206" fmla="*/ 6632 w 19236"/>
              <a:gd name="connsiteY206" fmla="*/ 1461 h 2980"/>
              <a:gd name="connsiteX207" fmla="*/ 6901 w 19236"/>
              <a:gd name="connsiteY207" fmla="*/ 1461 h 2980"/>
              <a:gd name="connsiteX208" fmla="*/ 6910 w 19236"/>
              <a:gd name="connsiteY208" fmla="*/ 1455 h 2980"/>
              <a:gd name="connsiteX209" fmla="*/ 7002 w 19236"/>
              <a:gd name="connsiteY209" fmla="*/ 1445 h 2980"/>
              <a:gd name="connsiteX210" fmla="*/ 6992 w 19236"/>
              <a:gd name="connsiteY210" fmla="*/ 1442 h 2980"/>
              <a:gd name="connsiteX211" fmla="*/ 7007 w 19236"/>
              <a:gd name="connsiteY211" fmla="*/ 1440 h 2980"/>
              <a:gd name="connsiteX212" fmla="*/ 7016 w 19236"/>
              <a:gd name="connsiteY212" fmla="*/ 1439 h 2980"/>
              <a:gd name="connsiteX213" fmla="*/ 7134 w 19236"/>
              <a:gd name="connsiteY213" fmla="*/ 1451 h 2980"/>
              <a:gd name="connsiteX214" fmla="*/ 7175 w 19236"/>
              <a:gd name="connsiteY214" fmla="*/ 1464 h 2980"/>
              <a:gd name="connsiteX215" fmla="*/ 7235 w 19236"/>
              <a:gd name="connsiteY215" fmla="*/ 1498 h 2980"/>
              <a:gd name="connsiteX216" fmla="*/ 7306 w 19236"/>
              <a:gd name="connsiteY216" fmla="*/ 1454 h 2980"/>
              <a:gd name="connsiteX217" fmla="*/ 7355 w 19236"/>
              <a:gd name="connsiteY217" fmla="*/ 1453 h 2980"/>
              <a:gd name="connsiteX218" fmla="*/ 7518 w 19236"/>
              <a:gd name="connsiteY218" fmla="*/ 1449 h 2980"/>
              <a:gd name="connsiteX219" fmla="*/ 7633 w 19236"/>
              <a:gd name="connsiteY219" fmla="*/ 1517 h 2980"/>
              <a:gd name="connsiteX220" fmla="*/ 7730 w 19236"/>
              <a:gd name="connsiteY220" fmla="*/ 1497 h 2980"/>
              <a:gd name="connsiteX221" fmla="*/ 7772 w 19236"/>
              <a:gd name="connsiteY221" fmla="*/ 1512 h 2980"/>
              <a:gd name="connsiteX222" fmla="*/ 7899 w 19236"/>
              <a:gd name="connsiteY222" fmla="*/ 1530 h 2980"/>
              <a:gd name="connsiteX223" fmla="*/ 8182 w 19236"/>
              <a:gd name="connsiteY223" fmla="*/ 1496 h 2980"/>
              <a:gd name="connsiteX224" fmla="*/ 8177 w 19236"/>
              <a:gd name="connsiteY224" fmla="*/ 1461 h 2980"/>
              <a:gd name="connsiteX225" fmla="*/ 8188 w 19236"/>
              <a:gd name="connsiteY225" fmla="*/ 1443 h 2980"/>
              <a:gd name="connsiteX226" fmla="*/ 8325 w 19236"/>
              <a:gd name="connsiteY226" fmla="*/ 1461 h 2980"/>
              <a:gd name="connsiteX227" fmla="*/ 8326 w 19236"/>
              <a:gd name="connsiteY227" fmla="*/ 1459 h 2980"/>
              <a:gd name="connsiteX228" fmla="*/ 8450 w 19236"/>
              <a:gd name="connsiteY228" fmla="*/ 1403 h 2980"/>
              <a:gd name="connsiteX229" fmla="*/ 8500 w 19236"/>
              <a:gd name="connsiteY229" fmla="*/ 1396 h 2980"/>
              <a:gd name="connsiteX230" fmla="*/ 8663 w 19236"/>
              <a:gd name="connsiteY230" fmla="*/ 1522 h 2980"/>
              <a:gd name="connsiteX231" fmla="*/ 8794 w 19236"/>
              <a:gd name="connsiteY231" fmla="*/ 1362 h 2980"/>
              <a:gd name="connsiteX232" fmla="*/ 8917 w 19236"/>
              <a:gd name="connsiteY232" fmla="*/ 1437 h 2980"/>
              <a:gd name="connsiteX233" fmla="*/ 8973 w 19236"/>
              <a:gd name="connsiteY233" fmla="*/ 1343 h 2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</a:cxnLst>
            <a:rect l="l" t="t" r="r" b="b"/>
            <a:pathLst>
              <a:path w="19236" h="2980">
                <a:moveTo>
                  <a:pt x="8973" y="1343"/>
                </a:moveTo>
                <a:lnTo>
                  <a:pt x="9114" y="1437"/>
                </a:lnTo>
                <a:lnTo>
                  <a:pt x="9218" y="1352"/>
                </a:lnTo>
                <a:lnTo>
                  <a:pt x="9397" y="1409"/>
                </a:lnTo>
                <a:lnTo>
                  <a:pt x="9566" y="1352"/>
                </a:lnTo>
                <a:lnTo>
                  <a:pt x="9848" y="1465"/>
                </a:lnTo>
                <a:lnTo>
                  <a:pt x="10008" y="1418"/>
                </a:lnTo>
                <a:lnTo>
                  <a:pt x="10121" y="1447"/>
                </a:lnTo>
                <a:lnTo>
                  <a:pt x="10376" y="1475"/>
                </a:lnTo>
                <a:lnTo>
                  <a:pt x="10583" y="1409"/>
                </a:lnTo>
                <a:lnTo>
                  <a:pt x="10780" y="1512"/>
                </a:lnTo>
                <a:lnTo>
                  <a:pt x="10864" y="1425"/>
                </a:lnTo>
                <a:lnTo>
                  <a:pt x="10866" y="1425"/>
                </a:lnTo>
                <a:cubicBezTo>
                  <a:pt x="10887" y="1435"/>
                  <a:pt x="10904" y="1446"/>
                  <a:pt x="10917" y="1459"/>
                </a:cubicBezTo>
                <a:cubicBezTo>
                  <a:pt x="10917" y="1460"/>
                  <a:pt x="10917" y="1461"/>
                  <a:pt x="10918" y="1461"/>
                </a:cubicBezTo>
                <a:cubicBezTo>
                  <a:pt x="10942" y="1503"/>
                  <a:pt x="11007" y="1452"/>
                  <a:pt x="11054" y="1443"/>
                </a:cubicBezTo>
                <a:cubicBezTo>
                  <a:pt x="11061" y="1441"/>
                  <a:pt x="11067" y="1451"/>
                  <a:pt x="11066" y="1461"/>
                </a:cubicBezTo>
                <a:lnTo>
                  <a:pt x="11060" y="1496"/>
                </a:lnTo>
                <a:cubicBezTo>
                  <a:pt x="11179" y="1418"/>
                  <a:pt x="11299" y="1489"/>
                  <a:pt x="11343" y="1530"/>
                </a:cubicBezTo>
                <a:lnTo>
                  <a:pt x="11471" y="1512"/>
                </a:lnTo>
                <a:cubicBezTo>
                  <a:pt x="11484" y="1503"/>
                  <a:pt x="11499" y="1498"/>
                  <a:pt x="11513" y="1497"/>
                </a:cubicBezTo>
                <a:cubicBezTo>
                  <a:pt x="11544" y="1493"/>
                  <a:pt x="11577" y="1505"/>
                  <a:pt x="11610" y="1517"/>
                </a:cubicBezTo>
                <a:cubicBezTo>
                  <a:pt x="11632" y="1477"/>
                  <a:pt x="11678" y="1459"/>
                  <a:pt x="11725" y="1449"/>
                </a:cubicBezTo>
                <a:cubicBezTo>
                  <a:pt x="11779" y="1436"/>
                  <a:pt x="11873" y="1447"/>
                  <a:pt x="11887" y="1453"/>
                </a:cubicBezTo>
                <a:cubicBezTo>
                  <a:pt x="11903" y="1459"/>
                  <a:pt x="11920" y="1456"/>
                  <a:pt x="11937" y="1454"/>
                </a:cubicBezTo>
                <a:cubicBezTo>
                  <a:pt x="11966" y="1449"/>
                  <a:pt x="11994" y="1445"/>
                  <a:pt x="12008" y="1498"/>
                </a:cubicBezTo>
                <a:cubicBezTo>
                  <a:pt x="12024" y="1484"/>
                  <a:pt x="12045" y="1472"/>
                  <a:pt x="12067" y="1464"/>
                </a:cubicBezTo>
                <a:cubicBezTo>
                  <a:pt x="12047" y="1411"/>
                  <a:pt x="12108" y="1451"/>
                  <a:pt x="12108" y="1451"/>
                </a:cubicBezTo>
                <a:cubicBezTo>
                  <a:pt x="12153" y="1440"/>
                  <a:pt x="12197" y="1437"/>
                  <a:pt x="12227" y="1439"/>
                </a:cubicBezTo>
                <a:cubicBezTo>
                  <a:pt x="12214" y="1432"/>
                  <a:pt x="12219" y="1427"/>
                  <a:pt x="12235" y="1440"/>
                </a:cubicBezTo>
                <a:cubicBezTo>
                  <a:pt x="12241" y="1440"/>
                  <a:pt x="12247" y="1441"/>
                  <a:pt x="12251" y="1442"/>
                </a:cubicBezTo>
                <a:cubicBezTo>
                  <a:pt x="12248" y="1444"/>
                  <a:pt x="12245" y="1445"/>
                  <a:pt x="12241" y="1445"/>
                </a:cubicBezTo>
                <a:cubicBezTo>
                  <a:pt x="12267" y="1463"/>
                  <a:pt x="12294" y="1474"/>
                  <a:pt x="12333" y="1455"/>
                </a:cubicBezTo>
                <a:cubicBezTo>
                  <a:pt x="12336" y="1457"/>
                  <a:pt x="12339" y="1459"/>
                  <a:pt x="12342" y="1461"/>
                </a:cubicBezTo>
                <a:cubicBezTo>
                  <a:pt x="12422" y="1517"/>
                  <a:pt x="12516" y="1481"/>
                  <a:pt x="12611" y="1461"/>
                </a:cubicBezTo>
                <a:cubicBezTo>
                  <a:pt x="12627" y="1458"/>
                  <a:pt x="12643" y="1455"/>
                  <a:pt x="12659" y="1453"/>
                </a:cubicBezTo>
                <a:cubicBezTo>
                  <a:pt x="12721" y="1446"/>
                  <a:pt x="12780" y="1484"/>
                  <a:pt x="12769" y="1506"/>
                </a:cubicBezTo>
                <a:cubicBezTo>
                  <a:pt x="12840" y="1512"/>
                  <a:pt x="12909" y="1542"/>
                  <a:pt x="12972" y="1566"/>
                </a:cubicBezTo>
                <a:cubicBezTo>
                  <a:pt x="13032" y="1589"/>
                  <a:pt x="13087" y="1607"/>
                  <a:pt x="13132" y="1590"/>
                </a:cubicBezTo>
                <a:cubicBezTo>
                  <a:pt x="13134" y="1589"/>
                  <a:pt x="13136" y="1585"/>
                  <a:pt x="13136" y="1581"/>
                </a:cubicBezTo>
                <a:lnTo>
                  <a:pt x="13134" y="1533"/>
                </a:lnTo>
                <a:cubicBezTo>
                  <a:pt x="13134" y="1529"/>
                  <a:pt x="13136" y="1525"/>
                  <a:pt x="13139" y="1525"/>
                </a:cubicBezTo>
                <a:cubicBezTo>
                  <a:pt x="13239" y="1510"/>
                  <a:pt x="13317" y="1500"/>
                  <a:pt x="13396" y="1513"/>
                </a:cubicBezTo>
                <a:cubicBezTo>
                  <a:pt x="13399" y="1514"/>
                  <a:pt x="13402" y="1511"/>
                  <a:pt x="13402" y="1506"/>
                </a:cubicBezTo>
                <a:lnTo>
                  <a:pt x="13409" y="1453"/>
                </a:lnTo>
                <a:cubicBezTo>
                  <a:pt x="13409" y="1449"/>
                  <a:pt x="13413" y="1446"/>
                  <a:pt x="13416" y="1447"/>
                </a:cubicBezTo>
                <a:cubicBezTo>
                  <a:pt x="13440" y="1454"/>
                  <a:pt x="13469" y="1456"/>
                  <a:pt x="13501" y="1457"/>
                </a:cubicBezTo>
                <a:cubicBezTo>
                  <a:pt x="13548" y="1458"/>
                  <a:pt x="13599" y="1455"/>
                  <a:pt x="13649" y="1456"/>
                </a:cubicBezTo>
                <a:cubicBezTo>
                  <a:pt x="13663" y="1456"/>
                  <a:pt x="13676" y="1456"/>
                  <a:pt x="13690" y="1458"/>
                </a:cubicBezTo>
                <a:cubicBezTo>
                  <a:pt x="13756" y="1463"/>
                  <a:pt x="13814" y="1481"/>
                  <a:pt x="13843" y="1537"/>
                </a:cubicBezTo>
                <a:cubicBezTo>
                  <a:pt x="13845" y="1540"/>
                  <a:pt x="13848" y="1541"/>
                  <a:pt x="13851" y="1538"/>
                </a:cubicBezTo>
                <a:cubicBezTo>
                  <a:pt x="13868" y="1518"/>
                  <a:pt x="13904" y="1523"/>
                  <a:pt x="13944" y="1533"/>
                </a:cubicBezTo>
                <a:cubicBezTo>
                  <a:pt x="13985" y="1542"/>
                  <a:pt x="14032" y="1555"/>
                  <a:pt x="14063" y="1547"/>
                </a:cubicBezTo>
                <a:cubicBezTo>
                  <a:pt x="14066" y="1546"/>
                  <a:pt x="14069" y="1548"/>
                  <a:pt x="14070" y="1552"/>
                </a:cubicBezTo>
                <a:lnTo>
                  <a:pt x="14083" y="1595"/>
                </a:lnTo>
                <a:cubicBezTo>
                  <a:pt x="14084" y="1598"/>
                  <a:pt x="14086" y="1599"/>
                  <a:pt x="14088" y="1600"/>
                </a:cubicBezTo>
                <a:cubicBezTo>
                  <a:pt x="14108" y="1604"/>
                  <a:pt x="14125" y="1604"/>
                  <a:pt x="14142" y="1604"/>
                </a:cubicBezTo>
                <a:cubicBezTo>
                  <a:pt x="14159" y="1603"/>
                  <a:pt x="14175" y="1601"/>
                  <a:pt x="14190" y="1598"/>
                </a:cubicBezTo>
                <a:cubicBezTo>
                  <a:pt x="14218" y="1591"/>
                  <a:pt x="14242" y="1581"/>
                  <a:pt x="14266" y="1570"/>
                </a:cubicBezTo>
                <a:cubicBezTo>
                  <a:pt x="14266" y="1570"/>
                  <a:pt x="14267" y="1570"/>
                  <a:pt x="14269" y="1570"/>
                </a:cubicBezTo>
                <a:cubicBezTo>
                  <a:pt x="14354" y="1616"/>
                  <a:pt x="14435" y="1600"/>
                  <a:pt x="14508" y="1568"/>
                </a:cubicBezTo>
                <a:cubicBezTo>
                  <a:pt x="14526" y="1559"/>
                  <a:pt x="14544" y="1550"/>
                  <a:pt x="14562" y="1541"/>
                </a:cubicBezTo>
                <a:cubicBezTo>
                  <a:pt x="14604" y="1524"/>
                  <a:pt x="14634" y="1517"/>
                  <a:pt x="14663" y="1512"/>
                </a:cubicBezTo>
                <a:cubicBezTo>
                  <a:pt x="14718" y="1503"/>
                  <a:pt x="14764" y="1502"/>
                  <a:pt x="14808" y="1509"/>
                </a:cubicBezTo>
                <a:cubicBezTo>
                  <a:pt x="14811" y="1510"/>
                  <a:pt x="14813" y="1513"/>
                  <a:pt x="14813" y="1517"/>
                </a:cubicBezTo>
                <a:lnTo>
                  <a:pt x="14813" y="1517"/>
                </a:lnTo>
                <a:cubicBezTo>
                  <a:pt x="14813" y="1522"/>
                  <a:pt x="14816" y="1525"/>
                  <a:pt x="14819" y="1525"/>
                </a:cubicBezTo>
                <a:cubicBezTo>
                  <a:pt x="14872" y="1521"/>
                  <a:pt x="14923" y="1520"/>
                  <a:pt x="14973" y="1519"/>
                </a:cubicBezTo>
                <a:cubicBezTo>
                  <a:pt x="14977" y="1519"/>
                  <a:pt x="14978" y="1526"/>
                  <a:pt x="14976" y="1532"/>
                </a:cubicBezTo>
                <a:cubicBezTo>
                  <a:pt x="14974" y="1535"/>
                  <a:pt x="15037" y="1499"/>
                  <a:pt x="15075" y="1518"/>
                </a:cubicBezTo>
                <a:cubicBezTo>
                  <a:pt x="15077" y="1518"/>
                  <a:pt x="15077" y="1518"/>
                  <a:pt x="15078" y="1518"/>
                </a:cubicBezTo>
                <a:cubicBezTo>
                  <a:pt x="15134" y="1506"/>
                  <a:pt x="15216" y="1542"/>
                  <a:pt x="15271" y="1593"/>
                </a:cubicBezTo>
                <a:cubicBezTo>
                  <a:pt x="15272" y="1593"/>
                  <a:pt x="15272" y="1594"/>
                  <a:pt x="15273" y="1594"/>
                </a:cubicBezTo>
                <a:lnTo>
                  <a:pt x="15329" y="1612"/>
                </a:lnTo>
                <a:cubicBezTo>
                  <a:pt x="15330" y="1613"/>
                  <a:pt x="15332" y="1613"/>
                  <a:pt x="15332" y="1612"/>
                </a:cubicBezTo>
                <a:cubicBezTo>
                  <a:pt x="15385" y="1587"/>
                  <a:pt x="15446" y="1568"/>
                  <a:pt x="15484" y="1549"/>
                </a:cubicBezTo>
                <a:cubicBezTo>
                  <a:pt x="15487" y="1548"/>
                  <a:pt x="15489" y="1549"/>
                  <a:pt x="15491" y="1553"/>
                </a:cubicBezTo>
                <a:cubicBezTo>
                  <a:pt x="15493" y="1559"/>
                  <a:pt x="15496" y="1564"/>
                  <a:pt x="15502" y="1570"/>
                </a:cubicBezTo>
                <a:cubicBezTo>
                  <a:pt x="15505" y="1572"/>
                  <a:pt x="15508" y="1572"/>
                  <a:pt x="15510" y="1568"/>
                </a:cubicBezTo>
                <a:cubicBezTo>
                  <a:pt x="15547" y="1513"/>
                  <a:pt x="15605" y="1518"/>
                  <a:pt x="15663" y="1535"/>
                </a:cubicBezTo>
                <a:cubicBezTo>
                  <a:pt x="15722" y="1553"/>
                  <a:pt x="15782" y="1583"/>
                  <a:pt x="15825" y="1576"/>
                </a:cubicBezTo>
                <a:cubicBezTo>
                  <a:pt x="15827" y="1575"/>
                  <a:pt x="15827" y="1575"/>
                  <a:pt x="15829" y="1575"/>
                </a:cubicBezTo>
                <a:cubicBezTo>
                  <a:pt x="15863" y="1557"/>
                  <a:pt x="15866" y="1537"/>
                  <a:pt x="15858" y="1515"/>
                </a:cubicBezTo>
                <a:cubicBezTo>
                  <a:pt x="15853" y="1505"/>
                  <a:pt x="15859" y="1491"/>
                  <a:pt x="15868" y="1494"/>
                </a:cubicBezTo>
                <a:cubicBezTo>
                  <a:pt x="15888" y="1499"/>
                  <a:pt x="15910" y="1499"/>
                  <a:pt x="15932" y="1496"/>
                </a:cubicBezTo>
                <a:cubicBezTo>
                  <a:pt x="15967" y="1490"/>
                  <a:pt x="16004" y="1476"/>
                  <a:pt x="16039" y="1459"/>
                </a:cubicBezTo>
                <a:cubicBezTo>
                  <a:pt x="16108" y="1427"/>
                  <a:pt x="16168" y="1389"/>
                  <a:pt x="16190" y="1406"/>
                </a:cubicBezTo>
                <a:cubicBezTo>
                  <a:pt x="16190" y="1406"/>
                  <a:pt x="16191" y="1407"/>
                  <a:pt x="16192" y="1407"/>
                </a:cubicBezTo>
                <a:cubicBezTo>
                  <a:pt x="16272" y="1416"/>
                  <a:pt x="16225" y="1484"/>
                  <a:pt x="16243" y="1531"/>
                </a:cubicBezTo>
                <a:cubicBezTo>
                  <a:pt x="16244" y="1534"/>
                  <a:pt x="16246" y="1534"/>
                  <a:pt x="16248" y="1534"/>
                </a:cubicBezTo>
                <a:cubicBezTo>
                  <a:pt x="16370" y="1515"/>
                  <a:pt x="16425" y="1533"/>
                  <a:pt x="16469" y="1590"/>
                </a:cubicBezTo>
                <a:cubicBezTo>
                  <a:pt x="16508" y="1642"/>
                  <a:pt x="16548" y="1688"/>
                  <a:pt x="16578" y="1678"/>
                </a:cubicBezTo>
                <a:cubicBezTo>
                  <a:pt x="16582" y="1677"/>
                  <a:pt x="16582" y="1669"/>
                  <a:pt x="16579" y="1666"/>
                </a:cubicBezTo>
                <a:lnTo>
                  <a:pt x="16555" y="1643"/>
                </a:lnTo>
                <a:cubicBezTo>
                  <a:pt x="16551" y="1640"/>
                  <a:pt x="16552" y="1632"/>
                  <a:pt x="16556" y="1631"/>
                </a:cubicBezTo>
                <a:cubicBezTo>
                  <a:pt x="16564" y="1628"/>
                  <a:pt x="16573" y="1627"/>
                  <a:pt x="16582" y="1627"/>
                </a:cubicBezTo>
                <a:cubicBezTo>
                  <a:pt x="16631" y="1626"/>
                  <a:pt x="16682" y="1660"/>
                  <a:pt x="16727" y="1687"/>
                </a:cubicBezTo>
                <a:cubicBezTo>
                  <a:pt x="16781" y="1720"/>
                  <a:pt x="16825" y="1743"/>
                  <a:pt x="16835" y="1673"/>
                </a:cubicBezTo>
                <a:cubicBezTo>
                  <a:pt x="16835" y="1672"/>
                  <a:pt x="16835" y="1671"/>
                  <a:pt x="16835" y="1670"/>
                </a:cubicBezTo>
                <a:lnTo>
                  <a:pt x="16828" y="1616"/>
                </a:lnTo>
                <a:cubicBezTo>
                  <a:pt x="16827" y="1611"/>
                  <a:pt x="16830" y="1607"/>
                  <a:pt x="16834" y="1608"/>
                </a:cubicBezTo>
                <a:cubicBezTo>
                  <a:pt x="17019" y="1696"/>
                  <a:pt x="16913" y="1582"/>
                  <a:pt x="17109" y="1665"/>
                </a:cubicBezTo>
                <a:lnTo>
                  <a:pt x="17106" y="1676"/>
                </a:lnTo>
                <a:cubicBezTo>
                  <a:pt x="17192" y="1666"/>
                  <a:pt x="17238" y="1747"/>
                  <a:pt x="17282" y="1653"/>
                </a:cubicBezTo>
                <a:cubicBezTo>
                  <a:pt x="17283" y="1649"/>
                  <a:pt x="17282" y="1644"/>
                  <a:pt x="17279" y="1643"/>
                </a:cubicBezTo>
                <a:cubicBezTo>
                  <a:pt x="17279" y="1643"/>
                  <a:pt x="17373" y="1634"/>
                  <a:pt x="17483" y="1644"/>
                </a:cubicBezTo>
                <a:cubicBezTo>
                  <a:pt x="17496" y="1635"/>
                  <a:pt x="17550" y="1621"/>
                  <a:pt x="17565" y="1644"/>
                </a:cubicBezTo>
                <a:cubicBezTo>
                  <a:pt x="17568" y="1600"/>
                  <a:pt x="17632" y="1593"/>
                  <a:pt x="17702" y="1597"/>
                </a:cubicBezTo>
                <a:cubicBezTo>
                  <a:pt x="17772" y="1602"/>
                  <a:pt x="17824" y="1671"/>
                  <a:pt x="17847" y="1709"/>
                </a:cubicBezTo>
                <a:cubicBezTo>
                  <a:pt x="17898" y="1642"/>
                  <a:pt x="18008" y="1681"/>
                  <a:pt x="18009" y="1673"/>
                </a:cubicBezTo>
                <a:cubicBezTo>
                  <a:pt x="18029" y="1570"/>
                  <a:pt x="18122" y="1487"/>
                  <a:pt x="18135" y="1510"/>
                </a:cubicBezTo>
                <a:cubicBezTo>
                  <a:pt x="18147" y="1531"/>
                  <a:pt x="18158" y="1539"/>
                  <a:pt x="18171" y="1569"/>
                </a:cubicBezTo>
                <a:cubicBezTo>
                  <a:pt x="18173" y="1575"/>
                  <a:pt x="18179" y="1577"/>
                  <a:pt x="18183" y="1573"/>
                </a:cubicBezTo>
                <a:cubicBezTo>
                  <a:pt x="18229" y="1530"/>
                  <a:pt x="18268" y="1530"/>
                  <a:pt x="18312" y="1539"/>
                </a:cubicBezTo>
                <a:cubicBezTo>
                  <a:pt x="18353" y="1548"/>
                  <a:pt x="18449" y="1596"/>
                  <a:pt x="18478" y="1634"/>
                </a:cubicBezTo>
                <a:cubicBezTo>
                  <a:pt x="18482" y="1638"/>
                  <a:pt x="18487" y="1638"/>
                  <a:pt x="18490" y="1634"/>
                </a:cubicBezTo>
                <a:cubicBezTo>
                  <a:pt x="18540" y="1559"/>
                  <a:pt x="18962" y="1609"/>
                  <a:pt x="19223" y="1681"/>
                </a:cubicBezTo>
                <a:lnTo>
                  <a:pt x="19223" y="1919"/>
                </a:lnTo>
                <a:lnTo>
                  <a:pt x="19194" y="0"/>
                </a:lnTo>
                <a:lnTo>
                  <a:pt x="19236" y="2950"/>
                </a:lnTo>
                <a:lnTo>
                  <a:pt x="0" y="2980"/>
                </a:lnTo>
                <a:lnTo>
                  <a:pt x="20" y="2153"/>
                </a:lnTo>
                <a:lnTo>
                  <a:pt x="20" y="1919"/>
                </a:lnTo>
                <a:lnTo>
                  <a:pt x="20" y="1681"/>
                </a:lnTo>
                <a:cubicBezTo>
                  <a:pt x="281" y="1609"/>
                  <a:pt x="703" y="1559"/>
                  <a:pt x="753" y="1634"/>
                </a:cubicBezTo>
                <a:cubicBezTo>
                  <a:pt x="756" y="1638"/>
                  <a:pt x="761" y="1638"/>
                  <a:pt x="764" y="1634"/>
                </a:cubicBezTo>
                <a:cubicBezTo>
                  <a:pt x="793" y="1596"/>
                  <a:pt x="889" y="1548"/>
                  <a:pt x="931" y="1539"/>
                </a:cubicBezTo>
                <a:cubicBezTo>
                  <a:pt x="975" y="1530"/>
                  <a:pt x="1014" y="1530"/>
                  <a:pt x="1060" y="1573"/>
                </a:cubicBezTo>
                <a:cubicBezTo>
                  <a:pt x="1064" y="1577"/>
                  <a:pt x="1069" y="1575"/>
                  <a:pt x="1072" y="1569"/>
                </a:cubicBezTo>
                <a:cubicBezTo>
                  <a:pt x="1085" y="1539"/>
                  <a:pt x="1096" y="1531"/>
                  <a:pt x="1108" y="1510"/>
                </a:cubicBezTo>
                <a:cubicBezTo>
                  <a:pt x="1121" y="1487"/>
                  <a:pt x="1214" y="1570"/>
                  <a:pt x="1234" y="1673"/>
                </a:cubicBezTo>
                <a:cubicBezTo>
                  <a:pt x="1235" y="1681"/>
                  <a:pt x="1344" y="1642"/>
                  <a:pt x="1395" y="1709"/>
                </a:cubicBezTo>
                <a:cubicBezTo>
                  <a:pt x="1419" y="1671"/>
                  <a:pt x="1471" y="1602"/>
                  <a:pt x="1541" y="1597"/>
                </a:cubicBezTo>
                <a:cubicBezTo>
                  <a:pt x="1610" y="1593"/>
                  <a:pt x="1674" y="1600"/>
                  <a:pt x="1678" y="1644"/>
                </a:cubicBezTo>
                <a:cubicBezTo>
                  <a:pt x="1693" y="1621"/>
                  <a:pt x="1747" y="1635"/>
                  <a:pt x="1759" y="1644"/>
                </a:cubicBezTo>
                <a:cubicBezTo>
                  <a:pt x="1870" y="1634"/>
                  <a:pt x="1964" y="1643"/>
                  <a:pt x="1964" y="1643"/>
                </a:cubicBezTo>
                <a:cubicBezTo>
                  <a:pt x="1961" y="1644"/>
                  <a:pt x="1960" y="1649"/>
                  <a:pt x="1961" y="1653"/>
                </a:cubicBezTo>
                <a:cubicBezTo>
                  <a:pt x="2005" y="1747"/>
                  <a:pt x="2050" y="1666"/>
                  <a:pt x="2136" y="1676"/>
                </a:cubicBezTo>
                <a:lnTo>
                  <a:pt x="2133" y="1665"/>
                </a:lnTo>
                <a:cubicBezTo>
                  <a:pt x="2330" y="1582"/>
                  <a:pt x="2224" y="1696"/>
                  <a:pt x="2409" y="1608"/>
                </a:cubicBezTo>
                <a:cubicBezTo>
                  <a:pt x="2412" y="1607"/>
                  <a:pt x="2415" y="1611"/>
                  <a:pt x="2415" y="1616"/>
                </a:cubicBezTo>
                <a:lnTo>
                  <a:pt x="2407" y="1670"/>
                </a:lnTo>
                <a:cubicBezTo>
                  <a:pt x="2407" y="1671"/>
                  <a:pt x="2407" y="1672"/>
                  <a:pt x="2407" y="1673"/>
                </a:cubicBezTo>
                <a:cubicBezTo>
                  <a:pt x="2418" y="1743"/>
                  <a:pt x="2461" y="1720"/>
                  <a:pt x="2516" y="1687"/>
                </a:cubicBezTo>
                <a:cubicBezTo>
                  <a:pt x="2560" y="1660"/>
                  <a:pt x="2612" y="1626"/>
                  <a:pt x="2661" y="1627"/>
                </a:cubicBezTo>
                <a:cubicBezTo>
                  <a:pt x="2670" y="1627"/>
                  <a:pt x="2678" y="1628"/>
                  <a:pt x="2686" y="1631"/>
                </a:cubicBezTo>
                <a:cubicBezTo>
                  <a:pt x="2690" y="1632"/>
                  <a:pt x="2692" y="1640"/>
                  <a:pt x="2688" y="1643"/>
                </a:cubicBezTo>
                <a:lnTo>
                  <a:pt x="2663" y="1666"/>
                </a:lnTo>
                <a:cubicBezTo>
                  <a:pt x="2660" y="1669"/>
                  <a:pt x="2661" y="1677"/>
                  <a:pt x="2665" y="1678"/>
                </a:cubicBezTo>
                <a:cubicBezTo>
                  <a:pt x="2695" y="1688"/>
                  <a:pt x="2734" y="1642"/>
                  <a:pt x="2774" y="1590"/>
                </a:cubicBezTo>
                <a:cubicBezTo>
                  <a:pt x="2817" y="1533"/>
                  <a:pt x="2873" y="1515"/>
                  <a:pt x="2994" y="1534"/>
                </a:cubicBezTo>
                <a:cubicBezTo>
                  <a:pt x="2996" y="1534"/>
                  <a:pt x="2998" y="1534"/>
                  <a:pt x="2999" y="1531"/>
                </a:cubicBezTo>
                <a:cubicBezTo>
                  <a:pt x="3017" y="1484"/>
                  <a:pt x="2970" y="1416"/>
                  <a:pt x="3051" y="1407"/>
                </a:cubicBezTo>
                <a:cubicBezTo>
                  <a:pt x="3052" y="1407"/>
                  <a:pt x="3052" y="1406"/>
                  <a:pt x="3053" y="1406"/>
                </a:cubicBezTo>
                <a:cubicBezTo>
                  <a:pt x="3075" y="1389"/>
                  <a:pt x="3135" y="1427"/>
                  <a:pt x="3203" y="1459"/>
                </a:cubicBezTo>
                <a:cubicBezTo>
                  <a:pt x="3238" y="1476"/>
                  <a:pt x="3276" y="1490"/>
                  <a:pt x="3311" y="1496"/>
                </a:cubicBezTo>
                <a:cubicBezTo>
                  <a:pt x="3333" y="1499"/>
                  <a:pt x="3355" y="1499"/>
                  <a:pt x="3375" y="1494"/>
                </a:cubicBezTo>
                <a:cubicBezTo>
                  <a:pt x="3384" y="1491"/>
                  <a:pt x="3389" y="1505"/>
                  <a:pt x="3385" y="1515"/>
                </a:cubicBezTo>
                <a:cubicBezTo>
                  <a:pt x="3377" y="1537"/>
                  <a:pt x="3380" y="1557"/>
                  <a:pt x="3414" y="1575"/>
                </a:cubicBezTo>
                <a:cubicBezTo>
                  <a:pt x="3415" y="1575"/>
                  <a:pt x="3416" y="1575"/>
                  <a:pt x="3417" y="1576"/>
                </a:cubicBezTo>
                <a:cubicBezTo>
                  <a:pt x="3461" y="1583"/>
                  <a:pt x="3521" y="1553"/>
                  <a:pt x="3580" y="1535"/>
                </a:cubicBezTo>
                <a:cubicBezTo>
                  <a:pt x="3638" y="1518"/>
                  <a:pt x="3695" y="1513"/>
                  <a:pt x="3733" y="1568"/>
                </a:cubicBezTo>
                <a:cubicBezTo>
                  <a:pt x="3735" y="1572"/>
                  <a:pt x="3738" y="1572"/>
                  <a:pt x="3740" y="1570"/>
                </a:cubicBezTo>
                <a:cubicBezTo>
                  <a:pt x="3746" y="1564"/>
                  <a:pt x="3750" y="1559"/>
                  <a:pt x="3752" y="1553"/>
                </a:cubicBezTo>
                <a:cubicBezTo>
                  <a:pt x="3753" y="1549"/>
                  <a:pt x="3756" y="1548"/>
                  <a:pt x="3758" y="1549"/>
                </a:cubicBezTo>
                <a:cubicBezTo>
                  <a:pt x="3796" y="1568"/>
                  <a:pt x="3858" y="1587"/>
                  <a:pt x="3910" y="1612"/>
                </a:cubicBezTo>
                <a:cubicBezTo>
                  <a:pt x="3911" y="1613"/>
                  <a:pt x="3912" y="1613"/>
                  <a:pt x="3914" y="1612"/>
                </a:cubicBezTo>
                <a:lnTo>
                  <a:pt x="3970" y="1594"/>
                </a:lnTo>
                <a:cubicBezTo>
                  <a:pt x="3970" y="1594"/>
                  <a:pt x="3971" y="1593"/>
                  <a:pt x="3971" y="1593"/>
                </a:cubicBezTo>
                <a:cubicBezTo>
                  <a:pt x="4027" y="1542"/>
                  <a:pt x="4109" y="1506"/>
                  <a:pt x="4165" y="1518"/>
                </a:cubicBezTo>
                <a:cubicBezTo>
                  <a:pt x="4165" y="1518"/>
                  <a:pt x="4166" y="1518"/>
                  <a:pt x="4167" y="1518"/>
                </a:cubicBezTo>
                <a:cubicBezTo>
                  <a:pt x="4206" y="1499"/>
                  <a:pt x="4268" y="1535"/>
                  <a:pt x="4266" y="1532"/>
                </a:cubicBezTo>
                <a:cubicBezTo>
                  <a:pt x="4264" y="1526"/>
                  <a:pt x="4266" y="1519"/>
                  <a:pt x="4270" y="1519"/>
                </a:cubicBezTo>
                <a:cubicBezTo>
                  <a:pt x="4320" y="1520"/>
                  <a:pt x="4371" y="1521"/>
                  <a:pt x="4423" y="1525"/>
                </a:cubicBezTo>
                <a:cubicBezTo>
                  <a:pt x="4427" y="1525"/>
                  <a:pt x="4429" y="1522"/>
                  <a:pt x="4429" y="1517"/>
                </a:cubicBezTo>
                <a:lnTo>
                  <a:pt x="4429" y="1517"/>
                </a:lnTo>
                <a:cubicBezTo>
                  <a:pt x="4429" y="1513"/>
                  <a:pt x="4432" y="1510"/>
                  <a:pt x="4434" y="1509"/>
                </a:cubicBezTo>
                <a:cubicBezTo>
                  <a:pt x="4478" y="1502"/>
                  <a:pt x="4524" y="1503"/>
                  <a:pt x="4579" y="1512"/>
                </a:cubicBezTo>
                <a:cubicBezTo>
                  <a:pt x="4608" y="1517"/>
                  <a:pt x="4639" y="1524"/>
                  <a:pt x="4680" y="1541"/>
                </a:cubicBezTo>
                <a:cubicBezTo>
                  <a:pt x="4680" y="1541"/>
                  <a:pt x="4680" y="1541"/>
                  <a:pt x="4681" y="1541"/>
                </a:cubicBezTo>
                <a:cubicBezTo>
                  <a:pt x="4699" y="1550"/>
                  <a:pt x="4716" y="1559"/>
                  <a:pt x="4735" y="1568"/>
                </a:cubicBezTo>
                <a:cubicBezTo>
                  <a:pt x="4808" y="1600"/>
                  <a:pt x="4888" y="1616"/>
                  <a:pt x="4974" y="1570"/>
                </a:cubicBezTo>
                <a:cubicBezTo>
                  <a:pt x="4975" y="1570"/>
                  <a:pt x="4976" y="1570"/>
                  <a:pt x="4977" y="1570"/>
                </a:cubicBezTo>
                <a:cubicBezTo>
                  <a:pt x="5000" y="1581"/>
                  <a:pt x="5025" y="1591"/>
                  <a:pt x="5053" y="1598"/>
                </a:cubicBezTo>
                <a:cubicBezTo>
                  <a:pt x="5068" y="1601"/>
                  <a:pt x="5083" y="1603"/>
                  <a:pt x="5101" y="1604"/>
                </a:cubicBezTo>
                <a:cubicBezTo>
                  <a:pt x="5117" y="1604"/>
                  <a:pt x="5135" y="1604"/>
                  <a:pt x="5155" y="1600"/>
                </a:cubicBezTo>
                <a:cubicBezTo>
                  <a:pt x="5157" y="1599"/>
                  <a:pt x="5159" y="1598"/>
                  <a:pt x="5159" y="1595"/>
                </a:cubicBezTo>
                <a:lnTo>
                  <a:pt x="5173" y="1552"/>
                </a:lnTo>
                <a:cubicBezTo>
                  <a:pt x="5174" y="1548"/>
                  <a:pt x="5177" y="1546"/>
                  <a:pt x="5179" y="1547"/>
                </a:cubicBezTo>
                <a:cubicBezTo>
                  <a:pt x="5211" y="1555"/>
                  <a:pt x="5257" y="1542"/>
                  <a:pt x="5298" y="1533"/>
                </a:cubicBezTo>
                <a:cubicBezTo>
                  <a:pt x="5338" y="1523"/>
                  <a:pt x="5374" y="1518"/>
                  <a:pt x="5392" y="1538"/>
                </a:cubicBezTo>
                <a:cubicBezTo>
                  <a:pt x="5394" y="1541"/>
                  <a:pt x="5398" y="1540"/>
                  <a:pt x="5400" y="1537"/>
                </a:cubicBezTo>
                <a:cubicBezTo>
                  <a:pt x="5429" y="1481"/>
                  <a:pt x="5486" y="1463"/>
                  <a:pt x="5553" y="1458"/>
                </a:cubicBezTo>
                <a:cubicBezTo>
                  <a:pt x="5566" y="1456"/>
                  <a:pt x="5580" y="1456"/>
                  <a:pt x="5594" y="1456"/>
                </a:cubicBezTo>
                <a:cubicBezTo>
                  <a:pt x="5643" y="1455"/>
                  <a:pt x="5695" y="1458"/>
                  <a:pt x="5741" y="1457"/>
                </a:cubicBezTo>
                <a:cubicBezTo>
                  <a:pt x="5773" y="1456"/>
                  <a:pt x="5803" y="1454"/>
                  <a:pt x="5827" y="1447"/>
                </a:cubicBezTo>
                <a:cubicBezTo>
                  <a:pt x="5830" y="1446"/>
                  <a:pt x="5833" y="1449"/>
                  <a:pt x="5834" y="1453"/>
                </a:cubicBezTo>
                <a:lnTo>
                  <a:pt x="5840" y="1506"/>
                </a:lnTo>
                <a:cubicBezTo>
                  <a:pt x="5841" y="1511"/>
                  <a:pt x="5844" y="1514"/>
                  <a:pt x="5847" y="1513"/>
                </a:cubicBezTo>
                <a:cubicBezTo>
                  <a:pt x="5925" y="1500"/>
                  <a:pt x="6004" y="1510"/>
                  <a:pt x="6104" y="1525"/>
                </a:cubicBezTo>
                <a:cubicBezTo>
                  <a:pt x="6107" y="1525"/>
                  <a:pt x="6109" y="1529"/>
                  <a:pt x="6109" y="1533"/>
                </a:cubicBezTo>
                <a:lnTo>
                  <a:pt x="6107" y="1581"/>
                </a:lnTo>
                <a:cubicBezTo>
                  <a:pt x="6107" y="1585"/>
                  <a:pt x="6108" y="1589"/>
                  <a:pt x="6111" y="1590"/>
                </a:cubicBezTo>
                <a:cubicBezTo>
                  <a:pt x="6156" y="1607"/>
                  <a:pt x="6210" y="1589"/>
                  <a:pt x="6271" y="1566"/>
                </a:cubicBezTo>
                <a:cubicBezTo>
                  <a:pt x="6333" y="1542"/>
                  <a:pt x="6402" y="1512"/>
                  <a:pt x="6473" y="1506"/>
                </a:cubicBezTo>
                <a:cubicBezTo>
                  <a:pt x="6462" y="1484"/>
                  <a:pt x="6521" y="1446"/>
                  <a:pt x="6584" y="1453"/>
                </a:cubicBezTo>
                <a:cubicBezTo>
                  <a:pt x="6600" y="1455"/>
                  <a:pt x="6615" y="1458"/>
                  <a:pt x="6632" y="1461"/>
                </a:cubicBezTo>
                <a:cubicBezTo>
                  <a:pt x="6726" y="1481"/>
                  <a:pt x="6821" y="1517"/>
                  <a:pt x="6901" y="1461"/>
                </a:cubicBezTo>
                <a:cubicBezTo>
                  <a:pt x="6904" y="1459"/>
                  <a:pt x="6906" y="1457"/>
                  <a:pt x="6910" y="1455"/>
                </a:cubicBezTo>
                <a:cubicBezTo>
                  <a:pt x="6949" y="1474"/>
                  <a:pt x="6976" y="1463"/>
                  <a:pt x="7002" y="1445"/>
                </a:cubicBezTo>
                <a:cubicBezTo>
                  <a:pt x="6998" y="1445"/>
                  <a:pt x="6995" y="1444"/>
                  <a:pt x="6992" y="1442"/>
                </a:cubicBezTo>
                <a:cubicBezTo>
                  <a:pt x="6996" y="1441"/>
                  <a:pt x="7002" y="1440"/>
                  <a:pt x="7007" y="1440"/>
                </a:cubicBezTo>
                <a:cubicBezTo>
                  <a:pt x="7024" y="1427"/>
                  <a:pt x="7029" y="1432"/>
                  <a:pt x="7016" y="1439"/>
                </a:cubicBezTo>
                <a:cubicBezTo>
                  <a:pt x="7045" y="1437"/>
                  <a:pt x="7090" y="1440"/>
                  <a:pt x="7134" y="1451"/>
                </a:cubicBezTo>
                <a:cubicBezTo>
                  <a:pt x="7134" y="1451"/>
                  <a:pt x="7195" y="1411"/>
                  <a:pt x="7175" y="1464"/>
                </a:cubicBezTo>
                <a:cubicBezTo>
                  <a:pt x="7198" y="1472"/>
                  <a:pt x="7219" y="1484"/>
                  <a:pt x="7235" y="1498"/>
                </a:cubicBezTo>
                <a:cubicBezTo>
                  <a:pt x="7249" y="1445"/>
                  <a:pt x="7277" y="1449"/>
                  <a:pt x="7306" y="1454"/>
                </a:cubicBezTo>
                <a:cubicBezTo>
                  <a:pt x="7322" y="1456"/>
                  <a:pt x="7340" y="1459"/>
                  <a:pt x="7355" y="1453"/>
                </a:cubicBezTo>
                <a:cubicBezTo>
                  <a:pt x="7369" y="1447"/>
                  <a:pt x="7463" y="1436"/>
                  <a:pt x="7518" y="1449"/>
                </a:cubicBezTo>
                <a:cubicBezTo>
                  <a:pt x="7564" y="1459"/>
                  <a:pt x="7611" y="1477"/>
                  <a:pt x="7633" y="1517"/>
                </a:cubicBezTo>
                <a:cubicBezTo>
                  <a:pt x="7665" y="1505"/>
                  <a:pt x="7698" y="1493"/>
                  <a:pt x="7730" y="1497"/>
                </a:cubicBezTo>
                <a:cubicBezTo>
                  <a:pt x="7744" y="1498"/>
                  <a:pt x="7758" y="1503"/>
                  <a:pt x="7772" y="1512"/>
                </a:cubicBezTo>
                <a:lnTo>
                  <a:pt x="7899" y="1530"/>
                </a:lnTo>
                <a:cubicBezTo>
                  <a:pt x="7944" y="1489"/>
                  <a:pt x="8063" y="1418"/>
                  <a:pt x="8182" y="1496"/>
                </a:cubicBezTo>
                <a:lnTo>
                  <a:pt x="8177" y="1461"/>
                </a:lnTo>
                <a:cubicBezTo>
                  <a:pt x="8175" y="1451"/>
                  <a:pt x="8181" y="1441"/>
                  <a:pt x="8188" y="1443"/>
                </a:cubicBezTo>
                <a:cubicBezTo>
                  <a:pt x="8235" y="1452"/>
                  <a:pt x="8300" y="1503"/>
                  <a:pt x="8325" y="1461"/>
                </a:cubicBezTo>
                <a:cubicBezTo>
                  <a:pt x="8325" y="1461"/>
                  <a:pt x="8325" y="1460"/>
                  <a:pt x="8326" y="1459"/>
                </a:cubicBezTo>
                <a:cubicBezTo>
                  <a:pt x="8351" y="1432"/>
                  <a:pt x="8395" y="1415"/>
                  <a:pt x="8450" y="1403"/>
                </a:cubicBezTo>
                <a:lnTo>
                  <a:pt x="8500" y="1396"/>
                </a:lnTo>
                <a:lnTo>
                  <a:pt x="8663" y="1522"/>
                </a:lnTo>
                <a:lnTo>
                  <a:pt x="8794" y="1362"/>
                </a:lnTo>
                <a:lnTo>
                  <a:pt x="8917" y="1437"/>
                </a:lnTo>
                <a:lnTo>
                  <a:pt x="8973" y="134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406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ea typeface="汉仪书宋二简"/>
              <a:cs typeface="汉仪书宋二简" panose="02010600000101010101" charset="-122"/>
            </a:endParaRPr>
          </a:p>
        </p:txBody>
      </p:sp>
      <p:pic>
        <p:nvPicPr>
          <p:cNvPr id="2097175" name="图片 13" descr="黑白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11039022" y="4761865"/>
            <a:ext cx="1155700" cy="2096135"/>
          </a:xfrm>
          <a:custGeom>
            <a:gdLst>
              <a:gd name="connsiteX0" fmla="*/ 0 w 3783377"/>
              <a:gd name="connsiteY0" fmla="*/ 0 h 6858000"/>
              <a:gd name="connsiteX1" fmla="*/ 3783377 w 3783377"/>
              <a:gd name="connsiteY1" fmla="*/ 0 h 6858000"/>
              <a:gd name="connsiteX2" fmla="*/ 3783377 w 3783377"/>
              <a:gd name="connsiteY2" fmla="*/ 6858000 h 6858000"/>
              <a:gd name="connsiteX3" fmla="*/ 0 w 3783377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377" h="6858000">
                <a:moveTo>
                  <a:pt x="0" y="0"/>
                </a:moveTo>
                <a:lnTo>
                  <a:pt x="3783377" y="0"/>
                </a:lnTo>
                <a:lnTo>
                  <a:pt x="378337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书宋二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书宋二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汉仪书宋二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18" descr="地上站着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6000"/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0" name="任意多边形: 形状 22"/>
          <p:cNvSpPr/>
          <p:nvPr>
            <p:custDataLst>
              <p:tags r:id="rId3"/>
            </p:custDataLst>
          </p:nvPr>
        </p:nvSpPr>
        <p:spPr>
          <a:xfrm>
            <a:off x="-22860" y="4965700"/>
            <a:ext cx="12214860" cy="1892300"/>
          </a:xfrm>
          <a:custGeom>
            <a:gdLst>
              <a:gd name="connsiteX0" fmla="*/ 8973 w 19236"/>
              <a:gd name="connsiteY0" fmla="*/ 1343 h 2980"/>
              <a:gd name="connsiteX1" fmla="*/ 9114 w 19236"/>
              <a:gd name="connsiteY1" fmla="*/ 1437 h 2980"/>
              <a:gd name="connsiteX2" fmla="*/ 9218 w 19236"/>
              <a:gd name="connsiteY2" fmla="*/ 1352 h 2980"/>
              <a:gd name="connsiteX3" fmla="*/ 9397 w 19236"/>
              <a:gd name="connsiteY3" fmla="*/ 1409 h 2980"/>
              <a:gd name="connsiteX4" fmla="*/ 9566 w 19236"/>
              <a:gd name="connsiteY4" fmla="*/ 1352 h 2980"/>
              <a:gd name="connsiteX5" fmla="*/ 9848 w 19236"/>
              <a:gd name="connsiteY5" fmla="*/ 1465 h 2980"/>
              <a:gd name="connsiteX6" fmla="*/ 10008 w 19236"/>
              <a:gd name="connsiteY6" fmla="*/ 1418 h 2980"/>
              <a:gd name="connsiteX7" fmla="*/ 10121 w 19236"/>
              <a:gd name="connsiteY7" fmla="*/ 1447 h 2980"/>
              <a:gd name="connsiteX8" fmla="*/ 10376 w 19236"/>
              <a:gd name="connsiteY8" fmla="*/ 1475 h 2980"/>
              <a:gd name="connsiteX9" fmla="*/ 10583 w 19236"/>
              <a:gd name="connsiteY9" fmla="*/ 1409 h 2980"/>
              <a:gd name="connsiteX10" fmla="*/ 10780 w 19236"/>
              <a:gd name="connsiteY10" fmla="*/ 1512 h 2980"/>
              <a:gd name="connsiteX11" fmla="*/ 10864 w 19236"/>
              <a:gd name="connsiteY11" fmla="*/ 1425 h 2980"/>
              <a:gd name="connsiteX12" fmla="*/ 10866 w 19236"/>
              <a:gd name="connsiteY12" fmla="*/ 1425 h 2980"/>
              <a:gd name="connsiteX13" fmla="*/ 10917 w 19236"/>
              <a:gd name="connsiteY13" fmla="*/ 1459 h 2980"/>
              <a:gd name="connsiteX14" fmla="*/ 10918 w 19236"/>
              <a:gd name="connsiteY14" fmla="*/ 1461 h 2980"/>
              <a:gd name="connsiteX15" fmla="*/ 11054 w 19236"/>
              <a:gd name="connsiteY15" fmla="*/ 1443 h 2980"/>
              <a:gd name="connsiteX16" fmla="*/ 11066 w 19236"/>
              <a:gd name="connsiteY16" fmla="*/ 1461 h 2980"/>
              <a:gd name="connsiteX17" fmla="*/ 11060 w 19236"/>
              <a:gd name="connsiteY17" fmla="*/ 1496 h 2980"/>
              <a:gd name="connsiteX18" fmla="*/ 11343 w 19236"/>
              <a:gd name="connsiteY18" fmla="*/ 1530 h 2980"/>
              <a:gd name="connsiteX19" fmla="*/ 11471 w 19236"/>
              <a:gd name="connsiteY19" fmla="*/ 1512 h 2980"/>
              <a:gd name="connsiteX20" fmla="*/ 11513 w 19236"/>
              <a:gd name="connsiteY20" fmla="*/ 1497 h 2980"/>
              <a:gd name="connsiteX21" fmla="*/ 11610 w 19236"/>
              <a:gd name="connsiteY21" fmla="*/ 1517 h 2980"/>
              <a:gd name="connsiteX22" fmla="*/ 11725 w 19236"/>
              <a:gd name="connsiteY22" fmla="*/ 1449 h 2980"/>
              <a:gd name="connsiteX23" fmla="*/ 11887 w 19236"/>
              <a:gd name="connsiteY23" fmla="*/ 1453 h 2980"/>
              <a:gd name="connsiteX24" fmla="*/ 11937 w 19236"/>
              <a:gd name="connsiteY24" fmla="*/ 1454 h 2980"/>
              <a:gd name="connsiteX25" fmla="*/ 12008 w 19236"/>
              <a:gd name="connsiteY25" fmla="*/ 1498 h 2980"/>
              <a:gd name="connsiteX26" fmla="*/ 12067 w 19236"/>
              <a:gd name="connsiteY26" fmla="*/ 1464 h 2980"/>
              <a:gd name="connsiteX27" fmla="*/ 12108 w 19236"/>
              <a:gd name="connsiteY27" fmla="*/ 1451 h 2980"/>
              <a:gd name="connsiteX28" fmla="*/ 12227 w 19236"/>
              <a:gd name="connsiteY28" fmla="*/ 1439 h 2980"/>
              <a:gd name="connsiteX29" fmla="*/ 12235 w 19236"/>
              <a:gd name="connsiteY29" fmla="*/ 1440 h 2980"/>
              <a:gd name="connsiteX30" fmla="*/ 12251 w 19236"/>
              <a:gd name="connsiteY30" fmla="*/ 1442 h 2980"/>
              <a:gd name="connsiteX31" fmla="*/ 12241 w 19236"/>
              <a:gd name="connsiteY31" fmla="*/ 1445 h 2980"/>
              <a:gd name="connsiteX32" fmla="*/ 12333 w 19236"/>
              <a:gd name="connsiteY32" fmla="*/ 1455 h 2980"/>
              <a:gd name="connsiteX33" fmla="*/ 12342 w 19236"/>
              <a:gd name="connsiteY33" fmla="*/ 1461 h 2980"/>
              <a:gd name="connsiteX34" fmla="*/ 12611 w 19236"/>
              <a:gd name="connsiteY34" fmla="*/ 1461 h 2980"/>
              <a:gd name="connsiteX35" fmla="*/ 12659 w 19236"/>
              <a:gd name="connsiteY35" fmla="*/ 1453 h 2980"/>
              <a:gd name="connsiteX36" fmla="*/ 12769 w 19236"/>
              <a:gd name="connsiteY36" fmla="*/ 1506 h 2980"/>
              <a:gd name="connsiteX37" fmla="*/ 12972 w 19236"/>
              <a:gd name="connsiteY37" fmla="*/ 1566 h 2980"/>
              <a:gd name="connsiteX38" fmla="*/ 13132 w 19236"/>
              <a:gd name="connsiteY38" fmla="*/ 1590 h 2980"/>
              <a:gd name="connsiteX39" fmla="*/ 13136 w 19236"/>
              <a:gd name="connsiteY39" fmla="*/ 1581 h 2980"/>
              <a:gd name="connsiteX40" fmla="*/ 13134 w 19236"/>
              <a:gd name="connsiteY40" fmla="*/ 1533 h 2980"/>
              <a:gd name="connsiteX41" fmla="*/ 13139 w 19236"/>
              <a:gd name="connsiteY41" fmla="*/ 1525 h 2980"/>
              <a:gd name="connsiteX42" fmla="*/ 13396 w 19236"/>
              <a:gd name="connsiteY42" fmla="*/ 1513 h 2980"/>
              <a:gd name="connsiteX43" fmla="*/ 13402 w 19236"/>
              <a:gd name="connsiteY43" fmla="*/ 1506 h 2980"/>
              <a:gd name="connsiteX44" fmla="*/ 13409 w 19236"/>
              <a:gd name="connsiteY44" fmla="*/ 1453 h 2980"/>
              <a:gd name="connsiteX45" fmla="*/ 13416 w 19236"/>
              <a:gd name="connsiteY45" fmla="*/ 1447 h 2980"/>
              <a:gd name="connsiteX46" fmla="*/ 13501 w 19236"/>
              <a:gd name="connsiteY46" fmla="*/ 1457 h 2980"/>
              <a:gd name="connsiteX47" fmla="*/ 13649 w 19236"/>
              <a:gd name="connsiteY47" fmla="*/ 1456 h 2980"/>
              <a:gd name="connsiteX48" fmla="*/ 13690 w 19236"/>
              <a:gd name="connsiteY48" fmla="*/ 1458 h 2980"/>
              <a:gd name="connsiteX49" fmla="*/ 13843 w 19236"/>
              <a:gd name="connsiteY49" fmla="*/ 1537 h 2980"/>
              <a:gd name="connsiteX50" fmla="*/ 13851 w 19236"/>
              <a:gd name="connsiteY50" fmla="*/ 1538 h 2980"/>
              <a:gd name="connsiteX51" fmla="*/ 13944 w 19236"/>
              <a:gd name="connsiteY51" fmla="*/ 1533 h 2980"/>
              <a:gd name="connsiteX52" fmla="*/ 14063 w 19236"/>
              <a:gd name="connsiteY52" fmla="*/ 1547 h 2980"/>
              <a:gd name="connsiteX53" fmla="*/ 14070 w 19236"/>
              <a:gd name="connsiteY53" fmla="*/ 1552 h 2980"/>
              <a:gd name="connsiteX54" fmla="*/ 14083 w 19236"/>
              <a:gd name="connsiteY54" fmla="*/ 1595 h 2980"/>
              <a:gd name="connsiteX55" fmla="*/ 14088 w 19236"/>
              <a:gd name="connsiteY55" fmla="*/ 1600 h 2980"/>
              <a:gd name="connsiteX56" fmla="*/ 14142 w 19236"/>
              <a:gd name="connsiteY56" fmla="*/ 1604 h 2980"/>
              <a:gd name="connsiteX57" fmla="*/ 14190 w 19236"/>
              <a:gd name="connsiteY57" fmla="*/ 1598 h 2980"/>
              <a:gd name="connsiteX58" fmla="*/ 14266 w 19236"/>
              <a:gd name="connsiteY58" fmla="*/ 1570 h 2980"/>
              <a:gd name="connsiteX59" fmla="*/ 14269 w 19236"/>
              <a:gd name="connsiteY59" fmla="*/ 1570 h 2980"/>
              <a:gd name="connsiteX60" fmla="*/ 14508 w 19236"/>
              <a:gd name="connsiteY60" fmla="*/ 1568 h 2980"/>
              <a:gd name="connsiteX61" fmla="*/ 14562 w 19236"/>
              <a:gd name="connsiteY61" fmla="*/ 1541 h 2980"/>
              <a:gd name="connsiteX62" fmla="*/ 14663 w 19236"/>
              <a:gd name="connsiteY62" fmla="*/ 1512 h 2980"/>
              <a:gd name="connsiteX63" fmla="*/ 14808 w 19236"/>
              <a:gd name="connsiteY63" fmla="*/ 1509 h 2980"/>
              <a:gd name="connsiteX64" fmla="*/ 14813 w 19236"/>
              <a:gd name="connsiteY64" fmla="*/ 1517 h 2980"/>
              <a:gd name="connsiteX65" fmla="*/ 14813 w 19236"/>
              <a:gd name="connsiteY65" fmla="*/ 1517 h 2980"/>
              <a:gd name="connsiteX66" fmla="*/ 14819 w 19236"/>
              <a:gd name="connsiteY66" fmla="*/ 1525 h 2980"/>
              <a:gd name="connsiteX67" fmla="*/ 14973 w 19236"/>
              <a:gd name="connsiteY67" fmla="*/ 1519 h 2980"/>
              <a:gd name="connsiteX68" fmla="*/ 14976 w 19236"/>
              <a:gd name="connsiteY68" fmla="*/ 1532 h 2980"/>
              <a:gd name="connsiteX69" fmla="*/ 15075 w 19236"/>
              <a:gd name="connsiteY69" fmla="*/ 1518 h 2980"/>
              <a:gd name="connsiteX70" fmla="*/ 15078 w 19236"/>
              <a:gd name="connsiteY70" fmla="*/ 1518 h 2980"/>
              <a:gd name="connsiteX71" fmla="*/ 15271 w 19236"/>
              <a:gd name="connsiteY71" fmla="*/ 1593 h 2980"/>
              <a:gd name="connsiteX72" fmla="*/ 15273 w 19236"/>
              <a:gd name="connsiteY72" fmla="*/ 1594 h 2980"/>
              <a:gd name="connsiteX73" fmla="*/ 15329 w 19236"/>
              <a:gd name="connsiteY73" fmla="*/ 1612 h 2980"/>
              <a:gd name="connsiteX74" fmla="*/ 15332 w 19236"/>
              <a:gd name="connsiteY74" fmla="*/ 1612 h 2980"/>
              <a:gd name="connsiteX75" fmla="*/ 15484 w 19236"/>
              <a:gd name="connsiteY75" fmla="*/ 1549 h 2980"/>
              <a:gd name="connsiteX76" fmla="*/ 15491 w 19236"/>
              <a:gd name="connsiteY76" fmla="*/ 1553 h 2980"/>
              <a:gd name="connsiteX77" fmla="*/ 15502 w 19236"/>
              <a:gd name="connsiteY77" fmla="*/ 1570 h 2980"/>
              <a:gd name="connsiteX78" fmla="*/ 15510 w 19236"/>
              <a:gd name="connsiteY78" fmla="*/ 1568 h 2980"/>
              <a:gd name="connsiteX79" fmla="*/ 15663 w 19236"/>
              <a:gd name="connsiteY79" fmla="*/ 1535 h 2980"/>
              <a:gd name="connsiteX80" fmla="*/ 15825 w 19236"/>
              <a:gd name="connsiteY80" fmla="*/ 1576 h 2980"/>
              <a:gd name="connsiteX81" fmla="*/ 15829 w 19236"/>
              <a:gd name="connsiteY81" fmla="*/ 1575 h 2980"/>
              <a:gd name="connsiteX82" fmla="*/ 15858 w 19236"/>
              <a:gd name="connsiteY82" fmla="*/ 1515 h 2980"/>
              <a:gd name="connsiteX83" fmla="*/ 15868 w 19236"/>
              <a:gd name="connsiteY83" fmla="*/ 1494 h 2980"/>
              <a:gd name="connsiteX84" fmla="*/ 15932 w 19236"/>
              <a:gd name="connsiteY84" fmla="*/ 1496 h 2980"/>
              <a:gd name="connsiteX85" fmla="*/ 16039 w 19236"/>
              <a:gd name="connsiteY85" fmla="*/ 1459 h 2980"/>
              <a:gd name="connsiteX86" fmla="*/ 16190 w 19236"/>
              <a:gd name="connsiteY86" fmla="*/ 1406 h 2980"/>
              <a:gd name="connsiteX87" fmla="*/ 16192 w 19236"/>
              <a:gd name="connsiteY87" fmla="*/ 1407 h 2980"/>
              <a:gd name="connsiteX88" fmla="*/ 16243 w 19236"/>
              <a:gd name="connsiteY88" fmla="*/ 1531 h 2980"/>
              <a:gd name="connsiteX89" fmla="*/ 16248 w 19236"/>
              <a:gd name="connsiteY89" fmla="*/ 1534 h 2980"/>
              <a:gd name="connsiteX90" fmla="*/ 16469 w 19236"/>
              <a:gd name="connsiteY90" fmla="*/ 1590 h 2980"/>
              <a:gd name="connsiteX91" fmla="*/ 16578 w 19236"/>
              <a:gd name="connsiteY91" fmla="*/ 1678 h 2980"/>
              <a:gd name="connsiteX92" fmla="*/ 16579 w 19236"/>
              <a:gd name="connsiteY92" fmla="*/ 1666 h 2980"/>
              <a:gd name="connsiteX93" fmla="*/ 16555 w 19236"/>
              <a:gd name="connsiteY93" fmla="*/ 1643 h 2980"/>
              <a:gd name="connsiteX94" fmla="*/ 16556 w 19236"/>
              <a:gd name="connsiteY94" fmla="*/ 1631 h 2980"/>
              <a:gd name="connsiteX95" fmla="*/ 16582 w 19236"/>
              <a:gd name="connsiteY95" fmla="*/ 1627 h 2980"/>
              <a:gd name="connsiteX96" fmla="*/ 16727 w 19236"/>
              <a:gd name="connsiteY96" fmla="*/ 1687 h 2980"/>
              <a:gd name="connsiteX97" fmla="*/ 16835 w 19236"/>
              <a:gd name="connsiteY97" fmla="*/ 1673 h 2980"/>
              <a:gd name="connsiteX98" fmla="*/ 16835 w 19236"/>
              <a:gd name="connsiteY98" fmla="*/ 1670 h 2980"/>
              <a:gd name="connsiteX99" fmla="*/ 16828 w 19236"/>
              <a:gd name="connsiteY99" fmla="*/ 1616 h 2980"/>
              <a:gd name="connsiteX100" fmla="*/ 16834 w 19236"/>
              <a:gd name="connsiteY100" fmla="*/ 1608 h 2980"/>
              <a:gd name="connsiteX101" fmla="*/ 17109 w 19236"/>
              <a:gd name="connsiteY101" fmla="*/ 1665 h 2980"/>
              <a:gd name="connsiteX102" fmla="*/ 17106 w 19236"/>
              <a:gd name="connsiteY102" fmla="*/ 1676 h 2980"/>
              <a:gd name="connsiteX103" fmla="*/ 17282 w 19236"/>
              <a:gd name="connsiteY103" fmla="*/ 1653 h 2980"/>
              <a:gd name="connsiteX104" fmla="*/ 17279 w 19236"/>
              <a:gd name="connsiteY104" fmla="*/ 1643 h 2980"/>
              <a:gd name="connsiteX105" fmla="*/ 17483 w 19236"/>
              <a:gd name="connsiteY105" fmla="*/ 1644 h 2980"/>
              <a:gd name="connsiteX106" fmla="*/ 17565 w 19236"/>
              <a:gd name="connsiteY106" fmla="*/ 1644 h 2980"/>
              <a:gd name="connsiteX107" fmla="*/ 17702 w 19236"/>
              <a:gd name="connsiteY107" fmla="*/ 1597 h 2980"/>
              <a:gd name="connsiteX108" fmla="*/ 17847 w 19236"/>
              <a:gd name="connsiteY108" fmla="*/ 1709 h 2980"/>
              <a:gd name="connsiteX109" fmla="*/ 18009 w 19236"/>
              <a:gd name="connsiteY109" fmla="*/ 1673 h 2980"/>
              <a:gd name="connsiteX110" fmla="*/ 18135 w 19236"/>
              <a:gd name="connsiteY110" fmla="*/ 1510 h 2980"/>
              <a:gd name="connsiteX111" fmla="*/ 18171 w 19236"/>
              <a:gd name="connsiteY111" fmla="*/ 1569 h 2980"/>
              <a:gd name="connsiteX112" fmla="*/ 18183 w 19236"/>
              <a:gd name="connsiteY112" fmla="*/ 1573 h 2980"/>
              <a:gd name="connsiteX113" fmla="*/ 18312 w 19236"/>
              <a:gd name="connsiteY113" fmla="*/ 1539 h 2980"/>
              <a:gd name="connsiteX114" fmla="*/ 18478 w 19236"/>
              <a:gd name="connsiteY114" fmla="*/ 1634 h 2980"/>
              <a:gd name="connsiteX115" fmla="*/ 18490 w 19236"/>
              <a:gd name="connsiteY115" fmla="*/ 1634 h 2980"/>
              <a:gd name="connsiteX116" fmla="*/ 19223 w 19236"/>
              <a:gd name="connsiteY116" fmla="*/ 1681 h 2980"/>
              <a:gd name="connsiteX117" fmla="*/ 19223 w 19236"/>
              <a:gd name="connsiteY117" fmla="*/ 1919 h 2980"/>
              <a:gd name="connsiteX118" fmla="*/ 19194 w 19236"/>
              <a:gd name="connsiteY118" fmla="*/ 0 h 2980"/>
              <a:gd name="connsiteX119" fmla="*/ 19236 w 19236"/>
              <a:gd name="connsiteY119" fmla="*/ 2950 h 2980"/>
              <a:gd name="connsiteX120" fmla="*/ 0 w 19236"/>
              <a:gd name="connsiteY120" fmla="*/ 2980 h 2980"/>
              <a:gd name="connsiteX121" fmla="*/ 20 w 19236"/>
              <a:gd name="connsiteY121" fmla="*/ 2153 h 2980"/>
              <a:gd name="connsiteX122" fmla="*/ 20 w 19236"/>
              <a:gd name="connsiteY122" fmla="*/ 1919 h 2980"/>
              <a:gd name="connsiteX123" fmla="*/ 20 w 19236"/>
              <a:gd name="connsiteY123" fmla="*/ 1681 h 2980"/>
              <a:gd name="connsiteX124" fmla="*/ 753 w 19236"/>
              <a:gd name="connsiteY124" fmla="*/ 1634 h 2980"/>
              <a:gd name="connsiteX125" fmla="*/ 764 w 19236"/>
              <a:gd name="connsiteY125" fmla="*/ 1634 h 2980"/>
              <a:gd name="connsiteX126" fmla="*/ 931 w 19236"/>
              <a:gd name="connsiteY126" fmla="*/ 1539 h 2980"/>
              <a:gd name="connsiteX127" fmla="*/ 1060 w 19236"/>
              <a:gd name="connsiteY127" fmla="*/ 1573 h 2980"/>
              <a:gd name="connsiteX128" fmla="*/ 1072 w 19236"/>
              <a:gd name="connsiteY128" fmla="*/ 1569 h 2980"/>
              <a:gd name="connsiteX129" fmla="*/ 1108 w 19236"/>
              <a:gd name="connsiteY129" fmla="*/ 1510 h 2980"/>
              <a:gd name="connsiteX130" fmla="*/ 1234 w 19236"/>
              <a:gd name="connsiteY130" fmla="*/ 1673 h 2980"/>
              <a:gd name="connsiteX131" fmla="*/ 1395 w 19236"/>
              <a:gd name="connsiteY131" fmla="*/ 1709 h 2980"/>
              <a:gd name="connsiteX132" fmla="*/ 1541 w 19236"/>
              <a:gd name="connsiteY132" fmla="*/ 1597 h 2980"/>
              <a:gd name="connsiteX133" fmla="*/ 1678 w 19236"/>
              <a:gd name="connsiteY133" fmla="*/ 1644 h 2980"/>
              <a:gd name="connsiteX134" fmla="*/ 1759 w 19236"/>
              <a:gd name="connsiteY134" fmla="*/ 1644 h 2980"/>
              <a:gd name="connsiteX135" fmla="*/ 1964 w 19236"/>
              <a:gd name="connsiteY135" fmla="*/ 1643 h 2980"/>
              <a:gd name="connsiteX136" fmla="*/ 1961 w 19236"/>
              <a:gd name="connsiteY136" fmla="*/ 1653 h 2980"/>
              <a:gd name="connsiteX137" fmla="*/ 2136 w 19236"/>
              <a:gd name="connsiteY137" fmla="*/ 1676 h 2980"/>
              <a:gd name="connsiteX138" fmla="*/ 2133 w 19236"/>
              <a:gd name="connsiteY138" fmla="*/ 1665 h 2980"/>
              <a:gd name="connsiteX139" fmla="*/ 2409 w 19236"/>
              <a:gd name="connsiteY139" fmla="*/ 1608 h 2980"/>
              <a:gd name="connsiteX140" fmla="*/ 2415 w 19236"/>
              <a:gd name="connsiteY140" fmla="*/ 1616 h 2980"/>
              <a:gd name="connsiteX141" fmla="*/ 2407 w 19236"/>
              <a:gd name="connsiteY141" fmla="*/ 1670 h 2980"/>
              <a:gd name="connsiteX142" fmla="*/ 2407 w 19236"/>
              <a:gd name="connsiteY142" fmla="*/ 1673 h 2980"/>
              <a:gd name="connsiteX143" fmla="*/ 2516 w 19236"/>
              <a:gd name="connsiteY143" fmla="*/ 1687 h 2980"/>
              <a:gd name="connsiteX144" fmla="*/ 2661 w 19236"/>
              <a:gd name="connsiteY144" fmla="*/ 1627 h 2980"/>
              <a:gd name="connsiteX145" fmla="*/ 2686 w 19236"/>
              <a:gd name="connsiteY145" fmla="*/ 1631 h 2980"/>
              <a:gd name="connsiteX146" fmla="*/ 2688 w 19236"/>
              <a:gd name="connsiteY146" fmla="*/ 1643 h 2980"/>
              <a:gd name="connsiteX147" fmla="*/ 2663 w 19236"/>
              <a:gd name="connsiteY147" fmla="*/ 1666 h 2980"/>
              <a:gd name="connsiteX148" fmla="*/ 2665 w 19236"/>
              <a:gd name="connsiteY148" fmla="*/ 1678 h 2980"/>
              <a:gd name="connsiteX149" fmla="*/ 2774 w 19236"/>
              <a:gd name="connsiteY149" fmla="*/ 1590 h 2980"/>
              <a:gd name="connsiteX150" fmla="*/ 2994 w 19236"/>
              <a:gd name="connsiteY150" fmla="*/ 1534 h 2980"/>
              <a:gd name="connsiteX151" fmla="*/ 2999 w 19236"/>
              <a:gd name="connsiteY151" fmla="*/ 1531 h 2980"/>
              <a:gd name="connsiteX152" fmla="*/ 3051 w 19236"/>
              <a:gd name="connsiteY152" fmla="*/ 1407 h 2980"/>
              <a:gd name="connsiteX153" fmla="*/ 3053 w 19236"/>
              <a:gd name="connsiteY153" fmla="*/ 1406 h 2980"/>
              <a:gd name="connsiteX154" fmla="*/ 3203 w 19236"/>
              <a:gd name="connsiteY154" fmla="*/ 1459 h 2980"/>
              <a:gd name="connsiteX155" fmla="*/ 3311 w 19236"/>
              <a:gd name="connsiteY155" fmla="*/ 1496 h 2980"/>
              <a:gd name="connsiteX156" fmla="*/ 3375 w 19236"/>
              <a:gd name="connsiteY156" fmla="*/ 1494 h 2980"/>
              <a:gd name="connsiteX157" fmla="*/ 3385 w 19236"/>
              <a:gd name="connsiteY157" fmla="*/ 1515 h 2980"/>
              <a:gd name="connsiteX158" fmla="*/ 3414 w 19236"/>
              <a:gd name="connsiteY158" fmla="*/ 1575 h 2980"/>
              <a:gd name="connsiteX159" fmla="*/ 3417 w 19236"/>
              <a:gd name="connsiteY159" fmla="*/ 1576 h 2980"/>
              <a:gd name="connsiteX160" fmla="*/ 3580 w 19236"/>
              <a:gd name="connsiteY160" fmla="*/ 1535 h 2980"/>
              <a:gd name="connsiteX161" fmla="*/ 3733 w 19236"/>
              <a:gd name="connsiteY161" fmla="*/ 1568 h 2980"/>
              <a:gd name="connsiteX162" fmla="*/ 3740 w 19236"/>
              <a:gd name="connsiteY162" fmla="*/ 1570 h 2980"/>
              <a:gd name="connsiteX163" fmla="*/ 3752 w 19236"/>
              <a:gd name="connsiteY163" fmla="*/ 1553 h 2980"/>
              <a:gd name="connsiteX164" fmla="*/ 3758 w 19236"/>
              <a:gd name="connsiteY164" fmla="*/ 1549 h 2980"/>
              <a:gd name="connsiteX165" fmla="*/ 3910 w 19236"/>
              <a:gd name="connsiteY165" fmla="*/ 1612 h 2980"/>
              <a:gd name="connsiteX166" fmla="*/ 3914 w 19236"/>
              <a:gd name="connsiteY166" fmla="*/ 1612 h 2980"/>
              <a:gd name="connsiteX167" fmla="*/ 3970 w 19236"/>
              <a:gd name="connsiteY167" fmla="*/ 1594 h 2980"/>
              <a:gd name="connsiteX168" fmla="*/ 3971 w 19236"/>
              <a:gd name="connsiteY168" fmla="*/ 1593 h 2980"/>
              <a:gd name="connsiteX169" fmla="*/ 4165 w 19236"/>
              <a:gd name="connsiteY169" fmla="*/ 1518 h 2980"/>
              <a:gd name="connsiteX170" fmla="*/ 4167 w 19236"/>
              <a:gd name="connsiteY170" fmla="*/ 1518 h 2980"/>
              <a:gd name="connsiteX171" fmla="*/ 4266 w 19236"/>
              <a:gd name="connsiteY171" fmla="*/ 1532 h 2980"/>
              <a:gd name="connsiteX172" fmla="*/ 4270 w 19236"/>
              <a:gd name="connsiteY172" fmla="*/ 1519 h 2980"/>
              <a:gd name="connsiteX173" fmla="*/ 4423 w 19236"/>
              <a:gd name="connsiteY173" fmla="*/ 1525 h 2980"/>
              <a:gd name="connsiteX174" fmla="*/ 4429 w 19236"/>
              <a:gd name="connsiteY174" fmla="*/ 1517 h 2980"/>
              <a:gd name="connsiteX175" fmla="*/ 4429 w 19236"/>
              <a:gd name="connsiteY175" fmla="*/ 1517 h 2980"/>
              <a:gd name="connsiteX176" fmla="*/ 4434 w 19236"/>
              <a:gd name="connsiteY176" fmla="*/ 1509 h 2980"/>
              <a:gd name="connsiteX177" fmla="*/ 4579 w 19236"/>
              <a:gd name="connsiteY177" fmla="*/ 1512 h 2980"/>
              <a:gd name="connsiteX178" fmla="*/ 4680 w 19236"/>
              <a:gd name="connsiteY178" fmla="*/ 1541 h 2980"/>
              <a:gd name="connsiteX179" fmla="*/ 4681 w 19236"/>
              <a:gd name="connsiteY179" fmla="*/ 1541 h 2980"/>
              <a:gd name="connsiteX180" fmla="*/ 4735 w 19236"/>
              <a:gd name="connsiteY180" fmla="*/ 1568 h 2980"/>
              <a:gd name="connsiteX181" fmla="*/ 4974 w 19236"/>
              <a:gd name="connsiteY181" fmla="*/ 1570 h 2980"/>
              <a:gd name="connsiteX182" fmla="*/ 4977 w 19236"/>
              <a:gd name="connsiteY182" fmla="*/ 1570 h 2980"/>
              <a:gd name="connsiteX183" fmla="*/ 5053 w 19236"/>
              <a:gd name="connsiteY183" fmla="*/ 1598 h 2980"/>
              <a:gd name="connsiteX184" fmla="*/ 5101 w 19236"/>
              <a:gd name="connsiteY184" fmla="*/ 1604 h 2980"/>
              <a:gd name="connsiteX185" fmla="*/ 5155 w 19236"/>
              <a:gd name="connsiteY185" fmla="*/ 1600 h 2980"/>
              <a:gd name="connsiteX186" fmla="*/ 5159 w 19236"/>
              <a:gd name="connsiteY186" fmla="*/ 1595 h 2980"/>
              <a:gd name="connsiteX187" fmla="*/ 5173 w 19236"/>
              <a:gd name="connsiteY187" fmla="*/ 1552 h 2980"/>
              <a:gd name="connsiteX188" fmla="*/ 5179 w 19236"/>
              <a:gd name="connsiteY188" fmla="*/ 1547 h 2980"/>
              <a:gd name="connsiteX189" fmla="*/ 5298 w 19236"/>
              <a:gd name="connsiteY189" fmla="*/ 1533 h 2980"/>
              <a:gd name="connsiteX190" fmla="*/ 5392 w 19236"/>
              <a:gd name="connsiteY190" fmla="*/ 1538 h 2980"/>
              <a:gd name="connsiteX191" fmla="*/ 5400 w 19236"/>
              <a:gd name="connsiteY191" fmla="*/ 1537 h 2980"/>
              <a:gd name="connsiteX192" fmla="*/ 5553 w 19236"/>
              <a:gd name="connsiteY192" fmla="*/ 1458 h 2980"/>
              <a:gd name="connsiteX193" fmla="*/ 5594 w 19236"/>
              <a:gd name="connsiteY193" fmla="*/ 1456 h 2980"/>
              <a:gd name="connsiteX194" fmla="*/ 5741 w 19236"/>
              <a:gd name="connsiteY194" fmla="*/ 1457 h 2980"/>
              <a:gd name="connsiteX195" fmla="*/ 5827 w 19236"/>
              <a:gd name="connsiteY195" fmla="*/ 1447 h 2980"/>
              <a:gd name="connsiteX196" fmla="*/ 5834 w 19236"/>
              <a:gd name="connsiteY196" fmla="*/ 1453 h 2980"/>
              <a:gd name="connsiteX197" fmla="*/ 5840 w 19236"/>
              <a:gd name="connsiteY197" fmla="*/ 1506 h 2980"/>
              <a:gd name="connsiteX198" fmla="*/ 5847 w 19236"/>
              <a:gd name="connsiteY198" fmla="*/ 1513 h 2980"/>
              <a:gd name="connsiteX199" fmla="*/ 6104 w 19236"/>
              <a:gd name="connsiteY199" fmla="*/ 1525 h 2980"/>
              <a:gd name="connsiteX200" fmla="*/ 6109 w 19236"/>
              <a:gd name="connsiteY200" fmla="*/ 1533 h 2980"/>
              <a:gd name="connsiteX201" fmla="*/ 6107 w 19236"/>
              <a:gd name="connsiteY201" fmla="*/ 1581 h 2980"/>
              <a:gd name="connsiteX202" fmla="*/ 6111 w 19236"/>
              <a:gd name="connsiteY202" fmla="*/ 1590 h 2980"/>
              <a:gd name="connsiteX203" fmla="*/ 6271 w 19236"/>
              <a:gd name="connsiteY203" fmla="*/ 1566 h 2980"/>
              <a:gd name="connsiteX204" fmla="*/ 6473 w 19236"/>
              <a:gd name="connsiteY204" fmla="*/ 1506 h 2980"/>
              <a:gd name="connsiteX205" fmla="*/ 6584 w 19236"/>
              <a:gd name="connsiteY205" fmla="*/ 1453 h 2980"/>
              <a:gd name="connsiteX206" fmla="*/ 6632 w 19236"/>
              <a:gd name="connsiteY206" fmla="*/ 1461 h 2980"/>
              <a:gd name="connsiteX207" fmla="*/ 6901 w 19236"/>
              <a:gd name="connsiteY207" fmla="*/ 1461 h 2980"/>
              <a:gd name="connsiteX208" fmla="*/ 6910 w 19236"/>
              <a:gd name="connsiteY208" fmla="*/ 1455 h 2980"/>
              <a:gd name="connsiteX209" fmla="*/ 7002 w 19236"/>
              <a:gd name="connsiteY209" fmla="*/ 1445 h 2980"/>
              <a:gd name="connsiteX210" fmla="*/ 6992 w 19236"/>
              <a:gd name="connsiteY210" fmla="*/ 1442 h 2980"/>
              <a:gd name="connsiteX211" fmla="*/ 7007 w 19236"/>
              <a:gd name="connsiteY211" fmla="*/ 1440 h 2980"/>
              <a:gd name="connsiteX212" fmla="*/ 7016 w 19236"/>
              <a:gd name="connsiteY212" fmla="*/ 1439 h 2980"/>
              <a:gd name="connsiteX213" fmla="*/ 7134 w 19236"/>
              <a:gd name="connsiteY213" fmla="*/ 1451 h 2980"/>
              <a:gd name="connsiteX214" fmla="*/ 7175 w 19236"/>
              <a:gd name="connsiteY214" fmla="*/ 1464 h 2980"/>
              <a:gd name="connsiteX215" fmla="*/ 7235 w 19236"/>
              <a:gd name="connsiteY215" fmla="*/ 1498 h 2980"/>
              <a:gd name="connsiteX216" fmla="*/ 7306 w 19236"/>
              <a:gd name="connsiteY216" fmla="*/ 1454 h 2980"/>
              <a:gd name="connsiteX217" fmla="*/ 7355 w 19236"/>
              <a:gd name="connsiteY217" fmla="*/ 1453 h 2980"/>
              <a:gd name="connsiteX218" fmla="*/ 7518 w 19236"/>
              <a:gd name="connsiteY218" fmla="*/ 1449 h 2980"/>
              <a:gd name="connsiteX219" fmla="*/ 7633 w 19236"/>
              <a:gd name="connsiteY219" fmla="*/ 1517 h 2980"/>
              <a:gd name="connsiteX220" fmla="*/ 7730 w 19236"/>
              <a:gd name="connsiteY220" fmla="*/ 1497 h 2980"/>
              <a:gd name="connsiteX221" fmla="*/ 7772 w 19236"/>
              <a:gd name="connsiteY221" fmla="*/ 1512 h 2980"/>
              <a:gd name="connsiteX222" fmla="*/ 7899 w 19236"/>
              <a:gd name="connsiteY222" fmla="*/ 1530 h 2980"/>
              <a:gd name="connsiteX223" fmla="*/ 8182 w 19236"/>
              <a:gd name="connsiteY223" fmla="*/ 1496 h 2980"/>
              <a:gd name="connsiteX224" fmla="*/ 8177 w 19236"/>
              <a:gd name="connsiteY224" fmla="*/ 1461 h 2980"/>
              <a:gd name="connsiteX225" fmla="*/ 8188 w 19236"/>
              <a:gd name="connsiteY225" fmla="*/ 1443 h 2980"/>
              <a:gd name="connsiteX226" fmla="*/ 8325 w 19236"/>
              <a:gd name="connsiteY226" fmla="*/ 1461 h 2980"/>
              <a:gd name="connsiteX227" fmla="*/ 8326 w 19236"/>
              <a:gd name="connsiteY227" fmla="*/ 1459 h 2980"/>
              <a:gd name="connsiteX228" fmla="*/ 8450 w 19236"/>
              <a:gd name="connsiteY228" fmla="*/ 1403 h 2980"/>
              <a:gd name="connsiteX229" fmla="*/ 8500 w 19236"/>
              <a:gd name="connsiteY229" fmla="*/ 1396 h 2980"/>
              <a:gd name="connsiteX230" fmla="*/ 8663 w 19236"/>
              <a:gd name="connsiteY230" fmla="*/ 1522 h 2980"/>
              <a:gd name="connsiteX231" fmla="*/ 8794 w 19236"/>
              <a:gd name="connsiteY231" fmla="*/ 1362 h 2980"/>
              <a:gd name="connsiteX232" fmla="*/ 8917 w 19236"/>
              <a:gd name="connsiteY232" fmla="*/ 1437 h 2980"/>
              <a:gd name="connsiteX233" fmla="*/ 8973 w 19236"/>
              <a:gd name="connsiteY233" fmla="*/ 1343 h 2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</a:cxnLst>
            <a:rect l="l" t="t" r="r" b="b"/>
            <a:pathLst>
              <a:path w="19236" h="2980">
                <a:moveTo>
                  <a:pt x="8973" y="1343"/>
                </a:moveTo>
                <a:lnTo>
                  <a:pt x="9114" y="1437"/>
                </a:lnTo>
                <a:lnTo>
                  <a:pt x="9218" y="1352"/>
                </a:lnTo>
                <a:lnTo>
                  <a:pt x="9397" y="1409"/>
                </a:lnTo>
                <a:lnTo>
                  <a:pt x="9566" y="1352"/>
                </a:lnTo>
                <a:lnTo>
                  <a:pt x="9848" y="1465"/>
                </a:lnTo>
                <a:lnTo>
                  <a:pt x="10008" y="1418"/>
                </a:lnTo>
                <a:lnTo>
                  <a:pt x="10121" y="1447"/>
                </a:lnTo>
                <a:lnTo>
                  <a:pt x="10376" y="1475"/>
                </a:lnTo>
                <a:lnTo>
                  <a:pt x="10583" y="1409"/>
                </a:lnTo>
                <a:lnTo>
                  <a:pt x="10780" y="1512"/>
                </a:lnTo>
                <a:lnTo>
                  <a:pt x="10864" y="1425"/>
                </a:lnTo>
                <a:lnTo>
                  <a:pt x="10866" y="1425"/>
                </a:lnTo>
                <a:cubicBezTo>
                  <a:pt x="10887" y="1435"/>
                  <a:pt x="10904" y="1446"/>
                  <a:pt x="10917" y="1459"/>
                </a:cubicBezTo>
                <a:cubicBezTo>
                  <a:pt x="10917" y="1460"/>
                  <a:pt x="10917" y="1461"/>
                  <a:pt x="10918" y="1461"/>
                </a:cubicBezTo>
                <a:cubicBezTo>
                  <a:pt x="10942" y="1503"/>
                  <a:pt x="11007" y="1452"/>
                  <a:pt x="11054" y="1443"/>
                </a:cubicBezTo>
                <a:cubicBezTo>
                  <a:pt x="11061" y="1441"/>
                  <a:pt x="11067" y="1451"/>
                  <a:pt x="11066" y="1461"/>
                </a:cubicBezTo>
                <a:lnTo>
                  <a:pt x="11060" y="1496"/>
                </a:lnTo>
                <a:cubicBezTo>
                  <a:pt x="11179" y="1418"/>
                  <a:pt x="11299" y="1489"/>
                  <a:pt x="11343" y="1530"/>
                </a:cubicBezTo>
                <a:lnTo>
                  <a:pt x="11471" y="1512"/>
                </a:lnTo>
                <a:cubicBezTo>
                  <a:pt x="11484" y="1503"/>
                  <a:pt x="11499" y="1498"/>
                  <a:pt x="11513" y="1497"/>
                </a:cubicBezTo>
                <a:cubicBezTo>
                  <a:pt x="11544" y="1493"/>
                  <a:pt x="11577" y="1505"/>
                  <a:pt x="11610" y="1517"/>
                </a:cubicBezTo>
                <a:cubicBezTo>
                  <a:pt x="11632" y="1477"/>
                  <a:pt x="11678" y="1459"/>
                  <a:pt x="11725" y="1449"/>
                </a:cubicBezTo>
                <a:cubicBezTo>
                  <a:pt x="11779" y="1436"/>
                  <a:pt x="11873" y="1447"/>
                  <a:pt x="11887" y="1453"/>
                </a:cubicBezTo>
                <a:cubicBezTo>
                  <a:pt x="11903" y="1459"/>
                  <a:pt x="11920" y="1456"/>
                  <a:pt x="11937" y="1454"/>
                </a:cubicBezTo>
                <a:cubicBezTo>
                  <a:pt x="11966" y="1449"/>
                  <a:pt x="11994" y="1445"/>
                  <a:pt x="12008" y="1498"/>
                </a:cubicBezTo>
                <a:cubicBezTo>
                  <a:pt x="12024" y="1484"/>
                  <a:pt x="12045" y="1472"/>
                  <a:pt x="12067" y="1464"/>
                </a:cubicBezTo>
                <a:cubicBezTo>
                  <a:pt x="12047" y="1411"/>
                  <a:pt x="12108" y="1451"/>
                  <a:pt x="12108" y="1451"/>
                </a:cubicBezTo>
                <a:cubicBezTo>
                  <a:pt x="12153" y="1440"/>
                  <a:pt x="12197" y="1437"/>
                  <a:pt x="12227" y="1439"/>
                </a:cubicBezTo>
                <a:cubicBezTo>
                  <a:pt x="12214" y="1432"/>
                  <a:pt x="12219" y="1427"/>
                  <a:pt x="12235" y="1440"/>
                </a:cubicBezTo>
                <a:cubicBezTo>
                  <a:pt x="12241" y="1440"/>
                  <a:pt x="12247" y="1441"/>
                  <a:pt x="12251" y="1442"/>
                </a:cubicBezTo>
                <a:cubicBezTo>
                  <a:pt x="12248" y="1444"/>
                  <a:pt x="12245" y="1445"/>
                  <a:pt x="12241" y="1445"/>
                </a:cubicBezTo>
                <a:cubicBezTo>
                  <a:pt x="12267" y="1463"/>
                  <a:pt x="12294" y="1474"/>
                  <a:pt x="12333" y="1455"/>
                </a:cubicBezTo>
                <a:cubicBezTo>
                  <a:pt x="12336" y="1457"/>
                  <a:pt x="12339" y="1459"/>
                  <a:pt x="12342" y="1461"/>
                </a:cubicBezTo>
                <a:cubicBezTo>
                  <a:pt x="12422" y="1517"/>
                  <a:pt x="12516" y="1481"/>
                  <a:pt x="12611" y="1461"/>
                </a:cubicBezTo>
                <a:cubicBezTo>
                  <a:pt x="12627" y="1458"/>
                  <a:pt x="12643" y="1455"/>
                  <a:pt x="12659" y="1453"/>
                </a:cubicBezTo>
                <a:cubicBezTo>
                  <a:pt x="12721" y="1446"/>
                  <a:pt x="12780" y="1484"/>
                  <a:pt x="12769" y="1506"/>
                </a:cubicBezTo>
                <a:cubicBezTo>
                  <a:pt x="12840" y="1512"/>
                  <a:pt x="12909" y="1542"/>
                  <a:pt x="12972" y="1566"/>
                </a:cubicBezTo>
                <a:cubicBezTo>
                  <a:pt x="13032" y="1589"/>
                  <a:pt x="13087" y="1607"/>
                  <a:pt x="13132" y="1590"/>
                </a:cubicBezTo>
                <a:cubicBezTo>
                  <a:pt x="13134" y="1589"/>
                  <a:pt x="13136" y="1585"/>
                  <a:pt x="13136" y="1581"/>
                </a:cubicBezTo>
                <a:lnTo>
                  <a:pt x="13134" y="1533"/>
                </a:lnTo>
                <a:cubicBezTo>
                  <a:pt x="13134" y="1529"/>
                  <a:pt x="13136" y="1525"/>
                  <a:pt x="13139" y="1525"/>
                </a:cubicBezTo>
                <a:cubicBezTo>
                  <a:pt x="13239" y="1510"/>
                  <a:pt x="13317" y="1500"/>
                  <a:pt x="13396" y="1513"/>
                </a:cubicBezTo>
                <a:cubicBezTo>
                  <a:pt x="13399" y="1514"/>
                  <a:pt x="13402" y="1511"/>
                  <a:pt x="13402" y="1506"/>
                </a:cubicBezTo>
                <a:lnTo>
                  <a:pt x="13409" y="1453"/>
                </a:lnTo>
                <a:cubicBezTo>
                  <a:pt x="13409" y="1449"/>
                  <a:pt x="13413" y="1446"/>
                  <a:pt x="13416" y="1447"/>
                </a:cubicBezTo>
                <a:cubicBezTo>
                  <a:pt x="13440" y="1454"/>
                  <a:pt x="13469" y="1456"/>
                  <a:pt x="13501" y="1457"/>
                </a:cubicBezTo>
                <a:cubicBezTo>
                  <a:pt x="13548" y="1458"/>
                  <a:pt x="13599" y="1455"/>
                  <a:pt x="13649" y="1456"/>
                </a:cubicBezTo>
                <a:cubicBezTo>
                  <a:pt x="13663" y="1456"/>
                  <a:pt x="13676" y="1456"/>
                  <a:pt x="13690" y="1458"/>
                </a:cubicBezTo>
                <a:cubicBezTo>
                  <a:pt x="13756" y="1463"/>
                  <a:pt x="13814" y="1481"/>
                  <a:pt x="13843" y="1537"/>
                </a:cubicBezTo>
                <a:cubicBezTo>
                  <a:pt x="13845" y="1540"/>
                  <a:pt x="13848" y="1541"/>
                  <a:pt x="13851" y="1538"/>
                </a:cubicBezTo>
                <a:cubicBezTo>
                  <a:pt x="13868" y="1518"/>
                  <a:pt x="13904" y="1523"/>
                  <a:pt x="13944" y="1533"/>
                </a:cubicBezTo>
                <a:cubicBezTo>
                  <a:pt x="13985" y="1542"/>
                  <a:pt x="14032" y="1555"/>
                  <a:pt x="14063" y="1547"/>
                </a:cubicBezTo>
                <a:cubicBezTo>
                  <a:pt x="14066" y="1546"/>
                  <a:pt x="14069" y="1548"/>
                  <a:pt x="14070" y="1552"/>
                </a:cubicBezTo>
                <a:lnTo>
                  <a:pt x="14083" y="1595"/>
                </a:lnTo>
                <a:cubicBezTo>
                  <a:pt x="14084" y="1598"/>
                  <a:pt x="14086" y="1599"/>
                  <a:pt x="14088" y="1600"/>
                </a:cubicBezTo>
                <a:cubicBezTo>
                  <a:pt x="14108" y="1604"/>
                  <a:pt x="14125" y="1604"/>
                  <a:pt x="14142" y="1604"/>
                </a:cubicBezTo>
                <a:cubicBezTo>
                  <a:pt x="14159" y="1603"/>
                  <a:pt x="14175" y="1601"/>
                  <a:pt x="14190" y="1598"/>
                </a:cubicBezTo>
                <a:cubicBezTo>
                  <a:pt x="14218" y="1591"/>
                  <a:pt x="14242" y="1581"/>
                  <a:pt x="14266" y="1570"/>
                </a:cubicBezTo>
                <a:cubicBezTo>
                  <a:pt x="14266" y="1570"/>
                  <a:pt x="14267" y="1570"/>
                  <a:pt x="14269" y="1570"/>
                </a:cubicBezTo>
                <a:cubicBezTo>
                  <a:pt x="14354" y="1616"/>
                  <a:pt x="14435" y="1600"/>
                  <a:pt x="14508" y="1568"/>
                </a:cubicBezTo>
                <a:cubicBezTo>
                  <a:pt x="14526" y="1559"/>
                  <a:pt x="14544" y="1550"/>
                  <a:pt x="14562" y="1541"/>
                </a:cubicBezTo>
                <a:cubicBezTo>
                  <a:pt x="14604" y="1524"/>
                  <a:pt x="14634" y="1517"/>
                  <a:pt x="14663" y="1512"/>
                </a:cubicBezTo>
                <a:cubicBezTo>
                  <a:pt x="14718" y="1503"/>
                  <a:pt x="14764" y="1502"/>
                  <a:pt x="14808" y="1509"/>
                </a:cubicBezTo>
                <a:cubicBezTo>
                  <a:pt x="14811" y="1510"/>
                  <a:pt x="14813" y="1513"/>
                  <a:pt x="14813" y="1517"/>
                </a:cubicBezTo>
                <a:lnTo>
                  <a:pt x="14813" y="1517"/>
                </a:lnTo>
                <a:cubicBezTo>
                  <a:pt x="14813" y="1522"/>
                  <a:pt x="14816" y="1525"/>
                  <a:pt x="14819" y="1525"/>
                </a:cubicBezTo>
                <a:cubicBezTo>
                  <a:pt x="14872" y="1521"/>
                  <a:pt x="14923" y="1520"/>
                  <a:pt x="14973" y="1519"/>
                </a:cubicBezTo>
                <a:cubicBezTo>
                  <a:pt x="14977" y="1519"/>
                  <a:pt x="14978" y="1526"/>
                  <a:pt x="14976" y="1532"/>
                </a:cubicBezTo>
                <a:cubicBezTo>
                  <a:pt x="14974" y="1535"/>
                  <a:pt x="15037" y="1499"/>
                  <a:pt x="15075" y="1518"/>
                </a:cubicBezTo>
                <a:cubicBezTo>
                  <a:pt x="15077" y="1518"/>
                  <a:pt x="15077" y="1518"/>
                  <a:pt x="15078" y="1518"/>
                </a:cubicBezTo>
                <a:cubicBezTo>
                  <a:pt x="15134" y="1506"/>
                  <a:pt x="15216" y="1542"/>
                  <a:pt x="15271" y="1593"/>
                </a:cubicBezTo>
                <a:cubicBezTo>
                  <a:pt x="15272" y="1593"/>
                  <a:pt x="15272" y="1594"/>
                  <a:pt x="15273" y="1594"/>
                </a:cubicBezTo>
                <a:lnTo>
                  <a:pt x="15329" y="1612"/>
                </a:lnTo>
                <a:cubicBezTo>
                  <a:pt x="15330" y="1613"/>
                  <a:pt x="15332" y="1613"/>
                  <a:pt x="15332" y="1612"/>
                </a:cubicBezTo>
                <a:cubicBezTo>
                  <a:pt x="15385" y="1587"/>
                  <a:pt x="15446" y="1568"/>
                  <a:pt x="15484" y="1549"/>
                </a:cubicBezTo>
                <a:cubicBezTo>
                  <a:pt x="15487" y="1548"/>
                  <a:pt x="15489" y="1549"/>
                  <a:pt x="15491" y="1553"/>
                </a:cubicBezTo>
                <a:cubicBezTo>
                  <a:pt x="15493" y="1559"/>
                  <a:pt x="15496" y="1564"/>
                  <a:pt x="15502" y="1570"/>
                </a:cubicBezTo>
                <a:cubicBezTo>
                  <a:pt x="15505" y="1572"/>
                  <a:pt x="15508" y="1572"/>
                  <a:pt x="15510" y="1568"/>
                </a:cubicBezTo>
                <a:cubicBezTo>
                  <a:pt x="15547" y="1513"/>
                  <a:pt x="15605" y="1518"/>
                  <a:pt x="15663" y="1535"/>
                </a:cubicBezTo>
                <a:cubicBezTo>
                  <a:pt x="15722" y="1553"/>
                  <a:pt x="15782" y="1583"/>
                  <a:pt x="15825" y="1576"/>
                </a:cubicBezTo>
                <a:cubicBezTo>
                  <a:pt x="15827" y="1575"/>
                  <a:pt x="15827" y="1575"/>
                  <a:pt x="15829" y="1575"/>
                </a:cubicBezTo>
                <a:cubicBezTo>
                  <a:pt x="15863" y="1557"/>
                  <a:pt x="15866" y="1537"/>
                  <a:pt x="15858" y="1515"/>
                </a:cubicBezTo>
                <a:cubicBezTo>
                  <a:pt x="15853" y="1505"/>
                  <a:pt x="15859" y="1491"/>
                  <a:pt x="15868" y="1494"/>
                </a:cubicBezTo>
                <a:cubicBezTo>
                  <a:pt x="15888" y="1499"/>
                  <a:pt x="15910" y="1499"/>
                  <a:pt x="15932" y="1496"/>
                </a:cubicBezTo>
                <a:cubicBezTo>
                  <a:pt x="15967" y="1490"/>
                  <a:pt x="16004" y="1476"/>
                  <a:pt x="16039" y="1459"/>
                </a:cubicBezTo>
                <a:cubicBezTo>
                  <a:pt x="16108" y="1427"/>
                  <a:pt x="16168" y="1389"/>
                  <a:pt x="16190" y="1406"/>
                </a:cubicBezTo>
                <a:cubicBezTo>
                  <a:pt x="16190" y="1406"/>
                  <a:pt x="16191" y="1407"/>
                  <a:pt x="16192" y="1407"/>
                </a:cubicBezTo>
                <a:cubicBezTo>
                  <a:pt x="16272" y="1416"/>
                  <a:pt x="16225" y="1484"/>
                  <a:pt x="16243" y="1531"/>
                </a:cubicBezTo>
                <a:cubicBezTo>
                  <a:pt x="16244" y="1534"/>
                  <a:pt x="16246" y="1534"/>
                  <a:pt x="16248" y="1534"/>
                </a:cubicBezTo>
                <a:cubicBezTo>
                  <a:pt x="16370" y="1515"/>
                  <a:pt x="16425" y="1533"/>
                  <a:pt x="16469" y="1590"/>
                </a:cubicBezTo>
                <a:cubicBezTo>
                  <a:pt x="16508" y="1642"/>
                  <a:pt x="16548" y="1688"/>
                  <a:pt x="16578" y="1678"/>
                </a:cubicBezTo>
                <a:cubicBezTo>
                  <a:pt x="16582" y="1677"/>
                  <a:pt x="16582" y="1669"/>
                  <a:pt x="16579" y="1666"/>
                </a:cubicBezTo>
                <a:lnTo>
                  <a:pt x="16555" y="1643"/>
                </a:lnTo>
                <a:cubicBezTo>
                  <a:pt x="16551" y="1640"/>
                  <a:pt x="16552" y="1632"/>
                  <a:pt x="16556" y="1631"/>
                </a:cubicBezTo>
                <a:cubicBezTo>
                  <a:pt x="16564" y="1628"/>
                  <a:pt x="16573" y="1627"/>
                  <a:pt x="16582" y="1627"/>
                </a:cubicBezTo>
                <a:cubicBezTo>
                  <a:pt x="16631" y="1626"/>
                  <a:pt x="16682" y="1660"/>
                  <a:pt x="16727" y="1687"/>
                </a:cubicBezTo>
                <a:cubicBezTo>
                  <a:pt x="16781" y="1720"/>
                  <a:pt x="16825" y="1743"/>
                  <a:pt x="16835" y="1673"/>
                </a:cubicBezTo>
                <a:cubicBezTo>
                  <a:pt x="16835" y="1672"/>
                  <a:pt x="16835" y="1671"/>
                  <a:pt x="16835" y="1670"/>
                </a:cubicBezTo>
                <a:lnTo>
                  <a:pt x="16828" y="1616"/>
                </a:lnTo>
                <a:cubicBezTo>
                  <a:pt x="16827" y="1611"/>
                  <a:pt x="16830" y="1607"/>
                  <a:pt x="16834" y="1608"/>
                </a:cubicBezTo>
                <a:cubicBezTo>
                  <a:pt x="17019" y="1696"/>
                  <a:pt x="16913" y="1582"/>
                  <a:pt x="17109" y="1665"/>
                </a:cubicBezTo>
                <a:lnTo>
                  <a:pt x="17106" y="1676"/>
                </a:lnTo>
                <a:cubicBezTo>
                  <a:pt x="17192" y="1666"/>
                  <a:pt x="17238" y="1747"/>
                  <a:pt x="17282" y="1653"/>
                </a:cubicBezTo>
                <a:cubicBezTo>
                  <a:pt x="17283" y="1649"/>
                  <a:pt x="17282" y="1644"/>
                  <a:pt x="17279" y="1643"/>
                </a:cubicBezTo>
                <a:cubicBezTo>
                  <a:pt x="17279" y="1643"/>
                  <a:pt x="17373" y="1634"/>
                  <a:pt x="17483" y="1644"/>
                </a:cubicBezTo>
                <a:cubicBezTo>
                  <a:pt x="17496" y="1635"/>
                  <a:pt x="17550" y="1621"/>
                  <a:pt x="17565" y="1644"/>
                </a:cubicBezTo>
                <a:cubicBezTo>
                  <a:pt x="17568" y="1600"/>
                  <a:pt x="17632" y="1593"/>
                  <a:pt x="17702" y="1597"/>
                </a:cubicBezTo>
                <a:cubicBezTo>
                  <a:pt x="17772" y="1602"/>
                  <a:pt x="17824" y="1671"/>
                  <a:pt x="17847" y="1709"/>
                </a:cubicBezTo>
                <a:cubicBezTo>
                  <a:pt x="17898" y="1642"/>
                  <a:pt x="18008" y="1681"/>
                  <a:pt x="18009" y="1673"/>
                </a:cubicBezTo>
                <a:cubicBezTo>
                  <a:pt x="18029" y="1570"/>
                  <a:pt x="18122" y="1487"/>
                  <a:pt x="18135" y="1510"/>
                </a:cubicBezTo>
                <a:cubicBezTo>
                  <a:pt x="18147" y="1531"/>
                  <a:pt x="18158" y="1539"/>
                  <a:pt x="18171" y="1569"/>
                </a:cubicBezTo>
                <a:cubicBezTo>
                  <a:pt x="18173" y="1575"/>
                  <a:pt x="18179" y="1577"/>
                  <a:pt x="18183" y="1573"/>
                </a:cubicBezTo>
                <a:cubicBezTo>
                  <a:pt x="18229" y="1530"/>
                  <a:pt x="18268" y="1530"/>
                  <a:pt x="18312" y="1539"/>
                </a:cubicBezTo>
                <a:cubicBezTo>
                  <a:pt x="18353" y="1548"/>
                  <a:pt x="18449" y="1596"/>
                  <a:pt x="18478" y="1634"/>
                </a:cubicBezTo>
                <a:cubicBezTo>
                  <a:pt x="18482" y="1638"/>
                  <a:pt x="18487" y="1638"/>
                  <a:pt x="18490" y="1634"/>
                </a:cubicBezTo>
                <a:cubicBezTo>
                  <a:pt x="18540" y="1559"/>
                  <a:pt x="18962" y="1609"/>
                  <a:pt x="19223" y="1681"/>
                </a:cubicBezTo>
                <a:lnTo>
                  <a:pt x="19223" y="1919"/>
                </a:lnTo>
                <a:lnTo>
                  <a:pt x="19194" y="0"/>
                </a:lnTo>
                <a:lnTo>
                  <a:pt x="19236" y="2950"/>
                </a:lnTo>
                <a:lnTo>
                  <a:pt x="0" y="2980"/>
                </a:lnTo>
                <a:lnTo>
                  <a:pt x="20" y="2153"/>
                </a:lnTo>
                <a:lnTo>
                  <a:pt x="20" y="1919"/>
                </a:lnTo>
                <a:lnTo>
                  <a:pt x="20" y="1681"/>
                </a:lnTo>
                <a:cubicBezTo>
                  <a:pt x="281" y="1609"/>
                  <a:pt x="703" y="1559"/>
                  <a:pt x="753" y="1634"/>
                </a:cubicBezTo>
                <a:cubicBezTo>
                  <a:pt x="756" y="1638"/>
                  <a:pt x="761" y="1638"/>
                  <a:pt x="764" y="1634"/>
                </a:cubicBezTo>
                <a:cubicBezTo>
                  <a:pt x="793" y="1596"/>
                  <a:pt x="889" y="1548"/>
                  <a:pt x="931" y="1539"/>
                </a:cubicBezTo>
                <a:cubicBezTo>
                  <a:pt x="975" y="1530"/>
                  <a:pt x="1014" y="1530"/>
                  <a:pt x="1060" y="1573"/>
                </a:cubicBezTo>
                <a:cubicBezTo>
                  <a:pt x="1064" y="1577"/>
                  <a:pt x="1069" y="1575"/>
                  <a:pt x="1072" y="1569"/>
                </a:cubicBezTo>
                <a:cubicBezTo>
                  <a:pt x="1085" y="1539"/>
                  <a:pt x="1096" y="1531"/>
                  <a:pt x="1108" y="1510"/>
                </a:cubicBezTo>
                <a:cubicBezTo>
                  <a:pt x="1121" y="1487"/>
                  <a:pt x="1214" y="1570"/>
                  <a:pt x="1234" y="1673"/>
                </a:cubicBezTo>
                <a:cubicBezTo>
                  <a:pt x="1235" y="1681"/>
                  <a:pt x="1344" y="1642"/>
                  <a:pt x="1395" y="1709"/>
                </a:cubicBezTo>
                <a:cubicBezTo>
                  <a:pt x="1419" y="1671"/>
                  <a:pt x="1471" y="1602"/>
                  <a:pt x="1541" y="1597"/>
                </a:cubicBezTo>
                <a:cubicBezTo>
                  <a:pt x="1610" y="1593"/>
                  <a:pt x="1674" y="1600"/>
                  <a:pt x="1678" y="1644"/>
                </a:cubicBezTo>
                <a:cubicBezTo>
                  <a:pt x="1693" y="1621"/>
                  <a:pt x="1747" y="1635"/>
                  <a:pt x="1759" y="1644"/>
                </a:cubicBezTo>
                <a:cubicBezTo>
                  <a:pt x="1870" y="1634"/>
                  <a:pt x="1964" y="1643"/>
                  <a:pt x="1964" y="1643"/>
                </a:cubicBezTo>
                <a:cubicBezTo>
                  <a:pt x="1961" y="1644"/>
                  <a:pt x="1960" y="1649"/>
                  <a:pt x="1961" y="1653"/>
                </a:cubicBezTo>
                <a:cubicBezTo>
                  <a:pt x="2005" y="1747"/>
                  <a:pt x="2050" y="1666"/>
                  <a:pt x="2136" y="1676"/>
                </a:cubicBezTo>
                <a:lnTo>
                  <a:pt x="2133" y="1665"/>
                </a:lnTo>
                <a:cubicBezTo>
                  <a:pt x="2330" y="1582"/>
                  <a:pt x="2224" y="1696"/>
                  <a:pt x="2409" y="1608"/>
                </a:cubicBezTo>
                <a:cubicBezTo>
                  <a:pt x="2412" y="1607"/>
                  <a:pt x="2415" y="1611"/>
                  <a:pt x="2415" y="1616"/>
                </a:cubicBezTo>
                <a:lnTo>
                  <a:pt x="2407" y="1670"/>
                </a:lnTo>
                <a:cubicBezTo>
                  <a:pt x="2407" y="1671"/>
                  <a:pt x="2407" y="1672"/>
                  <a:pt x="2407" y="1673"/>
                </a:cubicBezTo>
                <a:cubicBezTo>
                  <a:pt x="2418" y="1743"/>
                  <a:pt x="2461" y="1720"/>
                  <a:pt x="2516" y="1687"/>
                </a:cubicBezTo>
                <a:cubicBezTo>
                  <a:pt x="2560" y="1660"/>
                  <a:pt x="2612" y="1626"/>
                  <a:pt x="2661" y="1627"/>
                </a:cubicBezTo>
                <a:cubicBezTo>
                  <a:pt x="2670" y="1627"/>
                  <a:pt x="2678" y="1628"/>
                  <a:pt x="2686" y="1631"/>
                </a:cubicBezTo>
                <a:cubicBezTo>
                  <a:pt x="2690" y="1632"/>
                  <a:pt x="2692" y="1640"/>
                  <a:pt x="2688" y="1643"/>
                </a:cubicBezTo>
                <a:lnTo>
                  <a:pt x="2663" y="1666"/>
                </a:lnTo>
                <a:cubicBezTo>
                  <a:pt x="2660" y="1669"/>
                  <a:pt x="2661" y="1677"/>
                  <a:pt x="2665" y="1678"/>
                </a:cubicBezTo>
                <a:cubicBezTo>
                  <a:pt x="2695" y="1688"/>
                  <a:pt x="2734" y="1642"/>
                  <a:pt x="2774" y="1590"/>
                </a:cubicBezTo>
                <a:cubicBezTo>
                  <a:pt x="2817" y="1533"/>
                  <a:pt x="2873" y="1515"/>
                  <a:pt x="2994" y="1534"/>
                </a:cubicBezTo>
                <a:cubicBezTo>
                  <a:pt x="2996" y="1534"/>
                  <a:pt x="2998" y="1534"/>
                  <a:pt x="2999" y="1531"/>
                </a:cubicBezTo>
                <a:cubicBezTo>
                  <a:pt x="3017" y="1484"/>
                  <a:pt x="2970" y="1416"/>
                  <a:pt x="3051" y="1407"/>
                </a:cubicBezTo>
                <a:cubicBezTo>
                  <a:pt x="3052" y="1407"/>
                  <a:pt x="3052" y="1406"/>
                  <a:pt x="3053" y="1406"/>
                </a:cubicBezTo>
                <a:cubicBezTo>
                  <a:pt x="3075" y="1389"/>
                  <a:pt x="3135" y="1427"/>
                  <a:pt x="3203" y="1459"/>
                </a:cubicBezTo>
                <a:cubicBezTo>
                  <a:pt x="3238" y="1476"/>
                  <a:pt x="3276" y="1490"/>
                  <a:pt x="3311" y="1496"/>
                </a:cubicBezTo>
                <a:cubicBezTo>
                  <a:pt x="3333" y="1499"/>
                  <a:pt x="3355" y="1499"/>
                  <a:pt x="3375" y="1494"/>
                </a:cubicBezTo>
                <a:cubicBezTo>
                  <a:pt x="3384" y="1491"/>
                  <a:pt x="3389" y="1505"/>
                  <a:pt x="3385" y="1515"/>
                </a:cubicBezTo>
                <a:cubicBezTo>
                  <a:pt x="3377" y="1537"/>
                  <a:pt x="3380" y="1557"/>
                  <a:pt x="3414" y="1575"/>
                </a:cubicBezTo>
                <a:cubicBezTo>
                  <a:pt x="3415" y="1575"/>
                  <a:pt x="3416" y="1575"/>
                  <a:pt x="3417" y="1576"/>
                </a:cubicBezTo>
                <a:cubicBezTo>
                  <a:pt x="3461" y="1583"/>
                  <a:pt x="3521" y="1553"/>
                  <a:pt x="3580" y="1535"/>
                </a:cubicBezTo>
                <a:cubicBezTo>
                  <a:pt x="3638" y="1518"/>
                  <a:pt x="3695" y="1513"/>
                  <a:pt x="3733" y="1568"/>
                </a:cubicBezTo>
                <a:cubicBezTo>
                  <a:pt x="3735" y="1572"/>
                  <a:pt x="3738" y="1572"/>
                  <a:pt x="3740" y="1570"/>
                </a:cubicBezTo>
                <a:cubicBezTo>
                  <a:pt x="3746" y="1564"/>
                  <a:pt x="3750" y="1559"/>
                  <a:pt x="3752" y="1553"/>
                </a:cubicBezTo>
                <a:cubicBezTo>
                  <a:pt x="3753" y="1549"/>
                  <a:pt x="3756" y="1548"/>
                  <a:pt x="3758" y="1549"/>
                </a:cubicBezTo>
                <a:cubicBezTo>
                  <a:pt x="3796" y="1568"/>
                  <a:pt x="3858" y="1587"/>
                  <a:pt x="3910" y="1612"/>
                </a:cubicBezTo>
                <a:cubicBezTo>
                  <a:pt x="3911" y="1613"/>
                  <a:pt x="3912" y="1613"/>
                  <a:pt x="3914" y="1612"/>
                </a:cubicBezTo>
                <a:lnTo>
                  <a:pt x="3970" y="1594"/>
                </a:lnTo>
                <a:cubicBezTo>
                  <a:pt x="3970" y="1594"/>
                  <a:pt x="3971" y="1593"/>
                  <a:pt x="3971" y="1593"/>
                </a:cubicBezTo>
                <a:cubicBezTo>
                  <a:pt x="4027" y="1542"/>
                  <a:pt x="4109" y="1506"/>
                  <a:pt x="4165" y="1518"/>
                </a:cubicBezTo>
                <a:cubicBezTo>
                  <a:pt x="4165" y="1518"/>
                  <a:pt x="4166" y="1518"/>
                  <a:pt x="4167" y="1518"/>
                </a:cubicBezTo>
                <a:cubicBezTo>
                  <a:pt x="4206" y="1499"/>
                  <a:pt x="4268" y="1535"/>
                  <a:pt x="4266" y="1532"/>
                </a:cubicBezTo>
                <a:cubicBezTo>
                  <a:pt x="4264" y="1526"/>
                  <a:pt x="4266" y="1519"/>
                  <a:pt x="4270" y="1519"/>
                </a:cubicBezTo>
                <a:cubicBezTo>
                  <a:pt x="4320" y="1520"/>
                  <a:pt x="4371" y="1521"/>
                  <a:pt x="4423" y="1525"/>
                </a:cubicBezTo>
                <a:cubicBezTo>
                  <a:pt x="4427" y="1525"/>
                  <a:pt x="4429" y="1522"/>
                  <a:pt x="4429" y="1517"/>
                </a:cubicBezTo>
                <a:lnTo>
                  <a:pt x="4429" y="1517"/>
                </a:lnTo>
                <a:cubicBezTo>
                  <a:pt x="4429" y="1513"/>
                  <a:pt x="4432" y="1510"/>
                  <a:pt x="4434" y="1509"/>
                </a:cubicBezTo>
                <a:cubicBezTo>
                  <a:pt x="4478" y="1502"/>
                  <a:pt x="4524" y="1503"/>
                  <a:pt x="4579" y="1512"/>
                </a:cubicBezTo>
                <a:cubicBezTo>
                  <a:pt x="4608" y="1517"/>
                  <a:pt x="4639" y="1524"/>
                  <a:pt x="4680" y="1541"/>
                </a:cubicBezTo>
                <a:cubicBezTo>
                  <a:pt x="4680" y="1541"/>
                  <a:pt x="4680" y="1541"/>
                  <a:pt x="4681" y="1541"/>
                </a:cubicBezTo>
                <a:cubicBezTo>
                  <a:pt x="4699" y="1550"/>
                  <a:pt x="4716" y="1559"/>
                  <a:pt x="4735" y="1568"/>
                </a:cubicBezTo>
                <a:cubicBezTo>
                  <a:pt x="4808" y="1600"/>
                  <a:pt x="4888" y="1616"/>
                  <a:pt x="4974" y="1570"/>
                </a:cubicBezTo>
                <a:cubicBezTo>
                  <a:pt x="4975" y="1570"/>
                  <a:pt x="4976" y="1570"/>
                  <a:pt x="4977" y="1570"/>
                </a:cubicBezTo>
                <a:cubicBezTo>
                  <a:pt x="5000" y="1581"/>
                  <a:pt x="5025" y="1591"/>
                  <a:pt x="5053" y="1598"/>
                </a:cubicBezTo>
                <a:cubicBezTo>
                  <a:pt x="5068" y="1601"/>
                  <a:pt x="5083" y="1603"/>
                  <a:pt x="5101" y="1604"/>
                </a:cubicBezTo>
                <a:cubicBezTo>
                  <a:pt x="5117" y="1604"/>
                  <a:pt x="5135" y="1604"/>
                  <a:pt x="5155" y="1600"/>
                </a:cubicBezTo>
                <a:cubicBezTo>
                  <a:pt x="5157" y="1599"/>
                  <a:pt x="5159" y="1598"/>
                  <a:pt x="5159" y="1595"/>
                </a:cubicBezTo>
                <a:lnTo>
                  <a:pt x="5173" y="1552"/>
                </a:lnTo>
                <a:cubicBezTo>
                  <a:pt x="5174" y="1548"/>
                  <a:pt x="5177" y="1546"/>
                  <a:pt x="5179" y="1547"/>
                </a:cubicBezTo>
                <a:cubicBezTo>
                  <a:pt x="5211" y="1555"/>
                  <a:pt x="5257" y="1542"/>
                  <a:pt x="5298" y="1533"/>
                </a:cubicBezTo>
                <a:cubicBezTo>
                  <a:pt x="5338" y="1523"/>
                  <a:pt x="5374" y="1518"/>
                  <a:pt x="5392" y="1538"/>
                </a:cubicBezTo>
                <a:cubicBezTo>
                  <a:pt x="5394" y="1541"/>
                  <a:pt x="5398" y="1540"/>
                  <a:pt x="5400" y="1537"/>
                </a:cubicBezTo>
                <a:cubicBezTo>
                  <a:pt x="5429" y="1481"/>
                  <a:pt x="5486" y="1463"/>
                  <a:pt x="5553" y="1458"/>
                </a:cubicBezTo>
                <a:cubicBezTo>
                  <a:pt x="5566" y="1456"/>
                  <a:pt x="5580" y="1456"/>
                  <a:pt x="5594" y="1456"/>
                </a:cubicBezTo>
                <a:cubicBezTo>
                  <a:pt x="5643" y="1455"/>
                  <a:pt x="5695" y="1458"/>
                  <a:pt x="5741" y="1457"/>
                </a:cubicBezTo>
                <a:cubicBezTo>
                  <a:pt x="5773" y="1456"/>
                  <a:pt x="5803" y="1454"/>
                  <a:pt x="5827" y="1447"/>
                </a:cubicBezTo>
                <a:cubicBezTo>
                  <a:pt x="5830" y="1446"/>
                  <a:pt x="5833" y="1449"/>
                  <a:pt x="5834" y="1453"/>
                </a:cubicBezTo>
                <a:lnTo>
                  <a:pt x="5840" y="1506"/>
                </a:lnTo>
                <a:cubicBezTo>
                  <a:pt x="5841" y="1511"/>
                  <a:pt x="5844" y="1514"/>
                  <a:pt x="5847" y="1513"/>
                </a:cubicBezTo>
                <a:cubicBezTo>
                  <a:pt x="5925" y="1500"/>
                  <a:pt x="6004" y="1510"/>
                  <a:pt x="6104" y="1525"/>
                </a:cubicBezTo>
                <a:cubicBezTo>
                  <a:pt x="6107" y="1525"/>
                  <a:pt x="6109" y="1529"/>
                  <a:pt x="6109" y="1533"/>
                </a:cubicBezTo>
                <a:lnTo>
                  <a:pt x="6107" y="1581"/>
                </a:lnTo>
                <a:cubicBezTo>
                  <a:pt x="6107" y="1585"/>
                  <a:pt x="6108" y="1589"/>
                  <a:pt x="6111" y="1590"/>
                </a:cubicBezTo>
                <a:cubicBezTo>
                  <a:pt x="6156" y="1607"/>
                  <a:pt x="6210" y="1589"/>
                  <a:pt x="6271" y="1566"/>
                </a:cubicBezTo>
                <a:cubicBezTo>
                  <a:pt x="6333" y="1542"/>
                  <a:pt x="6402" y="1512"/>
                  <a:pt x="6473" y="1506"/>
                </a:cubicBezTo>
                <a:cubicBezTo>
                  <a:pt x="6462" y="1484"/>
                  <a:pt x="6521" y="1446"/>
                  <a:pt x="6584" y="1453"/>
                </a:cubicBezTo>
                <a:cubicBezTo>
                  <a:pt x="6600" y="1455"/>
                  <a:pt x="6615" y="1458"/>
                  <a:pt x="6632" y="1461"/>
                </a:cubicBezTo>
                <a:cubicBezTo>
                  <a:pt x="6726" y="1481"/>
                  <a:pt x="6821" y="1517"/>
                  <a:pt x="6901" y="1461"/>
                </a:cubicBezTo>
                <a:cubicBezTo>
                  <a:pt x="6904" y="1459"/>
                  <a:pt x="6906" y="1457"/>
                  <a:pt x="6910" y="1455"/>
                </a:cubicBezTo>
                <a:cubicBezTo>
                  <a:pt x="6949" y="1474"/>
                  <a:pt x="6976" y="1463"/>
                  <a:pt x="7002" y="1445"/>
                </a:cubicBezTo>
                <a:cubicBezTo>
                  <a:pt x="6998" y="1445"/>
                  <a:pt x="6995" y="1444"/>
                  <a:pt x="6992" y="1442"/>
                </a:cubicBezTo>
                <a:cubicBezTo>
                  <a:pt x="6996" y="1441"/>
                  <a:pt x="7002" y="1440"/>
                  <a:pt x="7007" y="1440"/>
                </a:cubicBezTo>
                <a:cubicBezTo>
                  <a:pt x="7024" y="1427"/>
                  <a:pt x="7029" y="1432"/>
                  <a:pt x="7016" y="1439"/>
                </a:cubicBezTo>
                <a:cubicBezTo>
                  <a:pt x="7045" y="1437"/>
                  <a:pt x="7090" y="1440"/>
                  <a:pt x="7134" y="1451"/>
                </a:cubicBezTo>
                <a:cubicBezTo>
                  <a:pt x="7134" y="1451"/>
                  <a:pt x="7195" y="1411"/>
                  <a:pt x="7175" y="1464"/>
                </a:cubicBezTo>
                <a:cubicBezTo>
                  <a:pt x="7198" y="1472"/>
                  <a:pt x="7219" y="1484"/>
                  <a:pt x="7235" y="1498"/>
                </a:cubicBezTo>
                <a:cubicBezTo>
                  <a:pt x="7249" y="1445"/>
                  <a:pt x="7277" y="1449"/>
                  <a:pt x="7306" y="1454"/>
                </a:cubicBezTo>
                <a:cubicBezTo>
                  <a:pt x="7322" y="1456"/>
                  <a:pt x="7340" y="1459"/>
                  <a:pt x="7355" y="1453"/>
                </a:cubicBezTo>
                <a:cubicBezTo>
                  <a:pt x="7369" y="1447"/>
                  <a:pt x="7463" y="1436"/>
                  <a:pt x="7518" y="1449"/>
                </a:cubicBezTo>
                <a:cubicBezTo>
                  <a:pt x="7564" y="1459"/>
                  <a:pt x="7611" y="1477"/>
                  <a:pt x="7633" y="1517"/>
                </a:cubicBezTo>
                <a:cubicBezTo>
                  <a:pt x="7665" y="1505"/>
                  <a:pt x="7698" y="1493"/>
                  <a:pt x="7730" y="1497"/>
                </a:cubicBezTo>
                <a:cubicBezTo>
                  <a:pt x="7744" y="1498"/>
                  <a:pt x="7758" y="1503"/>
                  <a:pt x="7772" y="1512"/>
                </a:cubicBezTo>
                <a:lnTo>
                  <a:pt x="7899" y="1530"/>
                </a:lnTo>
                <a:cubicBezTo>
                  <a:pt x="7944" y="1489"/>
                  <a:pt x="8063" y="1418"/>
                  <a:pt x="8182" y="1496"/>
                </a:cubicBezTo>
                <a:lnTo>
                  <a:pt x="8177" y="1461"/>
                </a:lnTo>
                <a:cubicBezTo>
                  <a:pt x="8175" y="1451"/>
                  <a:pt x="8181" y="1441"/>
                  <a:pt x="8188" y="1443"/>
                </a:cubicBezTo>
                <a:cubicBezTo>
                  <a:pt x="8235" y="1452"/>
                  <a:pt x="8300" y="1503"/>
                  <a:pt x="8325" y="1461"/>
                </a:cubicBezTo>
                <a:cubicBezTo>
                  <a:pt x="8325" y="1461"/>
                  <a:pt x="8325" y="1460"/>
                  <a:pt x="8326" y="1459"/>
                </a:cubicBezTo>
                <a:cubicBezTo>
                  <a:pt x="8351" y="1432"/>
                  <a:pt x="8395" y="1415"/>
                  <a:pt x="8450" y="1403"/>
                </a:cubicBezTo>
                <a:lnTo>
                  <a:pt x="8500" y="1396"/>
                </a:lnTo>
                <a:lnTo>
                  <a:pt x="8663" y="1522"/>
                </a:lnTo>
                <a:lnTo>
                  <a:pt x="8794" y="1362"/>
                </a:lnTo>
                <a:lnTo>
                  <a:pt x="8917" y="1437"/>
                </a:lnTo>
                <a:lnTo>
                  <a:pt x="8973" y="134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406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ea typeface="汉仪书宋二简"/>
              <a:cs typeface="汉仪书宋二简" panose="02010600000101010101" charset="-122"/>
            </a:endParaRPr>
          </a:p>
        </p:txBody>
      </p:sp>
      <p:pic>
        <p:nvPicPr>
          <p:cNvPr id="2097179" name="图片 21" descr="黑白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11039022" y="4761865"/>
            <a:ext cx="1155700" cy="2096135"/>
          </a:xfrm>
          <a:custGeom>
            <a:gdLst>
              <a:gd name="connsiteX0" fmla="*/ 0 w 3783377"/>
              <a:gd name="connsiteY0" fmla="*/ 0 h 6858000"/>
              <a:gd name="connsiteX1" fmla="*/ 3783377 w 3783377"/>
              <a:gd name="connsiteY1" fmla="*/ 0 h 6858000"/>
              <a:gd name="connsiteX2" fmla="*/ 3783377 w 3783377"/>
              <a:gd name="connsiteY2" fmla="*/ 6858000 h 6858000"/>
              <a:gd name="connsiteX3" fmla="*/ 0 w 3783377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377" h="6858000">
                <a:moveTo>
                  <a:pt x="0" y="0"/>
                </a:moveTo>
                <a:lnTo>
                  <a:pt x="3783377" y="0"/>
                </a:lnTo>
                <a:lnTo>
                  <a:pt x="378337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5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书宋二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6235065" y="1356995"/>
            <a:ext cx="5342255" cy="47244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汉仪书宋二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书宋二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9"/>
            </p:custDataLst>
          </p:nvPr>
        </p:nvSpPr>
        <p:spPr>
          <a:xfrm>
            <a:off x="608330" y="1356995"/>
            <a:ext cx="5342255" cy="47244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汉仪书宋二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汉仪书宋二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7" descr="地上站着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6000"/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48" name="任意多边形: 形状 22"/>
          <p:cNvSpPr/>
          <p:nvPr>
            <p:custDataLst>
              <p:tags r:id="rId3"/>
            </p:custDataLst>
          </p:nvPr>
        </p:nvSpPr>
        <p:spPr>
          <a:xfrm>
            <a:off x="-22860" y="4965700"/>
            <a:ext cx="12214860" cy="1892300"/>
          </a:xfrm>
          <a:custGeom>
            <a:gdLst>
              <a:gd name="connsiteX0" fmla="*/ 8973 w 19236"/>
              <a:gd name="connsiteY0" fmla="*/ 1343 h 2980"/>
              <a:gd name="connsiteX1" fmla="*/ 9114 w 19236"/>
              <a:gd name="connsiteY1" fmla="*/ 1437 h 2980"/>
              <a:gd name="connsiteX2" fmla="*/ 9218 w 19236"/>
              <a:gd name="connsiteY2" fmla="*/ 1352 h 2980"/>
              <a:gd name="connsiteX3" fmla="*/ 9397 w 19236"/>
              <a:gd name="connsiteY3" fmla="*/ 1409 h 2980"/>
              <a:gd name="connsiteX4" fmla="*/ 9566 w 19236"/>
              <a:gd name="connsiteY4" fmla="*/ 1352 h 2980"/>
              <a:gd name="connsiteX5" fmla="*/ 9848 w 19236"/>
              <a:gd name="connsiteY5" fmla="*/ 1465 h 2980"/>
              <a:gd name="connsiteX6" fmla="*/ 10008 w 19236"/>
              <a:gd name="connsiteY6" fmla="*/ 1418 h 2980"/>
              <a:gd name="connsiteX7" fmla="*/ 10121 w 19236"/>
              <a:gd name="connsiteY7" fmla="*/ 1447 h 2980"/>
              <a:gd name="connsiteX8" fmla="*/ 10376 w 19236"/>
              <a:gd name="connsiteY8" fmla="*/ 1475 h 2980"/>
              <a:gd name="connsiteX9" fmla="*/ 10583 w 19236"/>
              <a:gd name="connsiteY9" fmla="*/ 1409 h 2980"/>
              <a:gd name="connsiteX10" fmla="*/ 10780 w 19236"/>
              <a:gd name="connsiteY10" fmla="*/ 1512 h 2980"/>
              <a:gd name="connsiteX11" fmla="*/ 10864 w 19236"/>
              <a:gd name="connsiteY11" fmla="*/ 1425 h 2980"/>
              <a:gd name="connsiteX12" fmla="*/ 10866 w 19236"/>
              <a:gd name="connsiteY12" fmla="*/ 1425 h 2980"/>
              <a:gd name="connsiteX13" fmla="*/ 10917 w 19236"/>
              <a:gd name="connsiteY13" fmla="*/ 1459 h 2980"/>
              <a:gd name="connsiteX14" fmla="*/ 10918 w 19236"/>
              <a:gd name="connsiteY14" fmla="*/ 1461 h 2980"/>
              <a:gd name="connsiteX15" fmla="*/ 11054 w 19236"/>
              <a:gd name="connsiteY15" fmla="*/ 1443 h 2980"/>
              <a:gd name="connsiteX16" fmla="*/ 11066 w 19236"/>
              <a:gd name="connsiteY16" fmla="*/ 1461 h 2980"/>
              <a:gd name="connsiteX17" fmla="*/ 11060 w 19236"/>
              <a:gd name="connsiteY17" fmla="*/ 1496 h 2980"/>
              <a:gd name="connsiteX18" fmla="*/ 11343 w 19236"/>
              <a:gd name="connsiteY18" fmla="*/ 1530 h 2980"/>
              <a:gd name="connsiteX19" fmla="*/ 11471 w 19236"/>
              <a:gd name="connsiteY19" fmla="*/ 1512 h 2980"/>
              <a:gd name="connsiteX20" fmla="*/ 11513 w 19236"/>
              <a:gd name="connsiteY20" fmla="*/ 1497 h 2980"/>
              <a:gd name="connsiteX21" fmla="*/ 11610 w 19236"/>
              <a:gd name="connsiteY21" fmla="*/ 1517 h 2980"/>
              <a:gd name="connsiteX22" fmla="*/ 11725 w 19236"/>
              <a:gd name="connsiteY22" fmla="*/ 1449 h 2980"/>
              <a:gd name="connsiteX23" fmla="*/ 11887 w 19236"/>
              <a:gd name="connsiteY23" fmla="*/ 1453 h 2980"/>
              <a:gd name="connsiteX24" fmla="*/ 11937 w 19236"/>
              <a:gd name="connsiteY24" fmla="*/ 1454 h 2980"/>
              <a:gd name="connsiteX25" fmla="*/ 12008 w 19236"/>
              <a:gd name="connsiteY25" fmla="*/ 1498 h 2980"/>
              <a:gd name="connsiteX26" fmla="*/ 12067 w 19236"/>
              <a:gd name="connsiteY26" fmla="*/ 1464 h 2980"/>
              <a:gd name="connsiteX27" fmla="*/ 12108 w 19236"/>
              <a:gd name="connsiteY27" fmla="*/ 1451 h 2980"/>
              <a:gd name="connsiteX28" fmla="*/ 12227 w 19236"/>
              <a:gd name="connsiteY28" fmla="*/ 1439 h 2980"/>
              <a:gd name="connsiteX29" fmla="*/ 12235 w 19236"/>
              <a:gd name="connsiteY29" fmla="*/ 1440 h 2980"/>
              <a:gd name="connsiteX30" fmla="*/ 12251 w 19236"/>
              <a:gd name="connsiteY30" fmla="*/ 1442 h 2980"/>
              <a:gd name="connsiteX31" fmla="*/ 12241 w 19236"/>
              <a:gd name="connsiteY31" fmla="*/ 1445 h 2980"/>
              <a:gd name="connsiteX32" fmla="*/ 12333 w 19236"/>
              <a:gd name="connsiteY32" fmla="*/ 1455 h 2980"/>
              <a:gd name="connsiteX33" fmla="*/ 12342 w 19236"/>
              <a:gd name="connsiteY33" fmla="*/ 1461 h 2980"/>
              <a:gd name="connsiteX34" fmla="*/ 12611 w 19236"/>
              <a:gd name="connsiteY34" fmla="*/ 1461 h 2980"/>
              <a:gd name="connsiteX35" fmla="*/ 12659 w 19236"/>
              <a:gd name="connsiteY35" fmla="*/ 1453 h 2980"/>
              <a:gd name="connsiteX36" fmla="*/ 12769 w 19236"/>
              <a:gd name="connsiteY36" fmla="*/ 1506 h 2980"/>
              <a:gd name="connsiteX37" fmla="*/ 12972 w 19236"/>
              <a:gd name="connsiteY37" fmla="*/ 1566 h 2980"/>
              <a:gd name="connsiteX38" fmla="*/ 13132 w 19236"/>
              <a:gd name="connsiteY38" fmla="*/ 1590 h 2980"/>
              <a:gd name="connsiteX39" fmla="*/ 13136 w 19236"/>
              <a:gd name="connsiteY39" fmla="*/ 1581 h 2980"/>
              <a:gd name="connsiteX40" fmla="*/ 13134 w 19236"/>
              <a:gd name="connsiteY40" fmla="*/ 1533 h 2980"/>
              <a:gd name="connsiteX41" fmla="*/ 13139 w 19236"/>
              <a:gd name="connsiteY41" fmla="*/ 1525 h 2980"/>
              <a:gd name="connsiteX42" fmla="*/ 13396 w 19236"/>
              <a:gd name="connsiteY42" fmla="*/ 1513 h 2980"/>
              <a:gd name="connsiteX43" fmla="*/ 13402 w 19236"/>
              <a:gd name="connsiteY43" fmla="*/ 1506 h 2980"/>
              <a:gd name="connsiteX44" fmla="*/ 13409 w 19236"/>
              <a:gd name="connsiteY44" fmla="*/ 1453 h 2980"/>
              <a:gd name="connsiteX45" fmla="*/ 13416 w 19236"/>
              <a:gd name="connsiteY45" fmla="*/ 1447 h 2980"/>
              <a:gd name="connsiteX46" fmla="*/ 13501 w 19236"/>
              <a:gd name="connsiteY46" fmla="*/ 1457 h 2980"/>
              <a:gd name="connsiteX47" fmla="*/ 13649 w 19236"/>
              <a:gd name="connsiteY47" fmla="*/ 1456 h 2980"/>
              <a:gd name="connsiteX48" fmla="*/ 13690 w 19236"/>
              <a:gd name="connsiteY48" fmla="*/ 1458 h 2980"/>
              <a:gd name="connsiteX49" fmla="*/ 13843 w 19236"/>
              <a:gd name="connsiteY49" fmla="*/ 1537 h 2980"/>
              <a:gd name="connsiteX50" fmla="*/ 13851 w 19236"/>
              <a:gd name="connsiteY50" fmla="*/ 1538 h 2980"/>
              <a:gd name="connsiteX51" fmla="*/ 13944 w 19236"/>
              <a:gd name="connsiteY51" fmla="*/ 1533 h 2980"/>
              <a:gd name="connsiteX52" fmla="*/ 14063 w 19236"/>
              <a:gd name="connsiteY52" fmla="*/ 1547 h 2980"/>
              <a:gd name="connsiteX53" fmla="*/ 14070 w 19236"/>
              <a:gd name="connsiteY53" fmla="*/ 1552 h 2980"/>
              <a:gd name="connsiteX54" fmla="*/ 14083 w 19236"/>
              <a:gd name="connsiteY54" fmla="*/ 1595 h 2980"/>
              <a:gd name="connsiteX55" fmla="*/ 14088 w 19236"/>
              <a:gd name="connsiteY55" fmla="*/ 1600 h 2980"/>
              <a:gd name="connsiteX56" fmla="*/ 14142 w 19236"/>
              <a:gd name="connsiteY56" fmla="*/ 1604 h 2980"/>
              <a:gd name="connsiteX57" fmla="*/ 14190 w 19236"/>
              <a:gd name="connsiteY57" fmla="*/ 1598 h 2980"/>
              <a:gd name="connsiteX58" fmla="*/ 14266 w 19236"/>
              <a:gd name="connsiteY58" fmla="*/ 1570 h 2980"/>
              <a:gd name="connsiteX59" fmla="*/ 14269 w 19236"/>
              <a:gd name="connsiteY59" fmla="*/ 1570 h 2980"/>
              <a:gd name="connsiteX60" fmla="*/ 14508 w 19236"/>
              <a:gd name="connsiteY60" fmla="*/ 1568 h 2980"/>
              <a:gd name="connsiteX61" fmla="*/ 14562 w 19236"/>
              <a:gd name="connsiteY61" fmla="*/ 1541 h 2980"/>
              <a:gd name="connsiteX62" fmla="*/ 14663 w 19236"/>
              <a:gd name="connsiteY62" fmla="*/ 1512 h 2980"/>
              <a:gd name="connsiteX63" fmla="*/ 14808 w 19236"/>
              <a:gd name="connsiteY63" fmla="*/ 1509 h 2980"/>
              <a:gd name="connsiteX64" fmla="*/ 14813 w 19236"/>
              <a:gd name="connsiteY64" fmla="*/ 1517 h 2980"/>
              <a:gd name="connsiteX65" fmla="*/ 14813 w 19236"/>
              <a:gd name="connsiteY65" fmla="*/ 1517 h 2980"/>
              <a:gd name="connsiteX66" fmla="*/ 14819 w 19236"/>
              <a:gd name="connsiteY66" fmla="*/ 1525 h 2980"/>
              <a:gd name="connsiteX67" fmla="*/ 14973 w 19236"/>
              <a:gd name="connsiteY67" fmla="*/ 1519 h 2980"/>
              <a:gd name="connsiteX68" fmla="*/ 14976 w 19236"/>
              <a:gd name="connsiteY68" fmla="*/ 1532 h 2980"/>
              <a:gd name="connsiteX69" fmla="*/ 15075 w 19236"/>
              <a:gd name="connsiteY69" fmla="*/ 1518 h 2980"/>
              <a:gd name="connsiteX70" fmla="*/ 15078 w 19236"/>
              <a:gd name="connsiteY70" fmla="*/ 1518 h 2980"/>
              <a:gd name="connsiteX71" fmla="*/ 15271 w 19236"/>
              <a:gd name="connsiteY71" fmla="*/ 1593 h 2980"/>
              <a:gd name="connsiteX72" fmla="*/ 15273 w 19236"/>
              <a:gd name="connsiteY72" fmla="*/ 1594 h 2980"/>
              <a:gd name="connsiteX73" fmla="*/ 15329 w 19236"/>
              <a:gd name="connsiteY73" fmla="*/ 1612 h 2980"/>
              <a:gd name="connsiteX74" fmla="*/ 15332 w 19236"/>
              <a:gd name="connsiteY74" fmla="*/ 1612 h 2980"/>
              <a:gd name="connsiteX75" fmla="*/ 15484 w 19236"/>
              <a:gd name="connsiteY75" fmla="*/ 1549 h 2980"/>
              <a:gd name="connsiteX76" fmla="*/ 15491 w 19236"/>
              <a:gd name="connsiteY76" fmla="*/ 1553 h 2980"/>
              <a:gd name="connsiteX77" fmla="*/ 15502 w 19236"/>
              <a:gd name="connsiteY77" fmla="*/ 1570 h 2980"/>
              <a:gd name="connsiteX78" fmla="*/ 15510 w 19236"/>
              <a:gd name="connsiteY78" fmla="*/ 1568 h 2980"/>
              <a:gd name="connsiteX79" fmla="*/ 15663 w 19236"/>
              <a:gd name="connsiteY79" fmla="*/ 1535 h 2980"/>
              <a:gd name="connsiteX80" fmla="*/ 15825 w 19236"/>
              <a:gd name="connsiteY80" fmla="*/ 1576 h 2980"/>
              <a:gd name="connsiteX81" fmla="*/ 15829 w 19236"/>
              <a:gd name="connsiteY81" fmla="*/ 1575 h 2980"/>
              <a:gd name="connsiteX82" fmla="*/ 15858 w 19236"/>
              <a:gd name="connsiteY82" fmla="*/ 1515 h 2980"/>
              <a:gd name="connsiteX83" fmla="*/ 15868 w 19236"/>
              <a:gd name="connsiteY83" fmla="*/ 1494 h 2980"/>
              <a:gd name="connsiteX84" fmla="*/ 15932 w 19236"/>
              <a:gd name="connsiteY84" fmla="*/ 1496 h 2980"/>
              <a:gd name="connsiteX85" fmla="*/ 16039 w 19236"/>
              <a:gd name="connsiteY85" fmla="*/ 1459 h 2980"/>
              <a:gd name="connsiteX86" fmla="*/ 16190 w 19236"/>
              <a:gd name="connsiteY86" fmla="*/ 1406 h 2980"/>
              <a:gd name="connsiteX87" fmla="*/ 16192 w 19236"/>
              <a:gd name="connsiteY87" fmla="*/ 1407 h 2980"/>
              <a:gd name="connsiteX88" fmla="*/ 16243 w 19236"/>
              <a:gd name="connsiteY88" fmla="*/ 1531 h 2980"/>
              <a:gd name="connsiteX89" fmla="*/ 16248 w 19236"/>
              <a:gd name="connsiteY89" fmla="*/ 1534 h 2980"/>
              <a:gd name="connsiteX90" fmla="*/ 16469 w 19236"/>
              <a:gd name="connsiteY90" fmla="*/ 1590 h 2980"/>
              <a:gd name="connsiteX91" fmla="*/ 16578 w 19236"/>
              <a:gd name="connsiteY91" fmla="*/ 1678 h 2980"/>
              <a:gd name="connsiteX92" fmla="*/ 16579 w 19236"/>
              <a:gd name="connsiteY92" fmla="*/ 1666 h 2980"/>
              <a:gd name="connsiteX93" fmla="*/ 16555 w 19236"/>
              <a:gd name="connsiteY93" fmla="*/ 1643 h 2980"/>
              <a:gd name="connsiteX94" fmla="*/ 16556 w 19236"/>
              <a:gd name="connsiteY94" fmla="*/ 1631 h 2980"/>
              <a:gd name="connsiteX95" fmla="*/ 16582 w 19236"/>
              <a:gd name="connsiteY95" fmla="*/ 1627 h 2980"/>
              <a:gd name="connsiteX96" fmla="*/ 16727 w 19236"/>
              <a:gd name="connsiteY96" fmla="*/ 1687 h 2980"/>
              <a:gd name="connsiteX97" fmla="*/ 16835 w 19236"/>
              <a:gd name="connsiteY97" fmla="*/ 1673 h 2980"/>
              <a:gd name="connsiteX98" fmla="*/ 16835 w 19236"/>
              <a:gd name="connsiteY98" fmla="*/ 1670 h 2980"/>
              <a:gd name="connsiteX99" fmla="*/ 16828 w 19236"/>
              <a:gd name="connsiteY99" fmla="*/ 1616 h 2980"/>
              <a:gd name="connsiteX100" fmla="*/ 16834 w 19236"/>
              <a:gd name="connsiteY100" fmla="*/ 1608 h 2980"/>
              <a:gd name="connsiteX101" fmla="*/ 17109 w 19236"/>
              <a:gd name="connsiteY101" fmla="*/ 1665 h 2980"/>
              <a:gd name="connsiteX102" fmla="*/ 17106 w 19236"/>
              <a:gd name="connsiteY102" fmla="*/ 1676 h 2980"/>
              <a:gd name="connsiteX103" fmla="*/ 17282 w 19236"/>
              <a:gd name="connsiteY103" fmla="*/ 1653 h 2980"/>
              <a:gd name="connsiteX104" fmla="*/ 17279 w 19236"/>
              <a:gd name="connsiteY104" fmla="*/ 1643 h 2980"/>
              <a:gd name="connsiteX105" fmla="*/ 17483 w 19236"/>
              <a:gd name="connsiteY105" fmla="*/ 1644 h 2980"/>
              <a:gd name="connsiteX106" fmla="*/ 17565 w 19236"/>
              <a:gd name="connsiteY106" fmla="*/ 1644 h 2980"/>
              <a:gd name="connsiteX107" fmla="*/ 17702 w 19236"/>
              <a:gd name="connsiteY107" fmla="*/ 1597 h 2980"/>
              <a:gd name="connsiteX108" fmla="*/ 17847 w 19236"/>
              <a:gd name="connsiteY108" fmla="*/ 1709 h 2980"/>
              <a:gd name="connsiteX109" fmla="*/ 18009 w 19236"/>
              <a:gd name="connsiteY109" fmla="*/ 1673 h 2980"/>
              <a:gd name="connsiteX110" fmla="*/ 18135 w 19236"/>
              <a:gd name="connsiteY110" fmla="*/ 1510 h 2980"/>
              <a:gd name="connsiteX111" fmla="*/ 18171 w 19236"/>
              <a:gd name="connsiteY111" fmla="*/ 1569 h 2980"/>
              <a:gd name="connsiteX112" fmla="*/ 18183 w 19236"/>
              <a:gd name="connsiteY112" fmla="*/ 1573 h 2980"/>
              <a:gd name="connsiteX113" fmla="*/ 18312 w 19236"/>
              <a:gd name="connsiteY113" fmla="*/ 1539 h 2980"/>
              <a:gd name="connsiteX114" fmla="*/ 18478 w 19236"/>
              <a:gd name="connsiteY114" fmla="*/ 1634 h 2980"/>
              <a:gd name="connsiteX115" fmla="*/ 18490 w 19236"/>
              <a:gd name="connsiteY115" fmla="*/ 1634 h 2980"/>
              <a:gd name="connsiteX116" fmla="*/ 19223 w 19236"/>
              <a:gd name="connsiteY116" fmla="*/ 1681 h 2980"/>
              <a:gd name="connsiteX117" fmla="*/ 19223 w 19236"/>
              <a:gd name="connsiteY117" fmla="*/ 1919 h 2980"/>
              <a:gd name="connsiteX118" fmla="*/ 19194 w 19236"/>
              <a:gd name="connsiteY118" fmla="*/ 0 h 2980"/>
              <a:gd name="connsiteX119" fmla="*/ 19236 w 19236"/>
              <a:gd name="connsiteY119" fmla="*/ 2950 h 2980"/>
              <a:gd name="connsiteX120" fmla="*/ 0 w 19236"/>
              <a:gd name="connsiteY120" fmla="*/ 2980 h 2980"/>
              <a:gd name="connsiteX121" fmla="*/ 20 w 19236"/>
              <a:gd name="connsiteY121" fmla="*/ 2153 h 2980"/>
              <a:gd name="connsiteX122" fmla="*/ 20 w 19236"/>
              <a:gd name="connsiteY122" fmla="*/ 1919 h 2980"/>
              <a:gd name="connsiteX123" fmla="*/ 20 w 19236"/>
              <a:gd name="connsiteY123" fmla="*/ 1681 h 2980"/>
              <a:gd name="connsiteX124" fmla="*/ 753 w 19236"/>
              <a:gd name="connsiteY124" fmla="*/ 1634 h 2980"/>
              <a:gd name="connsiteX125" fmla="*/ 764 w 19236"/>
              <a:gd name="connsiteY125" fmla="*/ 1634 h 2980"/>
              <a:gd name="connsiteX126" fmla="*/ 931 w 19236"/>
              <a:gd name="connsiteY126" fmla="*/ 1539 h 2980"/>
              <a:gd name="connsiteX127" fmla="*/ 1060 w 19236"/>
              <a:gd name="connsiteY127" fmla="*/ 1573 h 2980"/>
              <a:gd name="connsiteX128" fmla="*/ 1072 w 19236"/>
              <a:gd name="connsiteY128" fmla="*/ 1569 h 2980"/>
              <a:gd name="connsiteX129" fmla="*/ 1108 w 19236"/>
              <a:gd name="connsiteY129" fmla="*/ 1510 h 2980"/>
              <a:gd name="connsiteX130" fmla="*/ 1234 w 19236"/>
              <a:gd name="connsiteY130" fmla="*/ 1673 h 2980"/>
              <a:gd name="connsiteX131" fmla="*/ 1395 w 19236"/>
              <a:gd name="connsiteY131" fmla="*/ 1709 h 2980"/>
              <a:gd name="connsiteX132" fmla="*/ 1541 w 19236"/>
              <a:gd name="connsiteY132" fmla="*/ 1597 h 2980"/>
              <a:gd name="connsiteX133" fmla="*/ 1678 w 19236"/>
              <a:gd name="connsiteY133" fmla="*/ 1644 h 2980"/>
              <a:gd name="connsiteX134" fmla="*/ 1759 w 19236"/>
              <a:gd name="connsiteY134" fmla="*/ 1644 h 2980"/>
              <a:gd name="connsiteX135" fmla="*/ 1964 w 19236"/>
              <a:gd name="connsiteY135" fmla="*/ 1643 h 2980"/>
              <a:gd name="connsiteX136" fmla="*/ 1961 w 19236"/>
              <a:gd name="connsiteY136" fmla="*/ 1653 h 2980"/>
              <a:gd name="connsiteX137" fmla="*/ 2136 w 19236"/>
              <a:gd name="connsiteY137" fmla="*/ 1676 h 2980"/>
              <a:gd name="connsiteX138" fmla="*/ 2133 w 19236"/>
              <a:gd name="connsiteY138" fmla="*/ 1665 h 2980"/>
              <a:gd name="connsiteX139" fmla="*/ 2409 w 19236"/>
              <a:gd name="connsiteY139" fmla="*/ 1608 h 2980"/>
              <a:gd name="connsiteX140" fmla="*/ 2415 w 19236"/>
              <a:gd name="connsiteY140" fmla="*/ 1616 h 2980"/>
              <a:gd name="connsiteX141" fmla="*/ 2407 w 19236"/>
              <a:gd name="connsiteY141" fmla="*/ 1670 h 2980"/>
              <a:gd name="connsiteX142" fmla="*/ 2407 w 19236"/>
              <a:gd name="connsiteY142" fmla="*/ 1673 h 2980"/>
              <a:gd name="connsiteX143" fmla="*/ 2516 w 19236"/>
              <a:gd name="connsiteY143" fmla="*/ 1687 h 2980"/>
              <a:gd name="connsiteX144" fmla="*/ 2661 w 19236"/>
              <a:gd name="connsiteY144" fmla="*/ 1627 h 2980"/>
              <a:gd name="connsiteX145" fmla="*/ 2686 w 19236"/>
              <a:gd name="connsiteY145" fmla="*/ 1631 h 2980"/>
              <a:gd name="connsiteX146" fmla="*/ 2688 w 19236"/>
              <a:gd name="connsiteY146" fmla="*/ 1643 h 2980"/>
              <a:gd name="connsiteX147" fmla="*/ 2663 w 19236"/>
              <a:gd name="connsiteY147" fmla="*/ 1666 h 2980"/>
              <a:gd name="connsiteX148" fmla="*/ 2665 w 19236"/>
              <a:gd name="connsiteY148" fmla="*/ 1678 h 2980"/>
              <a:gd name="connsiteX149" fmla="*/ 2774 w 19236"/>
              <a:gd name="connsiteY149" fmla="*/ 1590 h 2980"/>
              <a:gd name="connsiteX150" fmla="*/ 2994 w 19236"/>
              <a:gd name="connsiteY150" fmla="*/ 1534 h 2980"/>
              <a:gd name="connsiteX151" fmla="*/ 2999 w 19236"/>
              <a:gd name="connsiteY151" fmla="*/ 1531 h 2980"/>
              <a:gd name="connsiteX152" fmla="*/ 3051 w 19236"/>
              <a:gd name="connsiteY152" fmla="*/ 1407 h 2980"/>
              <a:gd name="connsiteX153" fmla="*/ 3053 w 19236"/>
              <a:gd name="connsiteY153" fmla="*/ 1406 h 2980"/>
              <a:gd name="connsiteX154" fmla="*/ 3203 w 19236"/>
              <a:gd name="connsiteY154" fmla="*/ 1459 h 2980"/>
              <a:gd name="connsiteX155" fmla="*/ 3311 w 19236"/>
              <a:gd name="connsiteY155" fmla="*/ 1496 h 2980"/>
              <a:gd name="connsiteX156" fmla="*/ 3375 w 19236"/>
              <a:gd name="connsiteY156" fmla="*/ 1494 h 2980"/>
              <a:gd name="connsiteX157" fmla="*/ 3385 w 19236"/>
              <a:gd name="connsiteY157" fmla="*/ 1515 h 2980"/>
              <a:gd name="connsiteX158" fmla="*/ 3414 w 19236"/>
              <a:gd name="connsiteY158" fmla="*/ 1575 h 2980"/>
              <a:gd name="connsiteX159" fmla="*/ 3417 w 19236"/>
              <a:gd name="connsiteY159" fmla="*/ 1576 h 2980"/>
              <a:gd name="connsiteX160" fmla="*/ 3580 w 19236"/>
              <a:gd name="connsiteY160" fmla="*/ 1535 h 2980"/>
              <a:gd name="connsiteX161" fmla="*/ 3733 w 19236"/>
              <a:gd name="connsiteY161" fmla="*/ 1568 h 2980"/>
              <a:gd name="connsiteX162" fmla="*/ 3740 w 19236"/>
              <a:gd name="connsiteY162" fmla="*/ 1570 h 2980"/>
              <a:gd name="connsiteX163" fmla="*/ 3752 w 19236"/>
              <a:gd name="connsiteY163" fmla="*/ 1553 h 2980"/>
              <a:gd name="connsiteX164" fmla="*/ 3758 w 19236"/>
              <a:gd name="connsiteY164" fmla="*/ 1549 h 2980"/>
              <a:gd name="connsiteX165" fmla="*/ 3910 w 19236"/>
              <a:gd name="connsiteY165" fmla="*/ 1612 h 2980"/>
              <a:gd name="connsiteX166" fmla="*/ 3914 w 19236"/>
              <a:gd name="connsiteY166" fmla="*/ 1612 h 2980"/>
              <a:gd name="connsiteX167" fmla="*/ 3970 w 19236"/>
              <a:gd name="connsiteY167" fmla="*/ 1594 h 2980"/>
              <a:gd name="connsiteX168" fmla="*/ 3971 w 19236"/>
              <a:gd name="connsiteY168" fmla="*/ 1593 h 2980"/>
              <a:gd name="connsiteX169" fmla="*/ 4165 w 19236"/>
              <a:gd name="connsiteY169" fmla="*/ 1518 h 2980"/>
              <a:gd name="connsiteX170" fmla="*/ 4167 w 19236"/>
              <a:gd name="connsiteY170" fmla="*/ 1518 h 2980"/>
              <a:gd name="connsiteX171" fmla="*/ 4266 w 19236"/>
              <a:gd name="connsiteY171" fmla="*/ 1532 h 2980"/>
              <a:gd name="connsiteX172" fmla="*/ 4270 w 19236"/>
              <a:gd name="connsiteY172" fmla="*/ 1519 h 2980"/>
              <a:gd name="connsiteX173" fmla="*/ 4423 w 19236"/>
              <a:gd name="connsiteY173" fmla="*/ 1525 h 2980"/>
              <a:gd name="connsiteX174" fmla="*/ 4429 w 19236"/>
              <a:gd name="connsiteY174" fmla="*/ 1517 h 2980"/>
              <a:gd name="connsiteX175" fmla="*/ 4429 w 19236"/>
              <a:gd name="connsiteY175" fmla="*/ 1517 h 2980"/>
              <a:gd name="connsiteX176" fmla="*/ 4434 w 19236"/>
              <a:gd name="connsiteY176" fmla="*/ 1509 h 2980"/>
              <a:gd name="connsiteX177" fmla="*/ 4579 w 19236"/>
              <a:gd name="connsiteY177" fmla="*/ 1512 h 2980"/>
              <a:gd name="connsiteX178" fmla="*/ 4680 w 19236"/>
              <a:gd name="connsiteY178" fmla="*/ 1541 h 2980"/>
              <a:gd name="connsiteX179" fmla="*/ 4681 w 19236"/>
              <a:gd name="connsiteY179" fmla="*/ 1541 h 2980"/>
              <a:gd name="connsiteX180" fmla="*/ 4735 w 19236"/>
              <a:gd name="connsiteY180" fmla="*/ 1568 h 2980"/>
              <a:gd name="connsiteX181" fmla="*/ 4974 w 19236"/>
              <a:gd name="connsiteY181" fmla="*/ 1570 h 2980"/>
              <a:gd name="connsiteX182" fmla="*/ 4977 w 19236"/>
              <a:gd name="connsiteY182" fmla="*/ 1570 h 2980"/>
              <a:gd name="connsiteX183" fmla="*/ 5053 w 19236"/>
              <a:gd name="connsiteY183" fmla="*/ 1598 h 2980"/>
              <a:gd name="connsiteX184" fmla="*/ 5101 w 19236"/>
              <a:gd name="connsiteY184" fmla="*/ 1604 h 2980"/>
              <a:gd name="connsiteX185" fmla="*/ 5155 w 19236"/>
              <a:gd name="connsiteY185" fmla="*/ 1600 h 2980"/>
              <a:gd name="connsiteX186" fmla="*/ 5159 w 19236"/>
              <a:gd name="connsiteY186" fmla="*/ 1595 h 2980"/>
              <a:gd name="connsiteX187" fmla="*/ 5173 w 19236"/>
              <a:gd name="connsiteY187" fmla="*/ 1552 h 2980"/>
              <a:gd name="connsiteX188" fmla="*/ 5179 w 19236"/>
              <a:gd name="connsiteY188" fmla="*/ 1547 h 2980"/>
              <a:gd name="connsiteX189" fmla="*/ 5298 w 19236"/>
              <a:gd name="connsiteY189" fmla="*/ 1533 h 2980"/>
              <a:gd name="connsiteX190" fmla="*/ 5392 w 19236"/>
              <a:gd name="connsiteY190" fmla="*/ 1538 h 2980"/>
              <a:gd name="connsiteX191" fmla="*/ 5400 w 19236"/>
              <a:gd name="connsiteY191" fmla="*/ 1537 h 2980"/>
              <a:gd name="connsiteX192" fmla="*/ 5553 w 19236"/>
              <a:gd name="connsiteY192" fmla="*/ 1458 h 2980"/>
              <a:gd name="connsiteX193" fmla="*/ 5594 w 19236"/>
              <a:gd name="connsiteY193" fmla="*/ 1456 h 2980"/>
              <a:gd name="connsiteX194" fmla="*/ 5741 w 19236"/>
              <a:gd name="connsiteY194" fmla="*/ 1457 h 2980"/>
              <a:gd name="connsiteX195" fmla="*/ 5827 w 19236"/>
              <a:gd name="connsiteY195" fmla="*/ 1447 h 2980"/>
              <a:gd name="connsiteX196" fmla="*/ 5834 w 19236"/>
              <a:gd name="connsiteY196" fmla="*/ 1453 h 2980"/>
              <a:gd name="connsiteX197" fmla="*/ 5840 w 19236"/>
              <a:gd name="connsiteY197" fmla="*/ 1506 h 2980"/>
              <a:gd name="connsiteX198" fmla="*/ 5847 w 19236"/>
              <a:gd name="connsiteY198" fmla="*/ 1513 h 2980"/>
              <a:gd name="connsiteX199" fmla="*/ 6104 w 19236"/>
              <a:gd name="connsiteY199" fmla="*/ 1525 h 2980"/>
              <a:gd name="connsiteX200" fmla="*/ 6109 w 19236"/>
              <a:gd name="connsiteY200" fmla="*/ 1533 h 2980"/>
              <a:gd name="connsiteX201" fmla="*/ 6107 w 19236"/>
              <a:gd name="connsiteY201" fmla="*/ 1581 h 2980"/>
              <a:gd name="connsiteX202" fmla="*/ 6111 w 19236"/>
              <a:gd name="connsiteY202" fmla="*/ 1590 h 2980"/>
              <a:gd name="connsiteX203" fmla="*/ 6271 w 19236"/>
              <a:gd name="connsiteY203" fmla="*/ 1566 h 2980"/>
              <a:gd name="connsiteX204" fmla="*/ 6473 w 19236"/>
              <a:gd name="connsiteY204" fmla="*/ 1506 h 2980"/>
              <a:gd name="connsiteX205" fmla="*/ 6584 w 19236"/>
              <a:gd name="connsiteY205" fmla="*/ 1453 h 2980"/>
              <a:gd name="connsiteX206" fmla="*/ 6632 w 19236"/>
              <a:gd name="connsiteY206" fmla="*/ 1461 h 2980"/>
              <a:gd name="connsiteX207" fmla="*/ 6901 w 19236"/>
              <a:gd name="connsiteY207" fmla="*/ 1461 h 2980"/>
              <a:gd name="connsiteX208" fmla="*/ 6910 w 19236"/>
              <a:gd name="connsiteY208" fmla="*/ 1455 h 2980"/>
              <a:gd name="connsiteX209" fmla="*/ 7002 w 19236"/>
              <a:gd name="connsiteY209" fmla="*/ 1445 h 2980"/>
              <a:gd name="connsiteX210" fmla="*/ 6992 w 19236"/>
              <a:gd name="connsiteY210" fmla="*/ 1442 h 2980"/>
              <a:gd name="connsiteX211" fmla="*/ 7007 w 19236"/>
              <a:gd name="connsiteY211" fmla="*/ 1440 h 2980"/>
              <a:gd name="connsiteX212" fmla="*/ 7016 w 19236"/>
              <a:gd name="connsiteY212" fmla="*/ 1439 h 2980"/>
              <a:gd name="connsiteX213" fmla="*/ 7134 w 19236"/>
              <a:gd name="connsiteY213" fmla="*/ 1451 h 2980"/>
              <a:gd name="connsiteX214" fmla="*/ 7175 w 19236"/>
              <a:gd name="connsiteY214" fmla="*/ 1464 h 2980"/>
              <a:gd name="connsiteX215" fmla="*/ 7235 w 19236"/>
              <a:gd name="connsiteY215" fmla="*/ 1498 h 2980"/>
              <a:gd name="connsiteX216" fmla="*/ 7306 w 19236"/>
              <a:gd name="connsiteY216" fmla="*/ 1454 h 2980"/>
              <a:gd name="connsiteX217" fmla="*/ 7355 w 19236"/>
              <a:gd name="connsiteY217" fmla="*/ 1453 h 2980"/>
              <a:gd name="connsiteX218" fmla="*/ 7518 w 19236"/>
              <a:gd name="connsiteY218" fmla="*/ 1449 h 2980"/>
              <a:gd name="connsiteX219" fmla="*/ 7633 w 19236"/>
              <a:gd name="connsiteY219" fmla="*/ 1517 h 2980"/>
              <a:gd name="connsiteX220" fmla="*/ 7730 w 19236"/>
              <a:gd name="connsiteY220" fmla="*/ 1497 h 2980"/>
              <a:gd name="connsiteX221" fmla="*/ 7772 w 19236"/>
              <a:gd name="connsiteY221" fmla="*/ 1512 h 2980"/>
              <a:gd name="connsiteX222" fmla="*/ 7899 w 19236"/>
              <a:gd name="connsiteY222" fmla="*/ 1530 h 2980"/>
              <a:gd name="connsiteX223" fmla="*/ 8182 w 19236"/>
              <a:gd name="connsiteY223" fmla="*/ 1496 h 2980"/>
              <a:gd name="connsiteX224" fmla="*/ 8177 w 19236"/>
              <a:gd name="connsiteY224" fmla="*/ 1461 h 2980"/>
              <a:gd name="connsiteX225" fmla="*/ 8188 w 19236"/>
              <a:gd name="connsiteY225" fmla="*/ 1443 h 2980"/>
              <a:gd name="connsiteX226" fmla="*/ 8325 w 19236"/>
              <a:gd name="connsiteY226" fmla="*/ 1461 h 2980"/>
              <a:gd name="connsiteX227" fmla="*/ 8326 w 19236"/>
              <a:gd name="connsiteY227" fmla="*/ 1459 h 2980"/>
              <a:gd name="connsiteX228" fmla="*/ 8450 w 19236"/>
              <a:gd name="connsiteY228" fmla="*/ 1403 h 2980"/>
              <a:gd name="connsiteX229" fmla="*/ 8500 w 19236"/>
              <a:gd name="connsiteY229" fmla="*/ 1396 h 2980"/>
              <a:gd name="connsiteX230" fmla="*/ 8663 w 19236"/>
              <a:gd name="connsiteY230" fmla="*/ 1522 h 2980"/>
              <a:gd name="connsiteX231" fmla="*/ 8794 w 19236"/>
              <a:gd name="connsiteY231" fmla="*/ 1362 h 2980"/>
              <a:gd name="connsiteX232" fmla="*/ 8917 w 19236"/>
              <a:gd name="connsiteY232" fmla="*/ 1437 h 2980"/>
              <a:gd name="connsiteX233" fmla="*/ 8973 w 19236"/>
              <a:gd name="connsiteY233" fmla="*/ 1343 h 2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</a:cxnLst>
            <a:rect l="l" t="t" r="r" b="b"/>
            <a:pathLst>
              <a:path w="19236" h="2980">
                <a:moveTo>
                  <a:pt x="8973" y="1343"/>
                </a:moveTo>
                <a:lnTo>
                  <a:pt x="9114" y="1437"/>
                </a:lnTo>
                <a:lnTo>
                  <a:pt x="9218" y="1352"/>
                </a:lnTo>
                <a:lnTo>
                  <a:pt x="9397" y="1409"/>
                </a:lnTo>
                <a:lnTo>
                  <a:pt x="9566" y="1352"/>
                </a:lnTo>
                <a:lnTo>
                  <a:pt x="9848" y="1465"/>
                </a:lnTo>
                <a:lnTo>
                  <a:pt x="10008" y="1418"/>
                </a:lnTo>
                <a:lnTo>
                  <a:pt x="10121" y="1447"/>
                </a:lnTo>
                <a:lnTo>
                  <a:pt x="10376" y="1475"/>
                </a:lnTo>
                <a:lnTo>
                  <a:pt x="10583" y="1409"/>
                </a:lnTo>
                <a:lnTo>
                  <a:pt x="10780" y="1512"/>
                </a:lnTo>
                <a:lnTo>
                  <a:pt x="10864" y="1425"/>
                </a:lnTo>
                <a:lnTo>
                  <a:pt x="10866" y="1425"/>
                </a:lnTo>
                <a:cubicBezTo>
                  <a:pt x="10887" y="1435"/>
                  <a:pt x="10904" y="1446"/>
                  <a:pt x="10917" y="1459"/>
                </a:cubicBezTo>
                <a:cubicBezTo>
                  <a:pt x="10917" y="1460"/>
                  <a:pt x="10917" y="1461"/>
                  <a:pt x="10918" y="1461"/>
                </a:cubicBezTo>
                <a:cubicBezTo>
                  <a:pt x="10942" y="1503"/>
                  <a:pt x="11007" y="1452"/>
                  <a:pt x="11054" y="1443"/>
                </a:cubicBezTo>
                <a:cubicBezTo>
                  <a:pt x="11061" y="1441"/>
                  <a:pt x="11067" y="1451"/>
                  <a:pt x="11066" y="1461"/>
                </a:cubicBezTo>
                <a:lnTo>
                  <a:pt x="11060" y="1496"/>
                </a:lnTo>
                <a:cubicBezTo>
                  <a:pt x="11179" y="1418"/>
                  <a:pt x="11299" y="1489"/>
                  <a:pt x="11343" y="1530"/>
                </a:cubicBezTo>
                <a:lnTo>
                  <a:pt x="11471" y="1512"/>
                </a:lnTo>
                <a:cubicBezTo>
                  <a:pt x="11484" y="1503"/>
                  <a:pt x="11499" y="1498"/>
                  <a:pt x="11513" y="1497"/>
                </a:cubicBezTo>
                <a:cubicBezTo>
                  <a:pt x="11544" y="1493"/>
                  <a:pt x="11577" y="1505"/>
                  <a:pt x="11610" y="1517"/>
                </a:cubicBezTo>
                <a:cubicBezTo>
                  <a:pt x="11632" y="1477"/>
                  <a:pt x="11678" y="1459"/>
                  <a:pt x="11725" y="1449"/>
                </a:cubicBezTo>
                <a:cubicBezTo>
                  <a:pt x="11779" y="1436"/>
                  <a:pt x="11873" y="1447"/>
                  <a:pt x="11887" y="1453"/>
                </a:cubicBezTo>
                <a:cubicBezTo>
                  <a:pt x="11903" y="1459"/>
                  <a:pt x="11920" y="1456"/>
                  <a:pt x="11937" y="1454"/>
                </a:cubicBezTo>
                <a:cubicBezTo>
                  <a:pt x="11966" y="1449"/>
                  <a:pt x="11994" y="1445"/>
                  <a:pt x="12008" y="1498"/>
                </a:cubicBezTo>
                <a:cubicBezTo>
                  <a:pt x="12024" y="1484"/>
                  <a:pt x="12045" y="1472"/>
                  <a:pt x="12067" y="1464"/>
                </a:cubicBezTo>
                <a:cubicBezTo>
                  <a:pt x="12047" y="1411"/>
                  <a:pt x="12108" y="1451"/>
                  <a:pt x="12108" y="1451"/>
                </a:cubicBezTo>
                <a:cubicBezTo>
                  <a:pt x="12153" y="1440"/>
                  <a:pt x="12197" y="1437"/>
                  <a:pt x="12227" y="1439"/>
                </a:cubicBezTo>
                <a:cubicBezTo>
                  <a:pt x="12214" y="1432"/>
                  <a:pt x="12219" y="1427"/>
                  <a:pt x="12235" y="1440"/>
                </a:cubicBezTo>
                <a:cubicBezTo>
                  <a:pt x="12241" y="1440"/>
                  <a:pt x="12247" y="1441"/>
                  <a:pt x="12251" y="1442"/>
                </a:cubicBezTo>
                <a:cubicBezTo>
                  <a:pt x="12248" y="1444"/>
                  <a:pt x="12245" y="1445"/>
                  <a:pt x="12241" y="1445"/>
                </a:cubicBezTo>
                <a:cubicBezTo>
                  <a:pt x="12267" y="1463"/>
                  <a:pt x="12294" y="1474"/>
                  <a:pt x="12333" y="1455"/>
                </a:cubicBezTo>
                <a:cubicBezTo>
                  <a:pt x="12336" y="1457"/>
                  <a:pt x="12339" y="1459"/>
                  <a:pt x="12342" y="1461"/>
                </a:cubicBezTo>
                <a:cubicBezTo>
                  <a:pt x="12422" y="1517"/>
                  <a:pt x="12516" y="1481"/>
                  <a:pt x="12611" y="1461"/>
                </a:cubicBezTo>
                <a:cubicBezTo>
                  <a:pt x="12627" y="1458"/>
                  <a:pt x="12643" y="1455"/>
                  <a:pt x="12659" y="1453"/>
                </a:cubicBezTo>
                <a:cubicBezTo>
                  <a:pt x="12721" y="1446"/>
                  <a:pt x="12780" y="1484"/>
                  <a:pt x="12769" y="1506"/>
                </a:cubicBezTo>
                <a:cubicBezTo>
                  <a:pt x="12840" y="1512"/>
                  <a:pt x="12909" y="1542"/>
                  <a:pt x="12972" y="1566"/>
                </a:cubicBezTo>
                <a:cubicBezTo>
                  <a:pt x="13032" y="1589"/>
                  <a:pt x="13087" y="1607"/>
                  <a:pt x="13132" y="1590"/>
                </a:cubicBezTo>
                <a:cubicBezTo>
                  <a:pt x="13134" y="1589"/>
                  <a:pt x="13136" y="1585"/>
                  <a:pt x="13136" y="1581"/>
                </a:cubicBezTo>
                <a:lnTo>
                  <a:pt x="13134" y="1533"/>
                </a:lnTo>
                <a:cubicBezTo>
                  <a:pt x="13134" y="1529"/>
                  <a:pt x="13136" y="1525"/>
                  <a:pt x="13139" y="1525"/>
                </a:cubicBezTo>
                <a:cubicBezTo>
                  <a:pt x="13239" y="1510"/>
                  <a:pt x="13317" y="1500"/>
                  <a:pt x="13396" y="1513"/>
                </a:cubicBezTo>
                <a:cubicBezTo>
                  <a:pt x="13399" y="1514"/>
                  <a:pt x="13402" y="1511"/>
                  <a:pt x="13402" y="1506"/>
                </a:cubicBezTo>
                <a:lnTo>
                  <a:pt x="13409" y="1453"/>
                </a:lnTo>
                <a:cubicBezTo>
                  <a:pt x="13409" y="1449"/>
                  <a:pt x="13413" y="1446"/>
                  <a:pt x="13416" y="1447"/>
                </a:cubicBezTo>
                <a:cubicBezTo>
                  <a:pt x="13440" y="1454"/>
                  <a:pt x="13469" y="1456"/>
                  <a:pt x="13501" y="1457"/>
                </a:cubicBezTo>
                <a:cubicBezTo>
                  <a:pt x="13548" y="1458"/>
                  <a:pt x="13599" y="1455"/>
                  <a:pt x="13649" y="1456"/>
                </a:cubicBezTo>
                <a:cubicBezTo>
                  <a:pt x="13663" y="1456"/>
                  <a:pt x="13676" y="1456"/>
                  <a:pt x="13690" y="1458"/>
                </a:cubicBezTo>
                <a:cubicBezTo>
                  <a:pt x="13756" y="1463"/>
                  <a:pt x="13814" y="1481"/>
                  <a:pt x="13843" y="1537"/>
                </a:cubicBezTo>
                <a:cubicBezTo>
                  <a:pt x="13845" y="1540"/>
                  <a:pt x="13848" y="1541"/>
                  <a:pt x="13851" y="1538"/>
                </a:cubicBezTo>
                <a:cubicBezTo>
                  <a:pt x="13868" y="1518"/>
                  <a:pt x="13904" y="1523"/>
                  <a:pt x="13944" y="1533"/>
                </a:cubicBezTo>
                <a:cubicBezTo>
                  <a:pt x="13985" y="1542"/>
                  <a:pt x="14032" y="1555"/>
                  <a:pt x="14063" y="1547"/>
                </a:cubicBezTo>
                <a:cubicBezTo>
                  <a:pt x="14066" y="1546"/>
                  <a:pt x="14069" y="1548"/>
                  <a:pt x="14070" y="1552"/>
                </a:cubicBezTo>
                <a:lnTo>
                  <a:pt x="14083" y="1595"/>
                </a:lnTo>
                <a:cubicBezTo>
                  <a:pt x="14084" y="1598"/>
                  <a:pt x="14086" y="1599"/>
                  <a:pt x="14088" y="1600"/>
                </a:cubicBezTo>
                <a:cubicBezTo>
                  <a:pt x="14108" y="1604"/>
                  <a:pt x="14125" y="1604"/>
                  <a:pt x="14142" y="1604"/>
                </a:cubicBezTo>
                <a:cubicBezTo>
                  <a:pt x="14159" y="1603"/>
                  <a:pt x="14175" y="1601"/>
                  <a:pt x="14190" y="1598"/>
                </a:cubicBezTo>
                <a:cubicBezTo>
                  <a:pt x="14218" y="1591"/>
                  <a:pt x="14242" y="1581"/>
                  <a:pt x="14266" y="1570"/>
                </a:cubicBezTo>
                <a:cubicBezTo>
                  <a:pt x="14266" y="1570"/>
                  <a:pt x="14267" y="1570"/>
                  <a:pt x="14269" y="1570"/>
                </a:cubicBezTo>
                <a:cubicBezTo>
                  <a:pt x="14354" y="1616"/>
                  <a:pt x="14435" y="1600"/>
                  <a:pt x="14508" y="1568"/>
                </a:cubicBezTo>
                <a:cubicBezTo>
                  <a:pt x="14526" y="1559"/>
                  <a:pt x="14544" y="1550"/>
                  <a:pt x="14562" y="1541"/>
                </a:cubicBezTo>
                <a:cubicBezTo>
                  <a:pt x="14604" y="1524"/>
                  <a:pt x="14634" y="1517"/>
                  <a:pt x="14663" y="1512"/>
                </a:cubicBezTo>
                <a:cubicBezTo>
                  <a:pt x="14718" y="1503"/>
                  <a:pt x="14764" y="1502"/>
                  <a:pt x="14808" y="1509"/>
                </a:cubicBezTo>
                <a:cubicBezTo>
                  <a:pt x="14811" y="1510"/>
                  <a:pt x="14813" y="1513"/>
                  <a:pt x="14813" y="1517"/>
                </a:cubicBezTo>
                <a:lnTo>
                  <a:pt x="14813" y="1517"/>
                </a:lnTo>
                <a:cubicBezTo>
                  <a:pt x="14813" y="1522"/>
                  <a:pt x="14816" y="1525"/>
                  <a:pt x="14819" y="1525"/>
                </a:cubicBezTo>
                <a:cubicBezTo>
                  <a:pt x="14872" y="1521"/>
                  <a:pt x="14923" y="1520"/>
                  <a:pt x="14973" y="1519"/>
                </a:cubicBezTo>
                <a:cubicBezTo>
                  <a:pt x="14977" y="1519"/>
                  <a:pt x="14978" y="1526"/>
                  <a:pt x="14976" y="1532"/>
                </a:cubicBezTo>
                <a:cubicBezTo>
                  <a:pt x="14974" y="1535"/>
                  <a:pt x="15037" y="1499"/>
                  <a:pt x="15075" y="1518"/>
                </a:cubicBezTo>
                <a:cubicBezTo>
                  <a:pt x="15077" y="1518"/>
                  <a:pt x="15077" y="1518"/>
                  <a:pt x="15078" y="1518"/>
                </a:cubicBezTo>
                <a:cubicBezTo>
                  <a:pt x="15134" y="1506"/>
                  <a:pt x="15216" y="1542"/>
                  <a:pt x="15271" y="1593"/>
                </a:cubicBezTo>
                <a:cubicBezTo>
                  <a:pt x="15272" y="1593"/>
                  <a:pt x="15272" y="1594"/>
                  <a:pt x="15273" y="1594"/>
                </a:cubicBezTo>
                <a:lnTo>
                  <a:pt x="15329" y="1612"/>
                </a:lnTo>
                <a:cubicBezTo>
                  <a:pt x="15330" y="1613"/>
                  <a:pt x="15332" y="1613"/>
                  <a:pt x="15332" y="1612"/>
                </a:cubicBezTo>
                <a:cubicBezTo>
                  <a:pt x="15385" y="1587"/>
                  <a:pt x="15446" y="1568"/>
                  <a:pt x="15484" y="1549"/>
                </a:cubicBezTo>
                <a:cubicBezTo>
                  <a:pt x="15487" y="1548"/>
                  <a:pt x="15489" y="1549"/>
                  <a:pt x="15491" y="1553"/>
                </a:cubicBezTo>
                <a:cubicBezTo>
                  <a:pt x="15493" y="1559"/>
                  <a:pt x="15496" y="1564"/>
                  <a:pt x="15502" y="1570"/>
                </a:cubicBezTo>
                <a:cubicBezTo>
                  <a:pt x="15505" y="1572"/>
                  <a:pt x="15508" y="1572"/>
                  <a:pt x="15510" y="1568"/>
                </a:cubicBezTo>
                <a:cubicBezTo>
                  <a:pt x="15547" y="1513"/>
                  <a:pt x="15605" y="1518"/>
                  <a:pt x="15663" y="1535"/>
                </a:cubicBezTo>
                <a:cubicBezTo>
                  <a:pt x="15722" y="1553"/>
                  <a:pt x="15782" y="1583"/>
                  <a:pt x="15825" y="1576"/>
                </a:cubicBezTo>
                <a:cubicBezTo>
                  <a:pt x="15827" y="1575"/>
                  <a:pt x="15827" y="1575"/>
                  <a:pt x="15829" y="1575"/>
                </a:cubicBezTo>
                <a:cubicBezTo>
                  <a:pt x="15863" y="1557"/>
                  <a:pt x="15866" y="1537"/>
                  <a:pt x="15858" y="1515"/>
                </a:cubicBezTo>
                <a:cubicBezTo>
                  <a:pt x="15853" y="1505"/>
                  <a:pt x="15859" y="1491"/>
                  <a:pt x="15868" y="1494"/>
                </a:cubicBezTo>
                <a:cubicBezTo>
                  <a:pt x="15888" y="1499"/>
                  <a:pt x="15910" y="1499"/>
                  <a:pt x="15932" y="1496"/>
                </a:cubicBezTo>
                <a:cubicBezTo>
                  <a:pt x="15967" y="1490"/>
                  <a:pt x="16004" y="1476"/>
                  <a:pt x="16039" y="1459"/>
                </a:cubicBezTo>
                <a:cubicBezTo>
                  <a:pt x="16108" y="1427"/>
                  <a:pt x="16168" y="1389"/>
                  <a:pt x="16190" y="1406"/>
                </a:cubicBezTo>
                <a:cubicBezTo>
                  <a:pt x="16190" y="1406"/>
                  <a:pt x="16191" y="1407"/>
                  <a:pt x="16192" y="1407"/>
                </a:cubicBezTo>
                <a:cubicBezTo>
                  <a:pt x="16272" y="1416"/>
                  <a:pt x="16225" y="1484"/>
                  <a:pt x="16243" y="1531"/>
                </a:cubicBezTo>
                <a:cubicBezTo>
                  <a:pt x="16244" y="1534"/>
                  <a:pt x="16246" y="1534"/>
                  <a:pt x="16248" y="1534"/>
                </a:cubicBezTo>
                <a:cubicBezTo>
                  <a:pt x="16370" y="1515"/>
                  <a:pt x="16425" y="1533"/>
                  <a:pt x="16469" y="1590"/>
                </a:cubicBezTo>
                <a:cubicBezTo>
                  <a:pt x="16508" y="1642"/>
                  <a:pt x="16548" y="1688"/>
                  <a:pt x="16578" y="1678"/>
                </a:cubicBezTo>
                <a:cubicBezTo>
                  <a:pt x="16582" y="1677"/>
                  <a:pt x="16582" y="1669"/>
                  <a:pt x="16579" y="1666"/>
                </a:cubicBezTo>
                <a:lnTo>
                  <a:pt x="16555" y="1643"/>
                </a:lnTo>
                <a:cubicBezTo>
                  <a:pt x="16551" y="1640"/>
                  <a:pt x="16552" y="1632"/>
                  <a:pt x="16556" y="1631"/>
                </a:cubicBezTo>
                <a:cubicBezTo>
                  <a:pt x="16564" y="1628"/>
                  <a:pt x="16573" y="1627"/>
                  <a:pt x="16582" y="1627"/>
                </a:cubicBezTo>
                <a:cubicBezTo>
                  <a:pt x="16631" y="1626"/>
                  <a:pt x="16682" y="1660"/>
                  <a:pt x="16727" y="1687"/>
                </a:cubicBezTo>
                <a:cubicBezTo>
                  <a:pt x="16781" y="1720"/>
                  <a:pt x="16825" y="1743"/>
                  <a:pt x="16835" y="1673"/>
                </a:cubicBezTo>
                <a:cubicBezTo>
                  <a:pt x="16835" y="1672"/>
                  <a:pt x="16835" y="1671"/>
                  <a:pt x="16835" y="1670"/>
                </a:cubicBezTo>
                <a:lnTo>
                  <a:pt x="16828" y="1616"/>
                </a:lnTo>
                <a:cubicBezTo>
                  <a:pt x="16827" y="1611"/>
                  <a:pt x="16830" y="1607"/>
                  <a:pt x="16834" y="1608"/>
                </a:cubicBezTo>
                <a:cubicBezTo>
                  <a:pt x="17019" y="1696"/>
                  <a:pt x="16913" y="1582"/>
                  <a:pt x="17109" y="1665"/>
                </a:cubicBezTo>
                <a:lnTo>
                  <a:pt x="17106" y="1676"/>
                </a:lnTo>
                <a:cubicBezTo>
                  <a:pt x="17192" y="1666"/>
                  <a:pt x="17238" y="1747"/>
                  <a:pt x="17282" y="1653"/>
                </a:cubicBezTo>
                <a:cubicBezTo>
                  <a:pt x="17283" y="1649"/>
                  <a:pt x="17282" y="1644"/>
                  <a:pt x="17279" y="1643"/>
                </a:cubicBezTo>
                <a:cubicBezTo>
                  <a:pt x="17279" y="1643"/>
                  <a:pt x="17373" y="1634"/>
                  <a:pt x="17483" y="1644"/>
                </a:cubicBezTo>
                <a:cubicBezTo>
                  <a:pt x="17496" y="1635"/>
                  <a:pt x="17550" y="1621"/>
                  <a:pt x="17565" y="1644"/>
                </a:cubicBezTo>
                <a:cubicBezTo>
                  <a:pt x="17568" y="1600"/>
                  <a:pt x="17632" y="1593"/>
                  <a:pt x="17702" y="1597"/>
                </a:cubicBezTo>
                <a:cubicBezTo>
                  <a:pt x="17772" y="1602"/>
                  <a:pt x="17824" y="1671"/>
                  <a:pt x="17847" y="1709"/>
                </a:cubicBezTo>
                <a:cubicBezTo>
                  <a:pt x="17898" y="1642"/>
                  <a:pt x="18008" y="1681"/>
                  <a:pt x="18009" y="1673"/>
                </a:cubicBezTo>
                <a:cubicBezTo>
                  <a:pt x="18029" y="1570"/>
                  <a:pt x="18122" y="1487"/>
                  <a:pt x="18135" y="1510"/>
                </a:cubicBezTo>
                <a:cubicBezTo>
                  <a:pt x="18147" y="1531"/>
                  <a:pt x="18158" y="1539"/>
                  <a:pt x="18171" y="1569"/>
                </a:cubicBezTo>
                <a:cubicBezTo>
                  <a:pt x="18173" y="1575"/>
                  <a:pt x="18179" y="1577"/>
                  <a:pt x="18183" y="1573"/>
                </a:cubicBezTo>
                <a:cubicBezTo>
                  <a:pt x="18229" y="1530"/>
                  <a:pt x="18268" y="1530"/>
                  <a:pt x="18312" y="1539"/>
                </a:cubicBezTo>
                <a:cubicBezTo>
                  <a:pt x="18353" y="1548"/>
                  <a:pt x="18449" y="1596"/>
                  <a:pt x="18478" y="1634"/>
                </a:cubicBezTo>
                <a:cubicBezTo>
                  <a:pt x="18482" y="1638"/>
                  <a:pt x="18487" y="1638"/>
                  <a:pt x="18490" y="1634"/>
                </a:cubicBezTo>
                <a:cubicBezTo>
                  <a:pt x="18540" y="1559"/>
                  <a:pt x="18962" y="1609"/>
                  <a:pt x="19223" y="1681"/>
                </a:cubicBezTo>
                <a:lnTo>
                  <a:pt x="19223" y="1919"/>
                </a:lnTo>
                <a:lnTo>
                  <a:pt x="19194" y="0"/>
                </a:lnTo>
                <a:lnTo>
                  <a:pt x="19236" y="2950"/>
                </a:lnTo>
                <a:lnTo>
                  <a:pt x="0" y="2980"/>
                </a:lnTo>
                <a:lnTo>
                  <a:pt x="20" y="2153"/>
                </a:lnTo>
                <a:lnTo>
                  <a:pt x="20" y="1919"/>
                </a:lnTo>
                <a:lnTo>
                  <a:pt x="20" y="1681"/>
                </a:lnTo>
                <a:cubicBezTo>
                  <a:pt x="281" y="1609"/>
                  <a:pt x="703" y="1559"/>
                  <a:pt x="753" y="1634"/>
                </a:cubicBezTo>
                <a:cubicBezTo>
                  <a:pt x="756" y="1638"/>
                  <a:pt x="761" y="1638"/>
                  <a:pt x="764" y="1634"/>
                </a:cubicBezTo>
                <a:cubicBezTo>
                  <a:pt x="793" y="1596"/>
                  <a:pt x="889" y="1548"/>
                  <a:pt x="931" y="1539"/>
                </a:cubicBezTo>
                <a:cubicBezTo>
                  <a:pt x="975" y="1530"/>
                  <a:pt x="1014" y="1530"/>
                  <a:pt x="1060" y="1573"/>
                </a:cubicBezTo>
                <a:cubicBezTo>
                  <a:pt x="1064" y="1577"/>
                  <a:pt x="1069" y="1575"/>
                  <a:pt x="1072" y="1569"/>
                </a:cubicBezTo>
                <a:cubicBezTo>
                  <a:pt x="1085" y="1539"/>
                  <a:pt x="1096" y="1531"/>
                  <a:pt x="1108" y="1510"/>
                </a:cubicBezTo>
                <a:cubicBezTo>
                  <a:pt x="1121" y="1487"/>
                  <a:pt x="1214" y="1570"/>
                  <a:pt x="1234" y="1673"/>
                </a:cubicBezTo>
                <a:cubicBezTo>
                  <a:pt x="1235" y="1681"/>
                  <a:pt x="1344" y="1642"/>
                  <a:pt x="1395" y="1709"/>
                </a:cubicBezTo>
                <a:cubicBezTo>
                  <a:pt x="1419" y="1671"/>
                  <a:pt x="1471" y="1602"/>
                  <a:pt x="1541" y="1597"/>
                </a:cubicBezTo>
                <a:cubicBezTo>
                  <a:pt x="1610" y="1593"/>
                  <a:pt x="1674" y="1600"/>
                  <a:pt x="1678" y="1644"/>
                </a:cubicBezTo>
                <a:cubicBezTo>
                  <a:pt x="1693" y="1621"/>
                  <a:pt x="1747" y="1635"/>
                  <a:pt x="1759" y="1644"/>
                </a:cubicBezTo>
                <a:cubicBezTo>
                  <a:pt x="1870" y="1634"/>
                  <a:pt x="1964" y="1643"/>
                  <a:pt x="1964" y="1643"/>
                </a:cubicBezTo>
                <a:cubicBezTo>
                  <a:pt x="1961" y="1644"/>
                  <a:pt x="1960" y="1649"/>
                  <a:pt x="1961" y="1653"/>
                </a:cubicBezTo>
                <a:cubicBezTo>
                  <a:pt x="2005" y="1747"/>
                  <a:pt x="2050" y="1666"/>
                  <a:pt x="2136" y="1676"/>
                </a:cubicBezTo>
                <a:lnTo>
                  <a:pt x="2133" y="1665"/>
                </a:lnTo>
                <a:cubicBezTo>
                  <a:pt x="2330" y="1582"/>
                  <a:pt x="2224" y="1696"/>
                  <a:pt x="2409" y="1608"/>
                </a:cubicBezTo>
                <a:cubicBezTo>
                  <a:pt x="2412" y="1607"/>
                  <a:pt x="2415" y="1611"/>
                  <a:pt x="2415" y="1616"/>
                </a:cubicBezTo>
                <a:lnTo>
                  <a:pt x="2407" y="1670"/>
                </a:lnTo>
                <a:cubicBezTo>
                  <a:pt x="2407" y="1671"/>
                  <a:pt x="2407" y="1672"/>
                  <a:pt x="2407" y="1673"/>
                </a:cubicBezTo>
                <a:cubicBezTo>
                  <a:pt x="2418" y="1743"/>
                  <a:pt x="2461" y="1720"/>
                  <a:pt x="2516" y="1687"/>
                </a:cubicBezTo>
                <a:cubicBezTo>
                  <a:pt x="2560" y="1660"/>
                  <a:pt x="2612" y="1626"/>
                  <a:pt x="2661" y="1627"/>
                </a:cubicBezTo>
                <a:cubicBezTo>
                  <a:pt x="2670" y="1627"/>
                  <a:pt x="2678" y="1628"/>
                  <a:pt x="2686" y="1631"/>
                </a:cubicBezTo>
                <a:cubicBezTo>
                  <a:pt x="2690" y="1632"/>
                  <a:pt x="2692" y="1640"/>
                  <a:pt x="2688" y="1643"/>
                </a:cubicBezTo>
                <a:lnTo>
                  <a:pt x="2663" y="1666"/>
                </a:lnTo>
                <a:cubicBezTo>
                  <a:pt x="2660" y="1669"/>
                  <a:pt x="2661" y="1677"/>
                  <a:pt x="2665" y="1678"/>
                </a:cubicBezTo>
                <a:cubicBezTo>
                  <a:pt x="2695" y="1688"/>
                  <a:pt x="2734" y="1642"/>
                  <a:pt x="2774" y="1590"/>
                </a:cubicBezTo>
                <a:cubicBezTo>
                  <a:pt x="2817" y="1533"/>
                  <a:pt x="2873" y="1515"/>
                  <a:pt x="2994" y="1534"/>
                </a:cubicBezTo>
                <a:cubicBezTo>
                  <a:pt x="2996" y="1534"/>
                  <a:pt x="2998" y="1534"/>
                  <a:pt x="2999" y="1531"/>
                </a:cubicBezTo>
                <a:cubicBezTo>
                  <a:pt x="3017" y="1484"/>
                  <a:pt x="2970" y="1416"/>
                  <a:pt x="3051" y="1407"/>
                </a:cubicBezTo>
                <a:cubicBezTo>
                  <a:pt x="3052" y="1407"/>
                  <a:pt x="3052" y="1406"/>
                  <a:pt x="3053" y="1406"/>
                </a:cubicBezTo>
                <a:cubicBezTo>
                  <a:pt x="3075" y="1389"/>
                  <a:pt x="3135" y="1427"/>
                  <a:pt x="3203" y="1459"/>
                </a:cubicBezTo>
                <a:cubicBezTo>
                  <a:pt x="3238" y="1476"/>
                  <a:pt x="3276" y="1490"/>
                  <a:pt x="3311" y="1496"/>
                </a:cubicBezTo>
                <a:cubicBezTo>
                  <a:pt x="3333" y="1499"/>
                  <a:pt x="3355" y="1499"/>
                  <a:pt x="3375" y="1494"/>
                </a:cubicBezTo>
                <a:cubicBezTo>
                  <a:pt x="3384" y="1491"/>
                  <a:pt x="3389" y="1505"/>
                  <a:pt x="3385" y="1515"/>
                </a:cubicBezTo>
                <a:cubicBezTo>
                  <a:pt x="3377" y="1537"/>
                  <a:pt x="3380" y="1557"/>
                  <a:pt x="3414" y="1575"/>
                </a:cubicBezTo>
                <a:cubicBezTo>
                  <a:pt x="3415" y="1575"/>
                  <a:pt x="3416" y="1575"/>
                  <a:pt x="3417" y="1576"/>
                </a:cubicBezTo>
                <a:cubicBezTo>
                  <a:pt x="3461" y="1583"/>
                  <a:pt x="3521" y="1553"/>
                  <a:pt x="3580" y="1535"/>
                </a:cubicBezTo>
                <a:cubicBezTo>
                  <a:pt x="3638" y="1518"/>
                  <a:pt x="3695" y="1513"/>
                  <a:pt x="3733" y="1568"/>
                </a:cubicBezTo>
                <a:cubicBezTo>
                  <a:pt x="3735" y="1572"/>
                  <a:pt x="3738" y="1572"/>
                  <a:pt x="3740" y="1570"/>
                </a:cubicBezTo>
                <a:cubicBezTo>
                  <a:pt x="3746" y="1564"/>
                  <a:pt x="3750" y="1559"/>
                  <a:pt x="3752" y="1553"/>
                </a:cubicBezTo>
                <a:cubicBezTo>
                  <a:pt x="3753" y="1549"/>
                  <a:pt x="3756" y="1548"/>
                  <a:pt x="3758" y="1549"/>
                </a:cubicBezTo>
                <a:cubicBezTo>
                  <a:pt x="3796" y="1568"/>
                  <a:pt x="3858" y="1587"/>
                  <a:pt x="3910" y="1612"/>
                </a:cubicBezTo>
                <a:cubicBezTo>
                  <a:pt x="3911" y="1613"/>
                  <a:pt x="3912" y="1613"/>
                  <a:pt x="3914" y="1612"/>
                </a:cubicBezTo>
                <a:lnTo>
                  <a:pt x="3970" y="1594"/>
                </a:lnTo>
                <a:cubicBezTo>
                  <a:pt x="3970" y="1594"/>
                  <a:pt x="3971" y="1593"/>
                  <a:pt x="3971" y="1593"/>
                </a:cubicBezTo>
                <a:cubicBezTo>
                  <a:pt x="4027" y="1542"/>
                  <a:pt x="4109" y="1506"/>
                  <a:pt x="4165" y="1518"/>
                </a:cubicBezTo>
                <a:cubicBezTo>
                  <a:pt x="4165" y="1518"/>
                  <a:pt x="4166" y="1518"/>
                  <a:pt x="4167" y="1518"/>
                </a:cubicBezTo>
                <a:cubicBezTo>
                  <a:pt x="4206" y="1499"/>
                  <a:pt x="4268" y="1535"/>
                  <a:pt x="4266" y="1532"/>
                </a:cubicBezTo>
                <a:cubicBezTo>
                  <a:pt x="4264" y="1526"/>
                  <a:pt x="4266" y="1519"/>
                  <a:pt x="4270" y="1519"/>
                </a:cubicBezTo>
                <a:cubicBezTo>
                  <a:pt x="4320" y="1520"/>
                  <a:pt x="4371" y="1521"/>
                  <a:pt x="4423" y="1525"/>
                </a:cubicBezTo>
                <a:cubicBezTo>
                  <a:pt x="4427" y="1525"/>
                  <a:pt x="4429" y="1522"/>
                  <a:pt x="4429" y="1517"/>
                </a:cubicBezTo>
                <a:lnTo>
                  <a:pt x="4429" y="1517"/>
                </a:lnTo>
                <a:cubicBezTo>
                  <a:pt x="4429" y="1513"/>
                  <a:pt x="4432" y="1510"/>
                  <a:pt x="4434" y="1509"/>
                </a:cubicBezTo>
                <a:cubicBezTo>
                  <a:pt x="4478" y="1502"/>
                  <a:pt x="4524" y="1503"/>
                  <a:pt x="4579" y="1512"/>
                </a:cubicBezTo>
                <a:cubicBezTo>
                  <a:pt x="4608" y="1517"/>
                  <a:pt x="4639" y="1524"/>
                  <a:pt x="4680" y="1541"/>
                </a:cubicBezTo>
                <a:cubicBezTo>
                  <a:pt x="4680" y="1541"/>
                  <a:pt x="4680" y="1541"/>
                  <a:pt x="4681" y="1541"/>
                </a:cubicBezTo>
                <a:cubicBezTo>
                  <a:pt x="4699" y="1550"/>
                  <a:pt x="4716" y="1559"/>
                  <a:pt x="4735" y="1568"/>
                </a:cubicBezTo>
                <a:cubicBezTo>
                  <a:pt x="4808" y="1600"/>
                  <a:pt x="4888" y="1616"/>
                  <a:pt x="4974" y="1570"/>
                </a:cubicBezTo>
                <a:cubicBezTo>
                  <a:pt x="4975" y="1570"/>
                  <a:pt x="4976" y="1570"/>
                  <a:pt x="4977" y="1570"/>
                </a:cubicBezTo>
                <a:cubicBezTo>
                  <a:pt x="5000" y="1581"/>
                  <a:pt x="5025" y="1591"/>
                  <a:pt x="5053" y="1598"/>
                </a:cubicBezTo>
                <a:cubicBezTo>
                  <a:pt x="5068" y="1601"/>
                  <a:pt x="5083" y="1603"/>
                  <a:pt x="5101" y="1604"/>
                </a:cubicBezTo>
                <a:cubicBezTo>
                  <a:pt x="5117" y="1604"/>
                  <a:pt x="5135" y="1604"/>
                  <a:pt x="5155" y="1600"/>
                </a:cubicBezTo>
                <a:cubicBezTo>
                  <a:pt x="5157" y="1599"/>
                  <a:pt x="5159" y="1598"/>
                  <a:pt x="5159" y="1595"/>
                </a:cubicBezTo>
                <a:lnTo>
                  <a:pt x="5173" y="1552"/>
                </a:lnTo>
                <a:cubicBezTo>
                  <a:pt x="5174" y="1548"/>
                  <a:pt x="5177" y="1546"/>
                  <a:pt x="5179" y="1547"/>
                </a:cubicBezTo>
                <a:cubicBezTo>
                  <a:pt x="5211" y="1555"/>
                  <a:pt x="5257" y="1542"/>
                  <a:pt x="5298" y="1533"/>
                </a:cubicBezTo>
                <a:cubicBezTo>
                  <a:pt x="5338" y="1523"/>
                  <a:pt x="5374" y="1518"/>
                  <a:pt x="5392" y="1538"/>
                </a:cubicBezTo>
                <a:cubicBezTo>
                  <a:pt x="5394" y="1541"/>
                  <a:pt x="5398" y="1540"/>
                  <a:pt x="5400" y="1537"/>
                </a:cubicBezTo>
                <a:cubicBezTo>
                  <a:pt x="5429" y="1481"/>
                  <a:pt x="5486" y="1463"/>
                  <a:pt x="5553" y="1458"/>
                </a:cubicBezTo>
                <a:cubicBezTo>
                  <a:pt x="5566" y="1456"/>
                  <a:pt x="5580" y="1456"/>
                  <a:pt x="5594" y="1456"/>
                </a:cubicBezTo>
                <a:cubicBezTo>
                  <a:pt x="5643" y="1455"/>
                  <a:pt x="5695" y="1458"/>
                  <a:pt x="5741" y="1457"/>
                </a:cubicBezTo>
                <a:cubicBezTo>
                  <a:pt x="5773" y="1456"/>
                  <a:pt x="5803" y="1454"/>
                  <a:pt x="5827" y="1447"/>
                </a:cubicBezTo>
                <a:cubicBezTo>
                  <a:pt x="5830" y="1446"/>
                  <a:pt x="5833" y="1449"/>
                  <a:pt x="5834" y="1453"/>
                </a:cubicBezTo>
                <a:lnTo>
                  <a:pt x="5840" y="1506"/>
                </a:lnTo>
                <a:cubicBezTo>
                  <a:pt x="5841" y="1511"/>
                  <a:pt x="5844" y="1514"/>
                  <a:pt x="5847" y="1513"/>
                </a:cubicBezTo>
                <a:cubicBezTo>
                  <a:pt x="5925" y="1500"/>
                  <a:pt x="6004" y="1510"/>
                  <a:pt x="6104" y="1525"/>
                </a:cubicBezTo>
                <a:cubicBezTo>
                  <a:pt x="6107" y="1525"/>
                  <a:pt x="6109" y="1529"/>
                  <a:pt x="6109" y="1533"/>
                </a:cubicBezTo>
                <a:lnTo>
                  <a:pt x="6107" y="1581"/>
                </a:lnTo>
                <a:cubicBezTo>
                  <a:pt x="6107" y="1585"/>
                  <a:pt x="6108" y="1589"/>
                  <a:pt x="6111" y="1590"/>
                </a:cubicBezTo>
                <a:cubicBezTo>
                  <a:pt x="6156" y="1607"/>
                  <a:pt x="6210" y="1589"/>
                  <a:pt x="6271" y="1566"/>
                </a:cubicBezTo>
                <a:cubicBezTo>
                  <a:pt x="6333" y="1542"/>
                  <a:pt x="6402" y="1512"/>
                  <a:pt x="6473" y="1506"/>
                </a:cubicBezTo>
                <a:cubicBezTo>
                  <a:pt x="6462" y="1484"/>
                  <a:pt x="6521" y="1446"/>
                  <a:pt x="6584" y="1453"/>
                </a:cubicBezTo>
                <a:cubicBezTo>
                  <a:pt x="6600" y="1455"/>
                  <a:pt x="6615" y="1458"/>
                  <a:pt x="6632" y="1461"/>
                </a:cubicBezTo>
                <a:cubicBezTo>
                  <a:pt x="6726" y="1481"/>
                  <a:pt x="6821" y="1517"/>
                  <a:pt x="6901" y="1461"/>
                </a:cubicBezTo>
                <a:cubicBezTo>
                  <a:pt x="6904" y="1459"/>
                  <a:pt x="6906" y="1457"/>
                  <a:pt x="6910" y="1455"/>
                </a:cubicBezTo>
                <a:cubicBezTo>
                  <a:pt x="6949" y="1474"/>
                  <a:pt x="6976" y="1463"/>
                  <a:pt x="7002" y="1445"/>
                </a:cubicBezTo>
                <a:cubicBezTo>
                  <a:pt x="6998" y="1445"/>
                  <a:pt x="6995" y="1444"/>
                  <a:pt x="6992" y="1442"/>
                </a:cubicBezTo>
                <a:cubicBezTo>
                  <a:pt x="6996" y="1441"/>
                  <a:pt x="7002" y="1440"/>
                  <a:pt x="7007" y="1440"/>
                </a:cubicBezTo>
                <a:cubicBezTo>
                  <a:pt x="7024" y="1427"/>
                  <a:pt x="7029" y="1432"/>
                  <a:pt x="7016" y="1439"/>
                </a:cubicBezTo>
                <a:cubicBezTo>
                  <a:pt x="7045" y="1437"/>
                  <a:pt x="7090" y="1440"/>
                  <a:pt x="7134" y="1451"/>
                </a:cubicBezTo>
                <a:cubicBezTo>
                  <a:pt x="7134" y="1451"/>
                  <a:pt x="7195" y="1411"/>
                  <a:pt x="7175" y="1464"/>
                </a:cubicBezTo>
                <a:cubicBezTo>
                  <a:pt x="7198" y="1472"/>
                  <a:pt x="7219" y="1484"/>
                  <a:pt x="7235" y="1498"/>
                </a:cubicBezTo>
                <a:cubicBezTo>
                  <a:pt x="7249" y="1445"/>
                  <a:pt x="7277" y="1449"/>
                  <a:pt x="7306" y="1454"/>
                </a:cubicBezTo>
                <a:cubicBezTo>
                  <a:pt x="7322" y="1456"/>
                  <a:pt x="7340" y="1459"/>
                  <a:pt x="7355" y="1453"/>
                </a:cubicBezTo>
                <a:cubicBezTo>
                  <a:pt x="7369" y="1447"/>
                  <a:pt x="7463" y="1436"/>
                  <a:pt x="7518" y="1449"/>
                </a:cubicBezTo>
                <a:cubicBezTo>
                  <a:pt x="7564" y="1459"/>
                  <a:pt x="7611" y="1477"/>
                  <a:pt x="7633" y="1517"/>
                </a:cubicBezTo>
                <a:cubicBezTo>
                  <a:pt x="7665" y="1505"/>
                  <a:pt x="7698" y="1493"/>
                  <a:pt x="7730" y="1497"/>
                </a:cubicBezTo>
                <a:cubicBezTo>
                  <a:pt x="7744" y="1498"/>
                  <a:pt x="7758" y="1503"/>
                  <a:pt x="7772" y="1512"/>
                </a:cubicBezTo>
                <a:lnTo>
                  <a:pt x="7899" y="1530"/>
                </a:lnTo>
                <a:cubicBezTo>
                  <a:pt x="7944" y="1489"/>
                  <a:pt x="8063" y="1418"/>
                  <a:pt x="8182" y="1496"/>
                </a:cubicBezTo>
                <a:lnTo>
                  <a:pt x="8177" y="1461"/>
                </a:lnTo>
                <a:cubicBezTo>
                  <a:pt x="8175" y="1451"/>
                  <a:pt x="8181" y="1441"/>
                  <a:pt x="8188" y="1443"/>
                </a:cubicBezTo>
                <a:cubicBezTo>
                  <a:pt x="8235" y="1452"/>
                  <a:pt x="8300" y="1503"/>
                  <a:pt x="8325" y="1461"/>
                </a:cubicBezTo>
                <a:cubicBezTo>
                  <a:pt x="8325" y="1461"/>
                  <a:pt x="8325" y="1460"/>
                  <a:pt x="8326" y="1459"/>
                </a:cubicBezTo>
                <a:cubicBezTo>
                  <a:pt x="8351" y="1432"/>
                  <a:pt x="8395" y="1415"/>
                  <a:pt x="8450" y="1403"/>
                </a:cubicBezTo>
                <a:lnTo>
                  <a:pt x="8500" y="1396"/>
                </a:lnTo>
                <a:lnTo>
                  <a:pt x="8663" y="1522"/>
                </a:lnTo>
                <a:lnTo>
                  <a:pt x="8794" y="1362"/>
                </a:lnTo>
                <a:lnTo>
                  <a:pt x="8917" y="1437"/>
                </a:lnTo>
                <a:lnTo>
                  <a:pt x="8973" y="134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406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ea typeface="汉仪书宋二简"/>
              <a:cs typeface="汉仪书宋二简" panose="02010600000101010101" charset="-122"/>
            </a:endParaRPr>
          </a:p>
        </p:txBody>
      </p:sp>
      <p:pic>
        <p:nvPicPr>
          <p:cNvPr id="2097183" name="图片 9" descr="黑白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11039022" y="4761865"/>
            <a:ext cx="1155700" cy="2096135"/>
          </a:xfrm>
          <a:custGeom>
            <a:gdLst>
              <a:gd name="connsiteX0" fmla="*/ 0 w 3783377"/>
              <a:gd name="connsiteY0" fmla="*/ 0 h 6858000"/>
              <a:gd name="connsiteX1" fmla="*/ 3783377 w 3783377"/>
              <a:gd name="connsiteY1" fmla="*/ 0 h 6858000"/>
              <a:gd name="connsiteX2" fmla="*/ 3783377 w 3783377"/>
              <a:gd name="connsiteY2" fmla="*/ 6858000 h 6858000"/>
              <a:gd name="connsiteX3" fmla="*/ 0 w 3783377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377" h="6858000">
                <a:moveTo>
                  <a:pt x="0" y="0"/>
                </a:moveTo>
                <a:lnTo>
                  <a:pt x="3783377" y="0"/>
                </a:lnTo>
                <a:lnTo>
                  <a:pt x="378337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汉仪书宋二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85" name="图片 9" descr="地上站着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6000"/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8" name="任意多边形: 形状 22"/>
          <p:cNvSpPr/>
          <p:nvPr>
            <p:custDataLst>
              <p:tags r:id="rId3"/>
            </p:custDataLst>
          </p:nvPr>
        </p:nvSpPr>
        <p:spPr>
          <a:xfrm>
            <a:off x="-22860" y="4965700"/>
            <a:ext cx="12214860" cy="1892300"/>
          </a:xfrm>
          <a:custGeom>
            <a:gdLst>
              <a:gd name="connsiteX0" fmla="*/ 8973 w 19236"/>
              <a:gd name="connsiteY0" fmla="*/ 1343 h 2980"/>
              <a:gd name="connsiteX1" fmla="*/ 9114 w 19236"/>
              <a:gd name="connsiteY1" fmla="*/ 1437 h 2980"/>
              <a:gd name="connsiteX2" fmla="*/ 9218 w 19236"/>
              <a:gd name="connsiteY2" fmla="*/ 1352 h 2980"/>
              <a:gd name="connsiteX3" fmla="*/ 9397 w 19236"/>
              <a:gd name="connsiteY3" fmla="*/ 1409 h 2980"/>
              <a:gd name="connsiteX4" fmla="*/ 9566 w 19236"/>
              <a:gd name="connsiteY4" fmla="*/ 1352 h 2980"/>
              <a:gd name="connsiteX5" fmla="*/ 9848 w 19236"/>
              <a:gd name="connsiteY5" fmla="*/ 1465 h 2980"/>
              <a:gd name="connsiteX6" fmla="*/ 10008 w 19236"/>
              <a:gd name="connsiteY6" fmla="*/ 1418 h 2980"/>
              <a:gd name="connsiteX7" fmla="*/ 10121 w 19236"/>
              <a:gd name="connsiteY7" fmla="*/ 1447 h 2980"/>
              <a:gd name="connsiteX8" fmla="*/ 10376 w 19236"/>
              <a:gd name="connsiteY8" fmla="*/ 1475 h 2980"/>
              <a:gd name="connsiteX9" fmla="*/ 10583 w 19236"/>
              <a:gd name="connsiteY9" fmla="*/ 1409 h 2980"/>
              <a:gd name="connsiteX10" fmla="*/ 10780 w 19236"/>
              <a:gd name="connsiteY10" fmla="*/ 1512 h 2980"/>
              <a:gd name="connsiteX11" fmla="*/ 10864 w 19236"/>
              <a:gd name="connsiteY11" fmla="*/ 1425 h 2980"/>
              <a:gd name="connsiteX12" fmla="*/ 10866 w 19236"/>
              <a:gd name="connsiteY12" fmla="*/ 1425 h 2980"/>
              <a:gd name="connsiteX13" fmla="*/ 10917 w 19236"/>
              <a:gd name="connsiteY13" fmla="*/ 1459 h 2980"/>
              <a:gd name="connsiteX14" fmla="*/ 10918 w 19236"/>
              <a:gd name="connsiteY14" fmla="*/ 1461 h 2980"/>
              <a:gd name="connsiteX15" fmla="*/ 11054 w 19236"/>
              <a:gd name="connsiteY15" fmla="*/ 1443 h 2980"/>
              <a:gd name="connsiteX16" fmla="*/ 11066 w 19236"/>
              <a:gd name="connsiteY16" fmla="*/ 1461 h 2980"/>
              <a:gd name="connsiteX17" fmla="*/ 11060 w 19236"/>
              <a:gd name="connsiteY17" fmla="*/ 1496 h 2980"/>
              <a:gd name="connsiteX18" fmla="*/ 11343 w 19236"/>
              <a:gd name="connsiteY18" fmla="*/ 1530 h 2980"/>
              <a:gd name="connsiteX19" fmla="*/ 11471 w 19236"/>
              <a:gd name="connsiteY19" fmla="*/ 1512 h 2980"/>
              <a:gd name="connsiteX20" fmla="*/ 11513 w 19236"/>
              <a:gd name="connsiteY20" fmla="*/ 1497 h 2980"/>
              <a:gd name="connsiteX21" fmla="*/ 11610 w 19236"/>
              <a:gd name="connsiteY21" fmla="*/ 1517 h 2980"/>
              <a:gd name="connsiteX22" fmla="*/ 11725 w 19236"/>
              <a:gd name="connsiteY22" fmla="*/ 1449 h 2980"/>
              <a:gd name="connsiteX23" fmla="*/ 11887 w 19236"/>
              <a:gd name="connsiteY23" fmla="*/ 1453 h 2980"/>
              <a:gd name="connsiteX24" fmla="*/ 11937 w 19236"/>
              <a:gd name="connsiteY24" fmla="*/ 1454 h 2980"/>
              <a:gd name="connsiteX25" fmla="*/ 12008 w 19236"/>
              <a:gd name="connsiteY25" fmla="*/ 1498 h 2980"/>
              <a:gd name="connsiteX26" fmla="*/ 12067 w 19236"/>
              <a:gd name="connsiteY26" fmla="*/ 1464 h 2980"/>
              <a:gd name="connsiteX27" fmla="*/ 12108 w 19236"/>
              <a:gd name="connsiteY27" fmla="*/ 1451 h 2980"/>
              <a:gd name="connsiteX28" fmla="*/ 12227 w 19236"/>
              <a:gd name="connsiteY28" fmla="*/ 1439 h 2980"/>
              <a:gd name="connsiteX29" fmla="*/ 12235 w 19236"/>
              <a:gd name="connsiteY29" fmla="*/ 1440 h 2980"/>
              <a:gd name="connsiteX30" fmla="*/ 12251 w 19236"/>
              <a:gd name="connsiteY30" fmla="*/ 1442 h 2980"/>
              <a:gd name="connsiteX31" fmla="*/ 12241 w 19236"/>
              <a:gd name="connsiteY31" fmla="*/ 1445 h 2980"/>
              <a:gd name="connsiteX32" fmla="*/ 12333 w 19236"/>
              <a:gd name="connsiteY32" fmla="*/ 1455 h 2980"/>
              <a:gd name="connsiteX33" fmla="*/ 12342 w 19236"/>
              <a:gd name="connsiteY33" fmla="*/ 1461 h 2980"/>
              <a:gd name="connsiteX34" fmla="*/ 12611 w 19236"/>
              <a:gd name="connsiteY34" fmla="*/ 1461 h 2980"/>
              <a:gd name="connsiteX35" fmla="*/ 12659 w 19236"/>
              <a:gd name="connsiteY35" fmla="*/ 1453 h 2980"/>
              <a:gd name="connsiteX36" fmla="*/ 12769 w 19236"/>
              <a:gd name="connsiteY36" fmla="*/ 1506 h 2980"/>
              <a:gd name="connsiteX37" fmla="*/ 12972 w 19236"/>
              <a:gd name="connsiteY37" fmla="*/ 1566 h 2980"/>
              <a:gd name="connsiteX38" fmla="*/ 13132 w 19236"/>
              <a:gd name="connsiteY38" fmla="*/ 1590 h 2980"/>
              <a:gd name="connsiteX39" fmla="*/ 13136 w 19236"/>
              <a:gd name="connsiteY39" fmla="*/ 1581 h 2980"/>
              <a:gd name="connsiteX40" fmla="*/ 13134 w 19236"/>
              <a:gd name="connsiteY40" fmla="*/ 1533 h 2980"/>
              <a:gd name="connsiteX41" fmla="*/ 13139 w 19236"/>
              <a:gd name="connsiteY41" fmla="*/ 1525 h 2980"/>
              <a:gd name="connsiteX42" fmla="*/ 13396 w 19236"/>
              <a:gd name="connsiteY42" fmla="*/ 1513 h 2980"/>
              <a:gd name="connsiteX43" fmla="*/ 13402 w 19236"/>
              <a:gd name="connsiteY43" fmla="*/ 1506 h 2980"/>
              <a:gd name="connsiteX44" fmla="*/ 13409 w 19236"/>
              <a:gd name="connsiteY44" fmla="*/ 1453 h 2980"/>
              <a:gd name="connsiteX45" fmla="*/ 13416 w 19236"/>
              <a:gd name="connsiteY45" fmla="*/ 1447 h 2980"/>
              <a:gd name="connsiteX46" fmla="*/ 13501 w 19236"/>
              <a:gd name="connsiteY46" fmla="*/ 1457 h 2980"/>
              <a:gd name="connsiteX47" fmla="*/ 13649 w 19236"/>
              <a:gd name="connsiteY47" fmla="*/ 1456 h 2980"/>
              <a:gd name="connsiteX48" fmla="*/ 13690 w 19236"/>
              <a:gd name="connsiteY48" fmla="*/ 1458 h 2980"/>
              <a:gd name="connsiteX49" fmla="*/ 13843 w 19236"/>
              <a:gd name="connsiteY49" fmla="*/ 1537 h 2980"/>
              <a:gd name="connsiteX50" fmla="*/ 13851 w 19236"/>
              <a:gd name="connsiteY50" fmla="*/ 1538 h 2980"/>
              <a:gd name="connsiteX51" fmla="*/ 13944 w 19236"/>
              <a:gd name="connsiteY51" fmla="*/ 1533 h 2980"/>
              <a:gd name="connsiteX52" fmla="*/ 14063 w 19236"/>
              <a:gd name="connsiteY52" fmla="*/ 1547 h 2980"/>
              <a:gd name="connsiteX53" fmla="*/ 14070 w 19236"/>
              <a:gd name="connsiteY53" fmla="*/ 1552 h 2980"/>
              <a:gd name="connsiteX54" fmla="*/ 14083 w 19236"/>
              <a:gd name="connsiteY54" fmla="*/ 1595 h 2980"/>
              <a:gd name="connsiteX55" fmla="*/ 14088 w 19236"/>
              <a:gd name="connsiteY55" fmla="*/ 1600 h 2980"/>
              <a:gd name="connsiteX56" fmla="*/ 14142 w 19236"/>
              <a:gd name="connsiteY56" fmla="*/ 1604 h 2980"/>
              <a:gd name="connsiteX57" fmla="*/ 14190 w 19236"/>
              <a:gd name="connsiteY57" fmla="*/ 1598 h 2980"/>
              <a:gd name="connsiteX58" fmla="*/ 14266 w 19236"/>
              <a:gd name="connsiteY58" fmla="*/ 1570 h 2980"/>
              <a:gd name="connsiteX59" fmla="*/ 14269 w 19236"/>
              <a:gd name="connsiteY59" fmla="*/ 1570 h 2980"/>
              <a:gd name="connsiteX60" fmla="*/ 14508 w 19236"/>
              <a:gd name="connsiteY60" fmla="*/ 1568 h 2980"/>
              <a:gd name="connsiteX61" fmla="*/ 14562 w 19236"/>
              <a:gd name="connsiteY61" fmla="*/ 1541 h 2980"/>
              <a:gd name="connsiteX62" fmla="*/ 14663 w 19236"/>
              <a:gd name="connsiteY62" fmla="*/ 1512 h 2980"/>
              <a:gd name="connsiteX63" fmla="*/ 14808 w 19236"/>
              <a:gd name="connsiteY63" fmla="*/ 1509 h 2980"/>
              <a:gd name="connsiteX64" fmla="*/ 14813 w 19236"/>
              <a:gd name="connsiteY64" fmla="*/ 1517 h 2980"/>
              <a:gd name="connsiteX65" fmla="*/ 14813 w 19236"/>
              <a:gd name="connsiteY65" fmla="*/ 1517 h 2980"/>
              <a:gd name="connsiteX66" fmla="*/ 14819 w 19236"/>
              <a:gd name="connsiteY66" fmla="*/ 1525 h 2980"/>
              <a:gd name="connsiteX67" fmla="*/ 14973 w 19236"/>
              <a:gd name="connsiteY67" fmla="*/ 1519 h 2980"/>
              <a:gd name="connsiteX68" fmla="*/ 14976 w 19236"/>
              <a:gd name="connsiteY68" fmla="*/ 1532 h 2980"/>
              <a:gd name="connsiteX69" fmla="*/ 15075 w 19236"/>
              <a:gd name="connsiteY69" fmla="*/ 1518 h 2980"/>
              <a:gd name="connsiteX70" fmla="*/ 15078 w 19236"/>
              <a:gd name="connsiteY70" fmla="*/ 1518 h 2980"/>
              <a:gd name="connsiteX71" fmla="*/ 15271 w 19236"/>
              <a:gd name="connsiteY71" fmla="*/ 1593 h 2980"/>
              <a:gd name="connsiteX72" fmla="*/ 15273 w 19236"/>
              <a:gd name="connsiteY72" fmla="*/ 1594 h 2980"/>
              <a:gd name="connsiteX73" fmla="*/ 15329 w 19236"/>
              <a:gd name="connsiteY73" fmla="*/ 1612 h 2980"/>
              <a:gd name="connsiteX74" fmla="*/ 15332 w 19236"/>
              <a:gd name="connsiteY74" fmla="*/ 1612 h 2980"/>
              <a:gd name="connsiteX75" fmla="*/ 15484 w 19236"/>
              <a:gd name="connsiteY75" fmla="*/ 1549 h 2980"/>
              <a:gd name="connsiteX76" fmla="*/ 15491 w 19236"/>
              <a:gd name="connsiteY76" fmla="*/ 1553 h 2980"/>
              <a:gd name="connsiteX77" fmla="*/ 15502 w 19236"/>
              <a:gd name="connsiteY77" fmla="*/ 1570 h 2980"/>
              <a:gd name="connsiteX78" fmla="*/ 15510 w 19236"/>
              <a:gd name="connsiteY78" fmla="*/ 1568 h 2980"/>
              <a:gd name="connsiteX79" fmla="*/ 15663 w 19236"/>
              <a:gd name="connsiteY79" fmla="*/ 1535 h 2980"/>
              <a:gd name="connsiteX80" fmla="*/ 15825 w 19236"/>
              <a:gd name="connsiteY80" fmla="*/ 1576 h 2980"/>
              <a:gd name="connsiteX81" fmla="*/ 15829 w 19236"/>
              <a:gd name="connsiteY81" fmla="*/ 1575 h 2980"/>
              <a:gd name="connsiteX82" fmla="*/ 15858 w 19236"/>
              <a:gd name="connsiteY82" fmla="*/ 1515 h 2980"/>
              <a:gd name="connsiteX83" fmla="*/ 15868 w 19236"/>
              <a:gd name="connsiteY83" fmla="*/ 1494 h 2980"/>
              <a:gd name="connsiteX84" fmla="*/ 15932 w 19236"/>
              <a:gd name="connsiteY84" fmla="*/ 1496 h 2980"/>
              <a:gd name="connsiteX85" fmla="*/ 16039 w 19236"/>
              <a:gd name="connsiteY85" fmla="*/ 1459 h 2980"/>
              <a:gd name="connsiteX86" fmla="*/ 16190 w 19236"/>
              <a:gd name="connsiteY86" fmla="*/ 1406 h 2980"/>
              <a:gd name="connsiteX87" fmla="*/ 16192 w 19236"/>
              <a:gd name="connsiteY87" fmla="*/ 1407 h 2980"/>
              <a:gd name="connsiteX88" fmla="*/ 16243 w 19236"/>
              <a:gd name="connsiteY88" fmla="*/ 1531 h 2980"/>
              <a:gd name="connsiteX89" fmla="*/ 16248 w 19236"/>
              <a:gd name="connsiteY89" fmla="*/ 1534 h 2980"/>
              <a:gd name="connsiteX90" fmla="*/ 16469 w 19236"/>
              <a:gd name="connsiteY90" fmla="*/ 1590 h 2980"/>
              <a:gd name="connsiteX91" fmla="*/ 16578 w 19236"/>
              <a:gd name="connsiteY91" fmla="*/ 1678 h 2980"/>
              <a:gd name="connsiteX92" fmla="*/ 16579 w 19236"/>
              <a:gd name="connsiteY92" fmla="*/ 1666 h 2980"/>
              <a:gd name="connsiteX93" fmla="*/ 16555 w 19236"/>
              <a:gd name="connsiteY93" fmla="*/ 1643 h 2980"/>
              <a:gd name="connsiteX94" fmla="*/ 16556 w 19236"/>
              <a:gd name="connsiteY94" fmla="*/ 1631 h 2980"/>
              <a:gd name="connsiteX95" fmla="*/ 16582 w 19236"/>
              <a:gd name="connsiteY95" fmla="*/ 1627 h 2980"/>
              <a:gd name="connsiteX96" fmla="*/ 16727 w 19236"/>
              <a:gd name="connsiteY96" fmla="*/ 1687 h 2980"/>
              <a:gd name="connsiteX97" fmla="*/ 16835 w 19236"/>
              <a:gd name="connsiteY97" fmla="*/ 1673 h 2980"/>
              <a:gd name="connsiteX98" fmla="*/ 16835 w 19236"/>
              <a:gd name="connsiteY98" fmla="*/ 1670 h 2980"/>
              <a:gd name="connsiteX99" fmla="*/ 16828 w 19236"/>
              <a:gd name="connsiteY99" fmla="*/ 1616 h 2980"/>
              <a:gd name="connsiteX100" fmla="*/ 16834 w 19236"/>
              <a:gd name="connsiteY100" fmla="*/ 1608 h 2980"/>
              <a:gd name="connsiteX101" fmla="*/ 17109 w 19236"/>
              <a:gd name="connsiteY101" fmla="*/ 1665 h 2980"/>
              <a:gd name="connsiteX102" fmla="*/ 17106 w 19236"/>
              <a:gd name="connsiteY102" fmla="*/ 1676 h 2980"/>
              <a:gd name="connsiteX103" fmla="*/ 17282 w 19236"/>
              <a:gd name="connsiteY103" fmla="*/ 1653 h 2980"/>
              <a:gd name="connsiteX104" fmla="*/ 17279 w 19236"/>
              <a:gd name="connsiteY104" fmla="*/ 1643 h 2980"/>
              <a:gd name="connsiteX105" fmla="*/ 17483 w 19236"/>
              <a:gd name="connsiteY105" fmla="*/ 1644 h 2980"/>
              <a:gd name="connsiteX106" fmla="*/ 17565 w 19236"/>
              <a:gd name="connsiteY106" fmla="*/ 1644 h 2980"/>
              <a:gd name="connsiteX107" fmla="*/ 17702 w 19236"/>
              <a:gd name="connsiteY107" fmla="*/ 1597 h 2980"/>
              <a:gd name="connsiteX108" fmla="*/ 17847 w 19236"/>
              <a:gd name="connsiteY108" fmla="*/ 1709 h 2980"/>
              <a:gd name="connsiteX109" fmla="*/ 18009 w 19236"/>
              <a:gd name="connsiteY109" fmla="*/ 1673 h 2980"/>
              <a:gd name="connsiteX110" fmla="*/ 18135 w 19236"/>
              <a:gd name="connsiteY110" fmla="*/ 1510 h 2980"/>
              <a:gd name="connsiteX111" fmla="*/ 18171 w 19236"/>
              <a:gd name="connsiteY111" fmla="*/ 1569 h 2980"/>
              <a:gd name="connsiteX112" fmla="*/ 18183 w 19236"/>
              <a:gd name="connsiteY112" fmla="*/ 1573 h 2980"/>
              <a:gd name="connsiteX113" fmla="*/ 18312 w 19236"/>
              <a:gd name="connsiteY113" fmla="*/ 1539 h 2980"/>
              <a:gd name="connsiteX114" fmla="*/ 18478 w 19236"/>
              <a:gd name="connsiteY114" fmla="*/ 1634 h 2980"/>
              <a:gd name="connsiteX115" fmla="*/ 18490 w 19236"/>
              <a:gd name="connsiteY115" fmla="*/ 1634 h 2980"/>
              <a:gd name="connsiteX116" fmla="*/ 19223 w 19236"/>
              <a:gd name="connsiteY116" fmla="*/ 1681 h 2980"/>
              <a:gd name="connsiteX117" fmla="*/ 19223 w 19236"/>
              <a:gd name="connsiteY117" fmla="*/ 1919 h 2980"/>
              <a:gd name="connsiteX118" fmla="*/ 19194 w 19236"/>
              <a:gd name="connsiteY118" fmla="*/ 0 h 2980"/>
              <a:gd name="connsiteX119" fmla="*/ 19236 w 19236"/>
              <a:gd name="connsiteY119" fmla="*/ 2950 h 2980"/>
              <a:gd name="connsiteX120" fmla="*/ 0 w 19236"/>
              <a:gd name="connsiteY120" fmla="*/ 2980 h 2980"/>
              <a:gd name="connsiteX121" fmla="*/ 20 w 19236"/>
              <a:gd name="connsiteY121" fmla="*/ 2153 h 2980"/>
              <a:gd name="connsiteX122" fmla="*/ 20 w 19236"/>
              <a:gd name="connsiteY122" fmla="*/ 1919 h 2980"/>
              <a:gd name="connsiteX123" fmla="*/ 20 w 19236"/>
              <a:gd name="connsiteY123" fmla="*/ 1681 h 2980"/>
              <a:gd name="connsiteX124" fmla="*/ 753 w 19236"/>
              <a:gd name="connsiteY124" fmla="*/ 1634 h 2980"/>
              <a:gd name="connsiteX125" fmla="*/ 764 w 19236"/>
              <a:gd name="connsiteY125" fmla="*/ 1634 h 2980"/>
              <a:gd name="connsiteX126" fmla="*/ 931 w 19236"/>
              <a:gd name="connsiteY126" fmla="*/ 1539 h 2980"/>
              <a:gd name="connsiteX127" fmla="*/ 1060 w 19236"/>
              <a:gd name="connsiteY127" fmla="*/ 1573 h 2980"/>
              <a:gd name="connsiteX128" fmla="*/ 1072 w 19236"/>
              <a:gd name="connsiteY128" fmla="*/ 1569 h 2980"/>
              <a:gd name="connsiteX129" fmla="*/ 1108 w 19236"/>
              <a:gd name="connsiteY129" fmla="*/ 1510 h 2980"/>
              <a:gd name="connsiteX130" fmla="*/ 1234 w 19236"/>
              <a:gd name="connsiteY130" fmla="*/ 1673 h 2980"/>
              <a:gd name="connsiteX131" fmla="*/ 1395 w 19236"/>
              <a:gd name="connsiteY131" fmla="*/ 1709 h 2980"/>
              <a:gd name="connsiteX132" fmla="*/ 1541 w 19236"/>
              <a:gd name="connsiteY132" fmla="*/ 1597 h 2980"/>
              <a:gd name="connsiteX133" fmla="*/ 1678 w 19236"/>
              <a:gd name="connsiteY133" fmla="*/ 1644 h 2980"/>
              <a:gd name="connsiteX134" fmla="*/ 1759 w 19236"/>
              <a:gd name="connsiteY134" fmla="*/ 1644 h 2980"/>
              <a:gd name="connsiteX135" fmla="*/ 1964 w 19236"/>
              <a:gd name="connsiteY135" fmla="*/ 1643 h 2980"/>
              <a:gd name="connsiteX136" fmla="*/ 1961 w 19236"/>
              <a:gd name="connsiteY136" fmla="*/ 1653 h 2980"/>
              <a:gd name="connsiteX137" fmla="*/ 2136 w 19236"/>
              <a:gd name="connsiteY137" fmla="*/ 1676 h 2980"/>
              <a:gd name="connsiteX138" fmla="*/ 2133 w 19236"/>
              <a:gd name="connsiteY138" fmla="*/ 1665 h 2980"/>
              <a:gd name="connsiteX139" fmla="*/ 2409 w 19236"/>
              <a:gd name="connsiteY139" fmla="*/ 1608 h 2980"/>
              <a:gd name="connsiteX140" fmla="*/ 2415 w 19236"/>
              <a:gd name="connsiteY140" fmla="*/ 1616 h 2980"/>
              <a:gd name="connsiteX141" fmla="*/ 2407 w 19236"/>
              <a:gd name="connsiteY141" fmla="*/ 1670 h 2980"/>
              <a:gd name="connsiteX142" fmla="*/ 2407 w 19236"/>
              <a:gd name="connsiteY142" fmla="*/ 1673 h 2980"/>
              <a:gd name="connsiteX143" fmla="*/ 2516 w 19236"/>
              <a:gd name="connsiteY143" fmla="*/ 1687 h 2980"/>
              <a:gd name="connsiteX144" fmla="*/ 2661 w 19236"/>
              <a:gd name="connsiteY144" fmla="*/ 1627 h 2980"/>
              <a:gd name="connsiteX145" fmla="*/ 2686 w 19236"/>
              <a:gd name="connsiteY145" fmla="*/ 1631 h 2980"/>
              <a:gd name="connsiteX146" fmla="*/ 2688 w 19236"/>
              <a:gd name="connsiteY146" fmla="*/ 1643 h 2980"/>
              <a:gd name="connsiteX147" fmla="*/ 2663 w 19236"/>
              <a:gd name="connsiteY147" fmla="*/ 1666 h 2980"/>
              <a:gd name="connsiteX148" fmla="*/ 2665 w 19236"/>
              <a:gd name="connsiteY148" fmla="*/ 1678 h 2980"/>
              <a:gd name="connsiteX149" fmla="*/ 2774 w 19236"/>
              <a:gd name="connsiteY149" fmla="*/ 1590 h 2980"/>
              <a:gd name="connsiteX150" fmla="*/ 2994 w 19236"/>
              <a:gd name="connsiteY150" fmla="*/ 1534 h 2980"/>
              <a:gd name="connsiteX151" fmla="*/ 2999 w 19236"/>
              <a:gd name="connsiteY151" fmla="*/ 1531 h 2980"/>
              <a:gd name="connsiteX152" fmla="*/ 3051 w 19236"/>
              <a:gd name="connsiteY152" fmla="*/ 1407 h 2980"/>
              <a:gd name="connsiteX153" fmla="*/ 3053 w 19236"/>
              <a:gd name="connsiteY153" fmla="*/ 1406 h 2980"/>
              <a:gd name="connsiteX154" fmla="*/ 3203 w 19236"/>
              <a:gd name="connsiteY154" fmla="*/ 1459 h 2980"/>
              <a:gd name="connsiteX155" fmla="*/ 3311 w 19236"/>
              <a:gd name="connsiteY155" fmla="*/ 1496 h 2980"/>
              <a:gd name="connsiteX156" fmla="*/ 3375 w 19236"/>
              <a:gd name="connsiteY156" fmla="*/ 1494 h 2980"/>
              <a:gd name="connsiteX157" fmla="*/ 3385 w 19236"/>
              <a:gd name="connsiteY157" fmla="*/ 1515 h 2980"/>
              <a:gd name="connsiteX158" fmla="*/ 3414 w 19236"/>
              <a:gd name="connsiteY158" fmla="*/ 1575 h 2980"/>
              <a:gd name="connsiteX159" fmla="*/ 3417 w 19236"/>
              <a:gd name="connsiteY159" fmla="*/ 1576 h 2980"/>
              <a:gd name="connsiteX160" fmla="*/ 3580 w 19236"/>
              <a:gd name="connsiteY160" fmla="*/ 1535 h 2980"/>
              <a:gd name="connsiteX161" fmla="*/ 3733 w 19236"/>
              <a:gd name="connsiteY161" fmla="*/ 1568 h 2980"/>
              <a:gd name="connsiteX162" fmla="*/ 3740 w 19236"/>
              <a:gd name="connsiteY162" fmla="*/ 1570 h 2980"/>
              <a:gd name="connsiteX163" fmla="*/ 3752 w 19236"/>
              <a:gd name="connsiteY163" fmla="*/ 1553 h 2980"/>
              <a:gd name="connsiteX164" fmla="*/ 3758 w 19236"/>
              <a:gd name="connsiteY164" fmla="*/ 1549 h 2980"/>
              <a:gd name="connsiteX165" fmla="*/ 3910 w 19236"/>
              <a:gd name="connsiteY165" fmla="*/ 1612 h 2980"/>
              <a:gd name="connsiteX166" fmla="*/ 3914 w 19236"/>
              <a:gd name="connsiteY166" fmla="*/ 1612 h 2980"/>
              <a:gd name="connsiteX167" fmla="*/ 3970 w 19236"/>
              <a:gd name="connsiteY167" fmla="*/ 1594 h 2980"/>
              <a:gd name="connsiteX168" fmla="*/ 3971 w 19236"/>
              <a:gd name="connsiteY168" fmla="*/ 1593 h 2980"/>
              <a:gd name="connsiteX169" fmla="*/ 4165 w 19236"/>
              <a:gd name="connsiteY169" fmla="*/ 1518 h 2980"/>
              <a:gd name="connsiteX170" fmla="*/ 4167 w 19236"/>
              <a:gd name="connsiteY170" fmla="*/ 1518 h 2980"/>
              <a:gd name="connsiteX171" fmla="*/ 4266 w 19236"/>
              <a:gd name="connsiteY171" fmla="*/ 1532 h 2980"/>
              <a:gd name="connsiteX172" fmla="*/ 4270 w 19236"/>
              <a:gd name="connsiteY172" fmla="*/ 1519 h 2980"/>
              <a:gd name="connsiteX173" fmla="*/ 4423 w 19236"/>
              <a:gd name="connsiteY173" fmla="*/ 1525 h 2980"/>
              <a:gd name="connsiteX174" fmla="*/ 4429 w 19236"/>
              <a:gd name="connsiteY174" fmla="*/ 1517 h 2980"/>
              <a:gd name="connsiteX175" fmla="*/ 4429 w 19236"/>
              <a:gd name="connsiteY175" fmla="*/ 1517 h 2980"/>
              <a:gd name="connsiteX176" fmla="*/ 4434 w 19236"/>
              <a:gd name="connsiteY176" fmla="*/ 1509 h 2980"/>
              <a:gd name="connsiteX177" fmla="*/ 4579 w 19236"/>
              <a:gd name="connsiteY177" fmla="*/ 1512 h 2980"/>
              <a:gd name="connsiteX178" fmla="*/ 4680 w 19236"/>
              <a:gd name="connsiteY178" fmla="*/ 1541 h 2980"/>
              <a:gd name="connsiteX179" fmla="*/ 4681 w 19236"/>
              <a:gd name="connsiteY179" fmla="*/ 1541 h 2980"/>
              <a:gd name="connsiteX180" fmla="*/ 4735 w 19236"/>
              <a:gd name="connsiteY180" fmla="*/ 1568 h 2980"/>
              <a:gd name="connsiteX181" fmla="*/ 4974 w 19236"/>
              <a:gd name="connsiteY181" fmla="*/ 1570 h 2980"/>
              <a:gd name="connsiteX182" fmla="*/ 4977 w 19236"/>
              <a:gd name="connsiteY182" fmla="*/ 1570 h 2980"/>
              <a:gd name="connsiteX183" fmla="*/ 5053 w 19236"/>
              <a:gd name="connsiteY183" fmla="*/ 1598 h 2980"/>
              <a:gd name="connsiteX184" fmla="*/ 5101 w 19236"/>
              <a:gd name="connsiteY184" fmla="*/ 1604 h 2980"/>
              <a:gd name="connsiteX185" fmla="*/ 5155 w 19236"/>
              <a:gd name="connsiteY185" fmla="*/ 1600 h 2980"/>
              <a:gd name="connsiteX186" fmla="*/ 5159 w 19236"/>
              <a:gd name="connsiteY186" fmla="*/ 1595 h 2980"/>
              <a:gd name="connsiteX187" fmla="*/ 5173 w 19236"/>
              <a:gd name="connsiteY187" fmla="*/ 1552 h 2980"/>
              <a:gd name="connsiteX188" fmla="*/ 5179 w 19236"/>
              <a:gd name="connsiteY188" fmla="*/ 1547 h 2980"/>
              <a:gd name="connsiteX189" fmla="*/ 5298 w 19236"/>
              <a:gd name="connsiteY189" fmla="*/ 1533 h 2980"/>
              <a:gd name="connsiteX190" fmla="*/ 5392 w 19236"/>
              <a:gd name="connsiteY190" fmla="*/ 1538 h 2980"/>
              <a:gd name="connsiteX191" fmla="*/ 5400 w 19236"/>
              <a:gd name="connsiteY191" fmla="*/ 1537 h 2980"/>
              <a:gd name="connsiteX192" fmla="*/ 5553 w 19236"/>
              <a:gd name="connsiteY192" fmla="*/ 1458 h 2980"/>
              <a:gd name="connsiteX193" fmla="*/ 5594 w 19236"/>
              <a:gd name="connsiteY193" fmla="*/ 1456 h 2980"/>
              <a:gd name="connsiteX194" fmla="*/ 5741 w 19236"/>
              <a:gd name="connsiteY194" fmla="*/ 1457 h 2980"/>
              <a:gd name="connsiteX195" fmla="*/ 5827 w 19236"/>
              <a:gd name="connsiteY195" fmla="*/ 1447 h 2980"/>
              <a:gd name="connsiteX196" fmla="*/ 5834 w 19236"/>
              <a:gd name="connsiteY196" fmla="*/ 1453 h 2980"/>
              <a:gd name="connsiteX197" fmla="*/ 5840 w 19236"/>
              <a:gd name="connsiteY197" fmla="*/ 1506 h 2980"/>
              <a:gd name="connsiteX198" fmla="*/ 5847 w 19236"/>
              <a:gd name="connsiteY198" fmla="*/ 1513 h 2980"/>
              <a:gd name="connsiteX199" fmla="*/ 6104 w 19236"/>
              <a:gd name="connsiteY199" fmla="*/ 1525 h 2980"/>
              <a:gd name="connsiteX200" fmla="*/ 6109 w 19236"/>
              <a:gd name="connsiteY200" fmla="*/ 1533 h 2980"/>
              <a:gd name="connsiteX201" fmla="*/ 6107 w 19236"/>
              <a:gd name="connsiteY201" fmla="*/ 1581 h 2980"/>
              <a:gd name="connsiteX202" fmla="*/ 6111 w 19236"/>
              <a:gd name="connsiteY202" fmla="*/ 1590 h 2980"/>
              <a:gd name="connsiteX203" fmla="*/ 6271 w 19236"/>
              <a:gd name="connsiteY203" fmla="*/ 1566 h 2980"/>
              <a:gd name="connsiteX204" fmla="*/ 6473 w 19236"/>
              <a:gd name="connsiteY204" fmla="*/ 1506 h 2980"/>
              <a:gd name="connsiteX205" fmla="*/ 6584 w 19236"/>
              <a:gd name="connsiteY205" fmla="*/ 1453 h 2980"/>
              <a:gd name="connsiteX206" fmla="*/ 6632 w 19236"/>
              <a:gd name="connsiteY206" fmla="*/ 1461 h 2980"/>
              <a:gd name="connsiteX207" fmla="*/ 6901 w 19236"/>
              <a:gd name="connsiteY207" fmla="*/ 1461 h 2980"/>
              <a:gd name="connsiteX208" fmla="*/ 6910 w 19236"/>
              <a:gd name="connsiteY208" fmla="*/ 1455 h 2980"/>
              <a:gd name="connsiteX209" fmla="*/ 7002 w 19236"/>
              <a:gd name="connsiteY209" fmla="*/ 1445 h 2980"/>
              <a:gd name="connsiteX210" fmla="*/ 6992 w 19236"/>
              <a:gd name="connsiteY210" fmla="*/ 1442 h 2980"/>
              <a:gd name="connsiteX211" fmla="*/ 7007 w 19236"/>
              <a:gd name="connsiteY211" fmla="*/ 1440 h 2980"/>
              <a:gd name="connsiteX212" fmla="*/ 7016 w 19236"/>
              <a:gd name="connsiteY212" fmla="*/ 1439 h 2980"/>
              <a:gd name="connsiteX213" fmla="*/ 7134 w 19236"/>
              <a:gd name="connsiteY213" fmla="*/ 1451 h 2980"/>
              <a:gd name="connsiteX214" fmla="*/ 7175 w 19236"/>
              <a:gd name="connsiteY214" fmla="*/ 1464 h 2980"/>
              <a:gd name="connsiteX215" fmla="*/ 7235 w 19236"/>
              <a:gd name="connsiteY215" fmla="*/ 1498 h 2980"/>
              <a:gd name="connsiteX216" fmla="*/ 7306 w 19236"/>
              <a:gd name="connsiteY216" fmla="*/ 1454 h 2980"/>
              <a:gd name="connsiteX217" fmla="*/ 7355 w 19236"/>
              <a:gd name="connsiteY217" fmla="*/ 1453 h 2980"/>
              <a:gd name="connsiteX218" fmla="*/ 7518 w 19236"/>
              <a:gd name="connsiteY218" fmla="*/ 1449 h 2980"/>
              <a:gd name="connsiteX219" fmla="*/ 7633 w 19236"/>
              <a:gd name="connsiteY219" fmla="*/ 1517 h 2980"/>
              <a:gd name="connsiteX220" fmla="*/ 7730 w 19236"/>
              <a:gd name="connsiteY220" fmla="*/ 1497 h 2980"/>
              <a:gd name="connsiteX221" fmla="*/ 7772 w 19236"/>
              <a:gd name="connsiteY221" fmla="*/ 1512 h 2980"/>
              <a:gd name="connsiteX222" fmla="*/ 7899 w 19236"/>
              <a:gd name="connsiteY222" fmla="*/ 1530 h 2980"/>
              <a:gd name="connsiteX223" fmla="*/ 8182 w 19236"/>
              <a:gd name="connsiteY223" fmla="*/ 1496 h 2980"/>
              <a:gd name="connsiteX224" fmla="*/ 8177 w 19236"/>
              <a:gd name="connsiteY224" fmla="*/ 1461 h 2980"/>
              <a:gd name="connsiteX225" fmla="*/ 8188 w 19236"/>
              <a:gd name="connsiteY225" fmla="*/ 1443 h 2980"/>
              <a:gd name="connsiteX226" fmla="*/ 8325 w 19236"/>
              <a:gd name="connsiteY226" fmla="*/ 1461 h 2980"/>
              <a:gd name="connsiteX227" fmla="*/ 8326 w 19236"/>
              <a:gd name="connsiteY227" fmla="*/ 1459 h 2980"/>
              <a:gd name="connsiteX228" fmla="*/ 8450 w 19236"/>
              <a:gd name="connsiteY228" fmla="*/ 1403 h 2980"/>
              <a:gd name="connsiteX229" fmla="*/ 8500 w 19236"/>
              <a:gd name="connsiteY229" fmla="*/ 1396 h 2980"/>
              <a:gd name="connsiteX230" fmla="*/ 8663 w 19236"/>
              <a:gd name="connsiteY230" fmla="*/ 1522 h 2980"/>
              <a:gd name="connsiteX231" fmla="*/ 8794 w 19236"/>
              <a:gd name="connsiteY231" fmla="*/ 1362 h 2980"/>
              <a:gd name="connsiteX232" fmla="*/ 8917 w 19236"/>
              <a:gd name="connsiteY232" fmla="*/ 1437 h 2980"/>
              <a:gd name="connsiteX233" fmla="*/ 8973 w 19236"/>
              <a:gd name="connsiteY233" fmla="*/ 1343 h 2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</a:cxnLst>
            <a:rect l="l" t="t" r="r" b="b"/>
            <a:pathLst>
              <a:path w="19236" h="2980">
                <a:moveTo>
                  <a:pt x="8973" y="1343"/>
                </a:moveTo>
                <a:lnTo>
                  <a:pt x="9114" y="1437"/>
                </a:lnTo>
                <a:lnTo>
                  <a:pt x="9218" y="1352"/>
                </a:lnTo>
                <a:lnTo>
                  <a:pt x="9397" y="1409"/>
                </a:lnTo>
                <a:lnTo>
                  <a:pt x="9566" y="1352"/>
                </a:lnTo>
                <a:lnTo>
                  <a:pt x="9848" y="1465"/>
                </a:lnTo>
                <a:lnTo>
                  <a:pt x="10008" y="1418"/>
                </a:lnTo>
                <a:lnTo>
                  <a:pt x="10121" y="1447"/>
                </a:lnTo>
                <a:lnTo>
                  <a:pt x="10376" y="1475"/>
                </a:lnTo>
                <a:lnTo>
                  <a:pt x="10583" y="1409"/>
                </a:lnTo>
                <a:lnTo>
                  <a:pt x="10780" y="1512"/>
                </a:lnTo>
                <a:lnTo>
                  <a:pt x="10864" y="1425"/>
                </a:lnTo>
                <a:lnTo>
                  <a:pt x="10866" y="1425"/>
                </a:lnTo>
                <a:cubicBezTo>
                  <a:pt x="10887" y="1435"/>
                  <a:pt x="10904" y="1446"/>
                  <a:pt x="10917" y="1459"/>
                </a:cubicBezTo>
                <a:cubicBezTo>
                  <a:pt x="10917" y="1460"/>
                  <a:pt x="10917" y="1461"/>
                  <a:pt x="10918" y="1461"/>
                </a:cubicBezTo>
                <a:cubicBezTo>
                  <a:pt x="10942" y="1503"/>
                  <a:pt x="11007" y="1452"/>
                  <a:pt x="11054" y="1443"/>
                </a:cubicBezTo>
                <a:cubicBezTo>
                  <a:pt x="11061" y="1441"/>
                  <a:pt x="11067" y="1451"/>
                  <a:pt x="11066" y="1461"/>
                </a:cubicBezTo>
                <a:lnTo>
                  <a:pt x="11060" y="1496"/>
                </a:lnTo>
                <a:cubicBezTo>
                  <a:pt x="11179" y="1418"/>
                  <a:pt x="11299" y="1489"/>
                  <a:pt x="11343" y="1530"/>
                </a:cubicBezTo>
                <a:lnTo>
                  <a:pt x="11471" y="1512"/>
                </a:lnTo>
                <a:cubicBezTo>
                  <a:pt x="11484" y="1503"/>
                  <a:pt x="11499" y="1498"/>
                  <a:pt x="11513" y="1497"/>
                </a:cubicBezTo>
                <a:cubicBezTo>
                  <a:pt x="11544" y="1493"/>
                  <a:pt x="11577" y="1505"/>
                  <a:pt x="11610" y="1517"/>
                </a:cubicBezTo>
                <a:cubicBezTo>
                  <a:pt x="11632" y="1477"/>
                  <a:pt x="11678" y="1459"/>
                  <a:pt x="11725" y="1449"/>
                </a:cubicBezTo>
                <a:cubicBezTo>
                  <a:pt x="11779" y="1436"/>
                  <a:pt x="11873" y="1447"/>
                  <a:pt x="11887" y="1453"/>
                </a:cubicBezTo>
                <a:cubicBezTo>
                  <a:pt x="11903" y="1459"/>
                  <a:pt x="11920" y="1456"/>
                  <a:pt x="11937" y="1454"/>
                </a:cubicBezTo>
                <a:cubicBezTo>
                  <a:pt x="11966" y="1449"/>
                  <a:pt x="11994" y="1445"/>
                  <a:pt x="12008" y="1498"/>
                </a:cubicBezTo>
                <a:cubicBezTo>
                  <a:pt x="12024" y="1484"/>
                  <a:pt x="12045" y="1472"/>
                  <a:pt x="12067" y="1464"/>
                </a:cubicBezTo>
                <a:cubicBezTo>
                  <a:pt x="12047" y="1411"/>
                  <a:pt x="12108" y="1451"/>
                  <a:pt x="12108" y="1451"/>
                </a:cubicBezTo>
                <a:cubicBezTo>
                  <a:pt x="12153" y="1440"/>
                  <a:pt x="12197" y="1437"/>
                  <a:pt x="12227" y="1439"/>
                </a:cubicBezTo>
                <a:cubicBezTo>
                  <a:pt x="12214" y="1432"/>
                  <a:pt x="12219" y="1427"/>
                  <a:pt x="12235" y="1440"/>
                </a:cubicBezTo>
                <a:cubicBezTo>
                  <a:pt x="12241" y="1440"/>
                  <a:pt x="12247" y="1441"/>
                  <a:pt x="12251" y="1442"/>
                </a:cubicBezTo>
                <a:cubicBezTo>
                  <a:pt x="12248" y="1444"/>
                  <a:pt x="12245" y="1445"/>
                  <a:pt x="12241" y="1445"/>
                </a:cubicBezTo>
                <a:cubicBezTo>
                  <a:pt x="12267" y="1463"/>
                  <a:pt x="12294" y="1474"/>
                  <a:pt x="12333" y="1455"/>
                </a:cubicBezTo>
                <a:cubicBezTo>
                  <a:pt x="12336" y="1457"/>
                  <a:pt x="12339" y="1459"/>
                  <a:pt x="12342" y="1461"/>
                </a:cubicBezTo>
                <a:cubicBezTo>
                  <a:pt x="12422" y="1517"/>
                  <a:pt x="12516" y="1481"/>
                  <a:pt x="12611" y="1461"/>
                </a:cubicBezTo>
                <a:cubicBezTo>
                  <a:pt x="12627" y="1458"/>
                  <a:pt x="12643" y="1455"/>
                  <a:pt x="12659" y="1453"/>
                </a:cubicBezTo>
                <a:cubicBezTo>
                  <a:pt x="12721" y="1446"/>
                  <a:pt x="12780" y="1484"/>
                  <a:pt x="12769" y="1506"/>
                </a:cubicBezTo>
                <a:cubicBezTo>
                  <a:pt x="12840" y="1512"/>
                  <a:pt x="12909" y="1542"/>
                  <a:pt x="12972" y="1566"/>
                </a:cubicBezTo>
                <a:cubicBezTo>
                  <a:pt x="13032" y="1589"/>
                  <a:pt x="13087" y="1607"/>
                  <a:pt x="13132" y="1590"/>
                </a:cubicBezTo>
                <a:cubicBezTo>
                  <a:pt x="13134" y="1589"/>
                  <a:pt x="13136" y="1585"/>
                  <a:pt x="13136" y="1581"/>
                </a:cubicBezTo>
                <a:lnTo>
                  <a:pt x="13134" y="1533"/>
                </a:lnTo>
                <a:cubicBezTo>
                  <a:pt x="13134" y="1529"/>
                  <a:pt x="13136" y="1525"/>
                  <a:pt x="13139" y="1525"/>
                </a:cubicBezTo>
                <a:cubicBezTo>
                  <a:pt x="13239" y="1510"/>
                  <a:pt x="13317" y="1500"/>
                  <a:pt x="13396" y="1513"/>
                </a:cubicBezTo>
                <a:cubicBezTo>
                  <a:pt x="13399" y="1514"/>
                  <a:pt x="13402" y="1511"/>
                  <a:pt x="13402" y="1506"/>
                </a:cubicBezTo>
                <a:lnTo>
                  <a:pt x="13409" y="1453"/>
                </a:lnTo>
                <a:cubicBezTo>
                  <a:pt x="13409" y="1449"/>
                  <a:pt x="13413" y="1446"/>
                  <a:pt x="13416" y="1447"/>
                </a:cubicBezTo>
                <a:cubicBezTo>
                  <a:pt x="13440" y="1454"/>
                  <a:pt x="13469" y="1456"/>
                  <a:pt x="13501" y="1457"/>
                </a:cubicBezTo>
                <a:cubicBezTo>
                  <a:pt x="13548" y="1458"/>
                  <a:pt x="13599" y="1455"/>
                  <a:pt x="13649" y="1456"/>
                </a:cubicBezTo>
                <a:cubicBezTo>
                  <a:pt x="13663" y="1456"/>
                  <a:pt x="13676" y="1456"/>
                  <a:pt x="13690" y="1458"/>
                </a:cubicBezTo>
                <a:cubicBezTo>
                  <a:pt x="13756" y="1463"/>
                  <a:pt x="13814" y="1481"/>
                  <a:pt x="13843" y="1537"/>
                </a:cubicBezTo>
                <a:cubicBezTo>
                  <a:pt x="13845" y="1540"/>
                  <a:pt x="13848" y="1541"/>
                  <a:pt x="13851" y="1538"/>
                </a:cubicBezTo>
                <a:cubicBezTo>
                  <a:pt x="13868" y="1518"/>
                  <a:pt x="13904" y="1523"/>
                  <a:pt x="13944" y="1533"/>
                </a:cubicBezTo>
                <a:cubicBezTo>
                  <a:pt x="13985" y="1542"/>
                  <a:pt x="14032" y="1555"/>
                  <a:pt x="14063" y="1547"/>
                </a:cubicBezTo>
                <a:cubicBezTo>
                  <a:pt x="14066" y="1546"/>
                  <a:pt x="14069" y="1548"/>
                  <a:pt x="14070" y="1552"/>
                </a:cubicBezTo>
                <a:lnTo>
                  <a:pt x="14083" y="1595"/>
                </a:lnTo>
                <a:cubicBezTo>
                  <a:pt x="14084" y="1598"/>
                  <a:pt x="14086" y="1599"/>
                  <a:pt x="14088" y="1600"/>
                </a:cubicBezTo>
                <a:cubicBezTo>
                  <a:pt x="14108" y="1604"/>
                  <a:pt x="14125" y="1604"/>
                  <a:pt x="14142" y="1604"/>
                </a:cubicBezTo>
                <a:cubicBezTo>
                  <a:pt x="14159" y="1603"/>
                  <a:pt x="14175" y="1601"/>
                  <a:pt x="14190" y="1598"/>
                </a:cubicBezTo>
                <a:cubicBezTo>
                  <a:pt x="14218" y="1591"/>
                  <a:pt x="14242" y="1581"/>
                  <a:pt x="14266" y="1570"/>
                </a:cubicBezTo>
                <a:cubicBezTo>
                  <a:pt x="14266" y="1570"/>
                  <a:pt x="14267" y="1570"/>
                  <a:pt x="14269" y="1570"/>
                </a:cubicBezTo>
                <a:cubicBezTo>
                  <a:pt x="14354" y="1616"/>
                  <a:pt x="14435" y="1600"/>
                  <a:pt x="14508" y="1568"/>
                </a:cubicBezTo>
                <a:cubicBezTo>
                  <a:pt x="14526" y="1559"/>
                  <a:pt x="14544" y="1550"/>
                  <a:pt x="14562" y="1541"/>
                </a:cubicBezTo>
                <a:cubicBezTo>
                  <a:pt x="14604" y="1524"/>
                  <a:pt x="14634" y="1517"/>
                  <a:pt x="14663" y="1512"/>
                </a:cubicBezTo>
                <a:cubicBezTo>
                  <a:pt x="14718" y="1503"/>
                  <a:pt x="14764" y="1502"/>
                  <a:pt x="14808" y="1509"/>
                </a:cubicBezTo>
                <a:cubicBezTo>
                  <a:pt x="14811" y="1510"/>
                  <a:pt x="14813" y="1513"/>
                  <a:pt x="14813" y="1517"/>
                </a:cubicBezTo>
                <a:lnTo>
                  <a:pt x="14813" y="1517"/>
                </a:lnTo>
                <a:cubicBezTo>
                  <a:pt x="14813" y="1522"/>
                  <a:pt x="14816" y="1525"/>
                  <a:pt x="14819" y="1525"/>
                </a:cubicBezTo>
                <a:cubicBezTo>
                  <a:pt x="14872" y="1521"/>
                  <a:pt x="14923" y="1520"/>
                  <a:pt x="14973" y="1519"/>
                </a:cubicBezTo>
                <a:cubicBezTo>
                  <a:pt x="14977" y="1519"/>
                  <a:pt x="14978" y="1526"/>
                  <a:pt x="14976" y="1532"/>
                </a:cubicBezTo>
                <a:cubicBezTo>
                  <a:pt x="14974" y="1535"/>
                  <a:pt x="15037" y="1499"/>
                  <a:pt x="15075" y="1518"/>
                </a:cubicBezTo>
                <a:cubicBezTo>
                  <a:pt x="15077" y="1518"/>
                  <a:pt x="15077" y="1518"/>
                  <a:pt x="15078" y="1518"/>
                </a:cubicBezTo>
                <a:cubicBezTo>
                  <a:pt x="15134" y="1506"/>
                  <a:pt x="15216" y="1542"/>
                  <a:pt x="15271" y="1593"/>
                </a:cubicBezTo>
                <a:cubicBezTo>
                  <a:pt x="15272" y="1593"/>
                  <a:pt x="15272" y="1594"/>
                  <a:pt x="15273" y="1594"/>
                </a:cubicBezTo>
                <a:lnTo>
                  <a:pt x="15329" y="1612"/>
                </a:lnTo>
                <a:cubicBezTo>
                  <a:pt x="15330" y="1613"/>
                  <a:pt x="15332" y="1613"/>
                  <a:pt x="15332" y="1612"/>
                </a:cubicBezTo>
                <a:cubicBezTo>
                  <a:pt x="15385" y="1587"/>
                  <a:pt x="15446" y="1568"/>
                  <a:pt x="15484" y="1549"/>
                </a:cubicBezTo>
                <a:cubicBezTo>
                  <a:pt x="15487" y="1548"/>
                  <a:pt x="15489" y="1549"/>
                  <a:pt x="15491" y="1553"/>
                </a:cubicBezTo>
                <a:cubicBezTo>
                  <a:pt x="15493" y="1559"/>
                  <a:pt x="15496" y="1564"/>
                  <a:pt x="15502" y="1570"/>
                </a:cubicBezTo>
                <a:cubicBezTo>
                  <a:pt x="15505" y="1572"/>
                  <a:pt x="15508" y="1572"/>
                  <a:pt x="15510" y="1568"/>
                </a:cubicBezTo>
                <a:cubicBezTo>
                  <a:pt x="15547" y="1513"/>
                  <a:pt x="15605" y="1518"/>
                  <a:pt x="15663" y="1535"/>
                </a:cubicBezTo>
                <a:cubicBezTo>
                  <a:pt x="15722" y="1553"/>
                  <a:pt x="15782" y="1583"/>
                  <a:pt x="15825" y="1576"/>
                </a:cubicBezTo>
                <a:cubicBezTo>
                  <a:pt x="15827" y="1575"/>
                  <a:pt x="15827" y="1575"/>
                  <a:pt x="15829" y="1575"/>
                </a:cubicBezTo>
                <a:cubicBezTo>
                  <a:pt x="15863" y="1557"/>
                  <a:pt x="15866" y="1537"/>
                  <a:pt x="15858" y="1515"/>
                </a:cubicBezTo>
                <a:cubicBezTo>
                  <a:pt x="15853" y="1505"/>
                  <a:pt x="15859" y="1491"/>
                  <a:pt x="15868" y="1494"/>
                </a:cubicBezTo>
                <a:cubicBezTo>
                  <a:pt x="15888" y="1499"/>
                  <a:pt x="15910" y="1499"/>
                  <a:pt x="15932" y="1496"/>
                </a:cubicBezTo>
                <a:cubicBezTo>
                  <a:pt x="15967" y="1490"/>
                  <a:pt x="16004" y="1476"/>
                  <a:pt x="16039" y="1459"/>
                </a:cubicBezTo>
                <a:cubicBezTo>
                  <a:pt x="16108" y="1427"/>
                  <a:pt x="16168" y="1389"/>
                  <a:pt x="16190" y="1406"/>
                </a:cubicBezTo>
                <a:cubicBezTo>
                  <a:pt x="16190" y="1406"/>
                  <a:pt x="16191" y="1407"/>
                  <a:pt x="16192" y="1407"/>
                </a:cubicBezTo>
                <a:cubicBezTo>
                  <a:pt x="16272" y="1416"/>
                  <a:pt x="16225" y="1484"/>
                  <a:pt x="16243" y="1531"/>
                </a:cubicBezTo>
                <a:cubicBezTo>
                  <a:pt x="16244" y="1534"/>
                  <a:pt x="16246" y="1534"/>
                  <a:pt x="16248" y="1534"/>
                </a:cubicBezTo>
                <a:cubicBezTo>
                  <a:pt x="16370" y="1515"/>
                  <a:pt x="16425" y="1533"/>
                  <a:pt x="16469" y="1590"/>
                </a:cubicBezTo>
                <a:cubicBezTo>
                  <a:pt x="16508" y="1642"/>
                  <a:pt x="16548" y="1688"/>
                  <a:pt x="16578" y="1678"/>
                </a:cubicBezTo>
                <a:cubicBezTo>
                  <a:pt x="16582" y="1677"/>
                  <a:pt x="16582" y="1669"/>
                  <a:pt x="16579" y="1666"/>
                </a:cubicBezTo>
                <a:lnTo>
                  <a:pt x="16555" y="1643"/>
                </a:lnTo>
                <a:cubicBezTo>
                  <a:pt x="16551" y="1640"/>
                  <a:pt x="16552" y="1632"/>
                  <a:pt x="16556" y="1631"/>
                </a:cubicBezTo>
                <a:cubicBezTo>
                  <a:pt x="16564" y="1628"/>
                  <a:pt x="16573" y="1627"/>
                  <a:pt x="16582" y="1627"/>
                </a:cubicBezTo>
                <a:cubicBezTo>
                  <a:pt x="16631" y="1626"/>
                  <a:pt x="16682" y="1660"/>
                  <a:pt x="16727" y="1687"/>
                </a:cubicBezTo>
                <a:cubicBezTo>
                  <a:pt x="16781" y="1720"/>
                  <a:pt x="16825" y="1743"/>
                  <a:pt x="16835" y="1673"/>
                </a:cubicBezTo>
                <a:cubicBezTo>
                  <a:pt x="16835" y="1672"/>
                  <a:pt x="16835" y="1671"/>
                  <a:pt x="16835" y="1670"/>
                </a:cubicBezTo>
                <a:lnTo>
                  <a:pt x="16828" y="1616"/>
                </a:lnTo>
                <a:cubicBezTo>
                  <a:pt x="16827" y="1611"/>
                  <a:pt x="16830" y="1607"/>
                  <a:pt x="16834" y="1608"/>
                </a:cubicBezTo>
                <a:cubicBezTo>
                  <a:pt x="17019" y="1696"/>
                  <a:pt x="16913" y="1582"/>
                  <a:pt x="17109" y="1665"/>
                </a:cubicBezTo>
                <a:lnTo>
                  <a:pt x="17106" y="1676"/>
                </a:lnTo>
                <a:cubicBezTo>
                  <a:pt x="17192" y="1666"/>
                  <a:pt x="17238" y="1747"/>
                  <a:pt x="17282" y="1653"/>
                </a:cubicBezTo>
                <a:cubicBezTo>
                  <a:pt x="17283" y="1649"/>
                  <a:pt x="17282" y="1644"/>
                  <a:pt x="17279" y="1643"/>
                </a:cubicBezTo>
                <a:cubicBezTo>
                  <a:pt x="17279" y="1643"/>
                  <a:pt x="17373" y="1634"/>
                  <a:pt x="17483" y="1644"/>
                </a:cubicBezTo>
                <a:cubicBezTo>
                  <a:pt x="17496" y="1635"/>
                  <a:pt x="17550" y="1621"/>
                  <a:pt x="17565" y="1644"/>
                </a:cubicBezTo>
                <a:cubicBezTo>
                  <a:pt x="17568" y="1600"/>
                  <a:pt x="17632" y="1593"/>
                  <a:pt x="17702" y="1597"/>
                </a:cubicBezTo>
                <a:cubicBezTo>
                  <a:pt x="17772" y="1602"/>
                  <a:pt x="17824" y="1671"/>
                  <a:pt x="17847" y="1709"/>
                </a:cubicBezTo>
                <a:cubicBezTo>
                  <a:pt x="17898" y="1642"/>
                  <a:pt x="18008" y="1681"/>
                  <a:pt x="18009" y="1673"/>
                </a:cubicBezTo>
                <a:cubicBezTo>
                  <a:pt x="18029" y="1570"/>
                  <a:pt x="18122" y="1487"/>
                  <a:pt x="18135" y="1510"/>
                </a:cubicBezTo>
                <a:cubicBezTo>
                  <a:pt x="18147" y="1531"/>
                  <a:pt x="18158" y="1539"/>
                  <a:pt x="18171" y="1569"/>
                </a:cubicBezTo>
                <a:cubicBezTo>
                  <a:pt x="18173" y="1575"/>
                  <a:pt x="18179" y="1577"/>
                  <a:pt x="18183" y="1573"/>
                </a:cubicBezTo>
                <a:cubicBezTo>
                  <a:pt x="18229" y="1530"/>
                  <a:pt x="18268" y="1530"/>
                  <a:pt x="18312" y="1539"/>
                </a:cubicBezTo>
                <a:cubicBezTo>
                  <a:pt x="18353" y="1548"/>
                  <a:pt x="18449" y="1596"/>
                  <a:pt x="18478" y="1634"/>
                </a:cubicBezTo>
                <a:cubicBezTo>
                  <a:pt x="18482" y="1638"/>
                  <a:pt x="18487" y="1638"/>
                  <a:pt x="18490" y="1634"/>
                </a:cubicBezTo>
                <a:cubicBezTo>
                  <a:pt x="18540" y="1559"/>
                  <a:pt x="18962" y="1609"/>
                  <a:pt x="19223" y="1681"/>
                </a:cubicBezTo>
                <a:lnTo>
                  <a:pt x="19223" y="1919"/>
                </a:lnTo>
                <a:lnTo>
                  <a:pt x="19194" y="0"/>
                </a:lnTo>
                <a:lnTo>
                  <a:pt x="19236" y="2950"/>
                </a:lnTo>
                <a:lnTo>
                  <a:pt x="0" y="2980"/>
                </a:lnTo>
                <a:lnTo>
                  <a:pt x="20" y="2153"/>
                </a:lnTo>
                <a:lnTo>
                  <a:pt x="20" y="1919"/>
                </a:lnTo>
                <a:lnTo>
                  <a:pt x="20" y="1681"/>
                </a:lnTo>
                <a:cubicBezTo>
                  <a:pt x="281" y="1609"/>
                  <a:pt x="703" y="1559"/>
                  <a:pt x="753" y="1634"/>
                </a:cubicBezTo>
                <a:cubicBezTo>
                  <a:pt x="756" y="1638"/>
                  <a:pt x="761" y="1638"/>
                  <a:pt x="764" y="1634"/>
                </a:cubicBezTo>
                <a:cubicBezTo>
                  <a:pt x="793" y="1596"/>
                  <a:pt x="889" y="1548"/>
                  <a:pt x="931" y="1539"/>
                </a:cubicBezTo>
                <a:cubicBezTo>
                  <a:pt x="975" y="1530"/>
                  <a:pt x="1014" y="1530"/>
                  <a:pt x="1060" y="1573"/>
                </a:cubicBezTo>
                <a:cubicBezTo>
                  <a:pt x="1064" y="1577"/>
                  <a:pt x="1069" y="1575"/>
                  <a:pt x="1072" y="1569"/>
                </a:cubicBezTo>
                <a:cubicBezTo>
                  <a:pt x="1085" y="1539"/>
                  <a:pt x="1096" y="1531"/>
                  <a:pt x="1108" y="1510"/>
                </a:cubicBezTo>
                <a:cubicBezTo>
                  <a:pt x="1121" y="1487"/>
                  <a:pt x="1214" y="1570"/>
                  <a:pt x="1234" y="1673"/>
                </a:cubicBezTo>
                <a:cubicBezTo>
                  <a:pt x="1235" y="1681"/>
                  <a:pt x="1344" y="1642"/>
                  <a:pt x="1395" y="1709"/>
                </a:cubicBezTo>
                <a:cubicBezTo>
                  <a:pt x="1419" y="1671"/>
                  <a:pt x="1471" y="1602"/>
                  <a:pt x="1541" y="1597"/>
                </a:cubicBezTo>
                <a:cubicBezTo>
                  <a:pt x="1610" y="1593"/>
                  <a:pt x="1674" y="1600"/>
                  <a:pt x="1678" y="1644"/>
                </a:cubicBezTo>
                <a:cubicBezTo>
                  <a:pt x="1693" y="1621"/>
                  <a:pt x="1747" y="1635"/>
                  <a:pt x="1759" y="1644"/>
                </a:cubicBezTo>
                <a:cubicBezTo>
                  <a:pt x="1870" y="1634"/>
                  <a:pt x="1964" y="1643"/>
                  <a:pt x="1964" y="1643"/>
                </a:cubicBezTo>
                <a:cubicBezTo>
                  <a:pt x="1961" y="1644"/>
                  <a:pt x="1960" y="1649"/>
                  <a:pt x="1961" y="1653"/>
                </a:cubicBezTo>
                <a:cubicBezTo>
                  <a:pt x="2005" y="1747"/>
                  <a:pt x="2050" y="1666"/>
                  <a:pt x="2136" y="1676"/>
                </a:cubicBezTo>
                <a:lnTo>
                  <a:pt x="2133" y="1665"/>
                </a:lnTo>
                <a:cubicBezTo>
                  <a:pt x="2330" y="1582"/>
                  <a:pt x="2224" y="1696"/>
                  <a:pt x="2409" y="1608"/>
                </a:cubicBezTo>
                <a:cubicBezTo>
                  <a:pt x="2412" y="1607"/>
                  <a:pt x="2415" y="1611"/>
                  <a:pt x="2415" y="1616"/>
                </a:cubicBezTo>
                <a:lnTo>
                  <a:pt x="2407" y="1670"/>
                </a:lnTo>
                <a:cubicBezTo>
                  <a:pt x="2407" y="1671"/>
                  <a:pt x="2407" y="1672"/>
                  <a:pt x="2407" y="1673"/>
                </a:cubicBezTo>
                <a:cubicBezTo>
                  <a:pt x="2418" y="1743"/>
                  <a:pt x="2461" y="1720"/>
                  <a:pt x="2516" y="1687"/>
                </a:cubicBezTo>
                <a:cubicBezTo>
                  <a:pt x="2560" y="1660"/>
                  <a:pt x="2612" y="1626"/>
                  <a:pt x="2661" y="1627"/>
                </a:cubicBezTo>
                <a:cubicBezTo>
                  <a:pt x="2670" y="1627"/>
                  <a:pt x="2678" y="1628"/>
                  <a:pt x="2686" y="1631"/>
                </a:cubicBezTo>
                <a:cubicBezTo>
                  <a:pt x="2690" y="1632"/>
                  <a:pt x="2692" y="1640"/>
                  <a:pt x="2688" y="1643"/>
                </a:cubicBezTo>
                <a:lnTo>
                  <a:pt x="2663" y="1666"/>
                </a:lnTo>
                <a:cubicBezTo>
                  <a:pt x="2660" y="1669"/>
                  <a:pt x="2661" y="1677"/>
                  <a:pt x="2665" y="1678"/>
                </a:cubicBezTo>
                <a:cubicBezTo>
                  <a:pt x="2695" y="1688"/>
                  <a:pt x="2734" y="1642"/>
                  <a:pt x="2774" y="1590"/>
                </a:cubicBezTo>
                <a:cubicBezTo>
                  <a:pt x="2817" y="1533"/>
                  <a:pt x="2873" y="1515"/>
                  <a:pt x="2994" y="1534"/>
                </a:cubicBezTo>
                <a:cubicBezTo>
                  <a:pt x="2996" y="1534"/>
                  <a:pt x="2998" y="1534"/>
                  <a:pt x="2999" y="1531"/>
                </a:cubicBezTo>
                <a:cubicBezTo>
                  <a:pt x="3017" y="1484"/>
                  <a:pt x="2970" y="1416"/>
                  <a:pt x="3051" y="1407"/>
                </a:cubicBezTo>
                <a:cubicBezTo>
                  <a:pt x="3052" y="1407"/>
                  <a:pt x="3052" y="1406"/>
                  <a:pt x="3053" y="1406"/>
                </a:cubicBezTo>
                <a:cubicBezTo>
                  <a:pt x="3075" y="1389"/>
                  <a:pt x="3135" y="1427"/>
                  <a:pt x="3203" y="1459"/>
                </a:cubicBezTo>
                <a:cubicBezTo>
                  <a:pt x="3238" y="1476"/>
                  <a:pt x="3276" y="1490"/>
                  <a:pt x="3311" y="1496"/>
                </a:cubicBezTo>
                <a:cubicBezTo>
                  <a:pt x="3333" y="1499"/>
                  <a:pt x="3355" y="1499"/>
                  <a:pt x="3375" y="1494"/>
                </a:cubicBezTo>
                <a:cubicBezTo>
                  <a:pt x="3384" y="1491"/>
                  <a:pt x="3389" y="1505"/>
                  <a:pt x="3385" y="1515"/>
                </a:cubicBezTo>
                <a:cubicBezTo>
                  <a:pt x="3377" y="1537"/>
                  <a:pt x="3380" y="1557"/>
                  <a:pt x="3414" y="1575"/>
                </a:cubicBezTo>
                <a:cubicBezTo>
                  <a:pt x="3415" y="1575"/>
                  <a:pt x="3416" y="1575"/>
                  <a:pt x="3417" y="1576"/>
                </a:cubicBezTo>
                <a:cubicBezTo>
                  <a:pt x="3461" y="1583"/>
                  <a:pt x="3521" y="1553"/>
                  <a:pt x="3580" y="1535"/>
                </a:cubicBezTo>
                <a:cubicBezTo>
                  <a:pt x="3638" y="1518"/>
                  <a:pt x="3695" y="1513"/>
                  <a:pt x="3733" y="1568"/>
                </a:cubicBezTo>
                <a:cubicBezTo>
                  <a:pt x="3735" y="1572"/>
                  <a:pt x="3738" y="1572"/>
                  <a:pt x="3740" y="1570"/>
                </a:cubicBezTo>
                <a:cubicBezTo>
                  <a:pt x="3746" y="1564"/>
                  <a:pt x="3750" y="1559"/>
                  <a:pt x="3752" y="1553"/>
                </a:cubicBezTo>
                <a:cubicBezTo>
                  <a:pt x="3753" y="1549"/>
                  <a:pt x="3756" y="1548"/>
                  <a:pt x="3758" y="1549"/>
                </a:cubicBezTo>
                <a:cubicBezTo>
                  <a:pt x="3796" y="1568"/>
                  <a:pt x="3858" y="1587"/>
                  <a:pt x="3910" y="1612"/>
                </a:cubicBezTo>
                <a:cubicBezTo>
                  <a:pt x="3911" y="1613"/>
                  <a:pt x="3912" y="1613"/>
                  <a:pt x="3914" y="1612"/>
                </a:cubicBezTo>
                <a:lnTo>
                  <a:pt x="3970" y="1594"/>
                </a:lnTo>
                <a:cubicBezTo>
                  <a:pt x="3970" y="1594"/>
                  <a:pt x="3971" y="1593"/>
                  <a:pt x="3971" y="1593"/>
                </a:cubicBezTo>
                <a:cubicBezTo>
                  <a:pt x="4027" y="1542"/>
                  <a:pt x="4109" y="1506"/>
                  <a:pt x="4165" y="1518"/>
                </a:cubicBezTo>
                <a:cubicBezTo>
                  <a:pt x="4165" y="1518"/>
                  <a:pt x="4166" y="1518"/>
                  <a:pt x="4167" y="1518"/>
                </a:cubicBezTo>
                <a:cubicBezTo>
                  <a:pt x="4206" y="1499"/>
                  <a:pt x="4268" y="1535"/>
                  <a:pt x="4266" y="1532"/>
                </a:cubicBezTo>
                <a:cubicBezTo>
                  <a:pt x="4264" y="1526"/>
                  <a:pt x="4266" y="1519"/>
                  <a:pt x="4270" y="1519"/>
                </a:cubicBezTo>
                <a:cubicBezTo>
                  <a:pt x="4320" y="1520"/>
                  <a:pt x="4371" y="1521"/>
                  <a:pt x="4423" y="1525"/>
                </a:cubicBezTo>
                <a:cubicBezTo>
                  <a:pt x="4427" y="1525"/>
                  <a:pt x="4429" y="1522"/>
                  <a:pt x="4429" y="1517"/>
                </a:cubicBezTo>
                <a:lnTo>
                  <a:pt x="4429" y="1517"/>
                </a:lnTo>
                <a:cubicBezTo>
                  <a:pt x="4429" y="1513"/>
                  <a:pt x="4432" y="1510"/>
                  <a:pt x="4434" y="1509"/>
                </a:cubicBezTo>
                <a:cubicBezTo>
                  <a:pt x="4478" y="1502"/>
                  <a:pt x="4524" y="1503"/>
                  <a:pt x="4579" y="1512"/>
                </a:cubicBezTo>
                <a:cubicBezTo>
                  <a:pt x="4608" y="1517"/>
                  <a:pt x="4639" y="1524"/>
                  <a:pt x="4680" y="1541"/>
                </a:cubicBezTo>
                <a:cubicBezTo>
                  <a:pt x="4680" y="1541"/>
                  <a:pt x="4680" y="1541"/>
                  <a:pt x="4681" y="1541"/>
                </a:cubicBezTo>
                <a:cubicBezTo>
                  <a:pt x="4699" y="1550"/>
                  <a:pt x="4716" y="1559"/>
                  <a:pt x="4735" y="1568"/>
                </a:cubicBezTo>
                <a:cubicBezTo>
                  <a:pt x="4808" y="1600"/>
                  <a:pt x="4888" y="1616"/>
                  <a:pt x="4974" y="1570"/>
                </a:cubicBezTo>
                <a:cubicBezTo>
                  <a:pt x="4975" y="1570"/>
                  <a:pt x="4976" y="1570"/>
                  <a:pt x="4977" y="1570"/>
                </a:cubicBezTo>
                <a:cubicBezTo>
                  <a:pt x="5000" y="1581"/>
                  <a:pt x="5025" y="1591"/>
                  <a:pt x="5053" y="1598"/>
                </a:cubicBezTo>
                <a:cubicBezTo>
                  <a:pt x="5068" y="1601"/>
                  <a:pt x="5083" y="1603"/>
                  <a:pt x="5101" y="1604"/>
                </a:cubicBezTo>
                <a:cubicBezTo>
                  <a:pt x="5117" y="1604"/>
                  <a:pt x="5135" y="1604"/>
                  <a:pt x="5155" y="1600"/>
                </a:cubicBezTo>
                <a:cubicBezTo>
                  <a:pt x="5157" y="1599"/>
                  <a:pt x="5159" y="1598"/>
                  <a:pt x="5159" y="1595"/>
                </a:cubicBezTo>
                <a:lnTo>
                  <a:pt x="5173" y="1552"/>
                </a:lnTo>
                <a:cubicBezTo>
                  <a:pt x="5174" y="1548"/>
                  <a:pt x="5177" y="1546"/>
                  <a:pt x="5179" y="1547"/>
                </a:cubicBezTo>
                <a:cubicBezTo>
                  <a:pt x="5211" y="1555"/>
                  <a:pt x="5257" y="1542"/>
                  <a:pt x="5298" y="1533"/>
                </a:cubicBezTo>
                <a:cubicBezTo>
                  <a:pt x="5338" y="1523"/>
                  <a:pt x="5374" y="1518"/>
                  <a:pt x="5392" y="1538"/>
                </a:cubicBezTo>
                <a:cubicBezTo>
                  <a:pt x="5394" y="1541"/>
                  <a:pt x="5398" y="1540"/>
                  <a:pt x="5400" y="1537"/>
                </a:cubicBezTo>
                <a:cubicBezTo>
                  <a:pt x="5429" y="1481"/>
                  <a:pt x="5486" y="1463"/>
                  <a:pt x="5553" y="1458"/>
                </a:cubicBezTo>
                <a:cubicBezTo>
                  <a:pt x="5566" y="1456"/>
                  <a:pt x="5580" y="1456"/>
                  <a:pt x="5594" y="1456"/>
                </a:cubicBezTo>
                <a:cubicBezTo>
                  <a:pt x="5643" y="1455"/>
                  <a:pt x="5695" y="1458"/>
                  <a:pt x="5741" y="1457"/>
                </a:cubicBezTo>
                <a:cubicBezTo>
                  <a:pt x="5773" y="1456"/>
                  <a:pt x="5803" y="1454"/>
                  <a:pt x="5827" y="1447"/>
                </a:cubicBezTo>
                <a:cubicBezTo>
                  <a:pt x="5830" y="1446"/>
                  <a:pt x="5833" y="1449"/>
                  <a:pt x="5834" y="1453"/>
                </a:cubicBezTo>
                <a:lnTo>
                  <a:pt x="5840" y="1506"/>
                </a:lnTo>
                <a:cubicBezTo>
                  <a:pt x="5841" y="1511"/>
                  <a:pt x="5844" y="1514"/>
                  <a:pt x="5847" y="1513"/>
                </a:cubicBezTo>
                <a:cubicBezTo>
                  <a:pt x="5925" y="1500"/>
                  <a:pt x="6004" y="1510"/>
                  <a:pt x="6104" y="1525"/>
                </a:cubicBezTo>
                <a:cubicBezTo>
                  <a:pt x="6107" y="1525"/>
                  <a:pt x="6109" y="1529"/>
                  <a:pt x="6109" y="1533"/>
                </a:cubicBezTo>
                <a:lnTo>
                  <a:pt x="6107" y="1581"/>
                </a:lnTo>
                <a:cubicBezTo>
                  <a:pt x="6107" y="1585"/>
                  <a:pt x="6108" y="1589"/>
                  <a:pt x="6111" y="1590"/>
                </a:cubicBezTo>
                <a:cubicBezTo>
                  <a:pt x="6156" y="1607"/>
                  <a:pt x="6210" y="1589"/>
                  <a:pt x="6271" y="1566"/>
                </a:cubicBezTo>
                <a:cubicBezTo>
                  <a:pt x="6333" y="1542"/>
                  <a:pt x="6402" y="1512"/>
                  <a:pt x="6473" y="1506"/>
                </a:cubicBezTo>
                <a:cubicBezTo>
                  <a:pt x="6462" y="1484"/>
                  <a:pt x="6521" y="1446"/>
                  <a:pt x="6584" y="1453"/>
                </a:cubicBezTo>
                <a:cubicBezTo>
                  <a:pt x="6600" y="1455"/>
                  <a:pt x="6615" y="1458"/>
                  <a:pt x="6632" y="1461"/>
                </a:cubicBezTo>
                <a:cubicBezTo>
                  <a:pt x="6726" y="1481"/>
                  <a:pt x="6821" y="1517"/>
                  <a:pt x="6901" y="1461"/>
                </a:cubicBezTo>
                <a:cubicBezTo>
                  <a:pt x="6904" y="1459"/>
                  <a:pt x="6906" y="1457"/>
                  <a:pt x="6910" y="1455"/>
                </a:cubicBezTo>
                <a:cubicBezTo>
                  <a:pt x="6949" y="1474"/>
                  <a:pt x="6976" y="1463"/>
                  <a:pt x="7002" y="1445"/>
                </a:cubicBezTo>
                <a:cubicBezTo>
                  <a:pt x="6998" y="1445"/>
                  <a:pt x="6995" y="1444"/>
                  <a:pt x="6992" y="1442"/>
                </a:cubicBezTo>
                <a:cubicBezTo>
                  <a:pt x="6996" y="1441"/>
                  <a:pt x="7002" y="1440"/>
                  <a:pt x="7007" y="1440"/>
                </a:cubicBezTo>
                <a:cubicBezTo>
                  <a:pt x="7024" y="1427"/>
                  <a:pt x="7029" y="1432"/>
                  <a:pt x="7016" y="1439"/>
                </a:cubicBezTo>
                <a:cubicBezTo>
                  <a:pt x="7045" y="1437"/>
                  <a:pt x="7090" y="1440"/>
                  <a:pt x="7134" y="1451"/>
                </a:cubicBezTo>
                <a:cubicBezTo>
                  <a:pt x="7134" y="1451"/>
                  <a:pt x="7195" y="1411"/>
                  <a:pt x="7175" y="1464"/>
                </a:cubicBezTo>
                <a:cubicBezTo>
                  <a:pt x="7198" y="1472"/>
                  <a:pt x="7219" y="1484"/>
                  <a:pt x="7235" y="1498"/>
                </a:cubicBezTo>
                <a:cubicBezTo>
                  <a:pt x="7249" y="1445"/>
                  <a:pt x="7277" y="1449"/>
                  <a:pt x="7306" y="1454"/>
                </a:cubicBezTo>
                <a:cubicBezTo>
                  <a:pt x="7322" y="1456"/>
                  <a:pt x="7340" y="1459"/>
                  <a:pt x="7355" y="1453"/>
                </a:cubicBezTo>
                <a:cubicBezTo>
                  <a:pt x="7369" y="1447"/>
                  <a:pt x="7463" y="1436"/>
                  <a:pt x="7518" y="1449"/>
                </a:cubicBezTo>
                <a:cubicBezTo>
                  <a:pt x="7564" y="1459"/>
                  <a:pt x="7611" y="1477"/>
                  <a:pt x="7633" y="1517"/>
                </a:cubicBezTo>
                <a:cubicBezTo>
                  <a:pt x="7665" y="1505"/>
                  <a:pt x="7698" y="1493"/>
                  <a:pt x="7730" y="1497"/>
                </a:cubicBezTo>
                <a:cubicBezTo>
                  <a:pt x="7744" y="1498"/>
                  <a:pt x="7758" y="1503"/>
                  <a:pt x="7772" y="1512"/>
                </a:cubicBezTo>
                <a:lnTo>
                  <a:pt x="7899" y="1530"/>
                </a:lnTo>
                <a:cubicBezTo>
                  <a:pt x="7944" y="1489"/>
                  <a:pt x="8063" y="1418"/>
                  <a:pt x="8182" y="1496"/>
                </a:cubicBezTo>
                <a:lnTo>
                  <a:pt x="8177" y="1461"/>
                </a:lnTo>
                <a:cubicBezTo>
                  <a:pt x="8175" y="1451"/>
                  <a:pt x="8181" y="1441"/>
                  <a:pt x="8188" y="1443"/>
                </a:cubicBezTo>
                <a:cubicBezTo>
                  <a:pt x="8235" y="1452"/>
                  <a:pt x="8300" y="1503"/>
                  <a:pt x="8325" y="1461"/>
                </a:cubicBezTo>
                <a:cubicBezTo>
                  <a:pt x="8325" y="1461"/>
                  <a:pt x="8325" y="1460"/>
                  <a:pt x="8326" y="1459"/>
                </a:cubicBezTo>
                <a:cubicBezTo>
                  <a:pt x="8351" y="1432"/>
                  <a:pt x="8395" y="1415"/>
                  <a:pt x="8450" y="1403"/>
                </a:cubicBezTo>
                <a:lnTo>
                  <a:pt x="8500" y="1396"/>
                </a:lnTo>
                <a:lnTo>
                  <a:pt x="8663" y="1522"/>
                </a:lnTo>
                <a:lnTo>
                  <a:pt x="8794" y="1362"/>
                </a:lnTo>
                <a:lnTo>
                  <a:pt x="8917" y="1437"/>
                </a:lnTo>
                <a:lnTo>
                  <a:pt x="8973" y="134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406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ea typeface="汉仪书宋二简"/>
              <a:cs typeface="汉仪书宋二简" panose="02010600000101010101" charset="-122"/>
            </a:endParaRPr>
          </a:p>
        </p:txBody>
      </p:sp>
      <p:pic>
        <p:nvPicPr>
          <p:cNvPr id="2097187" name="图片 7" descr="黑白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11039022" y="4761865"/>
            <a:ext cx="1155700" cy="2096135"/>
          </a:xfrm>
          <a:custGeom>
            <a:gdLst>
              <a:gd name="connsiteX0" fmla="*/ 0 w 3783377"/>
              <a:gd name="connsiteY0" fmla="*/ 0 h 6858000"/>
              <a:gd name="connsiteX1" fmla="*/ 3783377 w 3783377"/>
              <a:gd name="connsiteY1" fmla="*/ 0 h 6858000"/>
              <a:gd name="connsiteX2" fmla="*/ 3783377 w 3783377"/>
              <a:gd name="connsiteY2" fmla="*/ 6858000 h 6858000"/>
              <a:gd name="connsiteX3" fmla="*/ 0 w 3783377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377" h="6858000">
                <a:moveTo>
                  <a:pt x="0" y="0"/>
                </a:moveTo>
                <a:lnTo>
                  <a:pt x="3783377" y="0"/>
                </a:lnTo>
                <a:lnTo>
                  <a:pt x="378337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0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图片 9" descr="地上站着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6000"/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6" name="任意多边形: 形状 22"/>
          <p:cNvSpPr/>
          <p:nvPr>
            <p:custDataLst>
              <p:tags r:id="rId3"/>
            </p:custDataLst>
          </p:nvPr>
        </p:nvSpPr>
        <p:spPr>
          <a:xfrm>
            <a:off x="-22860" y="4965700"/>
            <a:ext cx="12214860" cy="1892300"/>
          </a:xfrm>
          <a:custGeom>
            <a:gdLst>
              <a:gd name="connsiteX0" fmla="*/ 8973 w 19236"/>
              <a:gd name="connsiteY0" fmla="*/ 1343 h 2980"/>
              <a:gd name="connsiteX1" fmla="*/ 9114 w 19236"/>
              <a:gd name="connsiteY1" fmla="*/ 1437 h 2980"/>
              <a:gd name="connsiteX2" fmla="*/ 9218 w 19236"/>
              <a:gd name="connsiteY2" fmla="*/ 1352 h 2980"/>
              <a:gd name="connsiteX3" fmla="*/ 9397 w 19236"/>
              <a:gd name="connsiteY3" fmla="*/ 1409 h 2980"/>
              <a:gd name="connsiteX4" fmla="*/ 9566 w 19236"/>
              <a:gd name="connsiteY4" fmla="*/ 1352 h 2980"/>
              <a:gd name="connsiteX5" fmla="*/ 9848 w 19236"/>
              <a:gd name="connsiteY5" fmla="*/ 1465 h 2980"/>
              <a:gd name="connsiteX6" fmla="*/ 10008 w 19236"/>
              <a:gd name="connsiteY6" fmla="*/ 1418 h 2980"/>
              <a:gd name="connsiteX7" fmla="*/ 10121 w 19236"/>
              <a:gd name="connsiteY7" fmla="*/ 1447 h 2980"/>
              <a:gd name="connsiteX8" fmla="*/ 10376 w 19236"/>
              <a:gd name="connsiteY8" fmla="*/ 1475 h 2980"/>
              <a:gd name="connsiteX9" fmla="*/ 10583 w 19236"/>
              <a:gd name="connsiteY9" fmla="*/ 1409 h 2980"/>
              <a:gd name="connsiteX10" fmla="*/ 10780 w 19236"/>
              <a:gd name="connsiteY10" fmla="*/ 1512 h 2980"/>
              <a:gd name="connsiteX11" fmla="*/ 10864 w 19236"/>
              <a:gd name="connsiteY11" fmla="*/ 1425 h 2980"/>
              <a:gd name="connsiteX12" fmla="*/ 10866 w 19236"/>
              <a:gd name="connsiteY12" fmla="*/ 1425 h 2980"/>
              <a:gd name="connsiteX13" fmla="*/ 10917 w 19236"/>
              <a:gd name="connsiteY13" fmla="*/ 1459 h 2980"/>
              <a:gd name="connsiteX14" fmla="*/ 10918 w 19236"/>
              <a:gd name="connsiteY14" fmla="*/ 1461 h 2980"/>
              <a:gd name="connsiteX15" fmla="*/ 11054 w 19236"/>
              <a:gd name="connsiteY15" fmla="*/ 1443 h 2980"/>
              <a:gd name="connsiteX16" fmla="*/ 11066 w 19236"/>
              <a:gd name="connsiteY16" fmla="*/ 1461 h 2980"/>
              <a:gd name="connsiteX17" fmla="*/ 11060 w 19236"/>
              <a:gd name="connsiteY17" fmla="*/ 1496 h 2980"/>
              <a:gd name="connsiteX18" fmla="*/ 11343 w 19236"/>
              <a:gd name="connsiteY18" fmla="*/ 1530 h 2980"/>
              <a:gd name="connsiteX19" fmla="*/ 11471 w 19236"/>
              <a:gd name="connsiteY19" fmla="*/ 1512 h 2980"/>
              <a:gd name="connsiteX20" fmla="*/ 11513 w 19236"/>
              <a:gd name="connsiteY20" fmla="*/ 1497 h 2980"/>
              <a:gd name="connsiteX21" fmla="*/ 11610 w 19236"/>
              <a:gd name="connsiteY21" fmla="*/ 1517 h 2980"/>
              <a:gd name="connsiteX22" fmla="*/ 11725 w 19236"/>
              <a:gd name="connsiteY22" fmla="*/ 1449 h 2980"/>
              <a:gd name="connsiteX23" fmla="*/ 11887 w 19236"/>
              <a:gd name="connsiteY23" fmla="*/ 1453 h 2980"/>
              <a:gd name="connsiteX24" fmla="*/ 11937 w 19236"/>
              <a:gd name="connsiteY24" fmla="*/ 1454 h 2980"/>
              <a:gd name="connsiteX25" fmla="*/ 12008 w 19236"/>
              <a:gd name="connsiteY25" fmla="*/ 1498 h 2980"/>
              <a:gd name="connsiteX26" fmla="*/ 12067 w 19236"/>
              <a:gd name="connsiteY26" fmla="*/ 1464 h 2980"/>
              <a:gd name="connsiteX27" fmla="*/ 12108 w 19236"/>
              <a:gd name="connsiteY27" fmla="*/ 1451 h 2980"/>
              <a:gd name="connsiteX28" fmla="*/ 12227 w 19236"/>
              <a:gd name="connsiteY28" fmla="*/ 1439 h 2980"/>
              <a:gd name="connsiteX29" fmla="*/ 12235 w 19236"/>
              <a:gd name="connsiteY29" fmla="*/ 1440 h 2980"/>
              <a:gd name="connsiteX30" fmla="*/ 12251 w 19236"/>
              <a:gd name="connsiteY30" fmla="*/ 1442 h 2980"/>
              <a:gd name="connsiteX31" fmla="*/ 12241 w 19236"/>
              <a:gd name="connsiteY31" fmla="*/ 1445 h 2980"/>
              <a:gd name="connsiteX32" fmla="*/ 12333 w 19236"/>
              <a:gd name="connsiteY32" fmla="*/ 1455 h 2980"/>
              <a:gd name="connsiteX33" fmla="*/ 12342 w 19236"/>
              <a:gd name="connsiteY33" fmla="*/ 1461 h 2980"/>
              <a:gd name="connsiteX34" fmla="*/ 12611 w 19236"/>
              <a:gd name="connsiteY34" fmla="*/ 1461 h 2980"/>
              <a:gd name="connsiteX35" fmla="*/ 12659 w 19236"/>
              <a:gd name="connsiteY35" fmla="*/ 1453 h 2980"/>
              <a:gd name="connsiteX36" fmla="*/ 12769 w 19236"/>
              <a:gd name="connsiteY36" fmla="*/ 1506 h 2980"/>
              <a:gd name="connsiteX37" fmla="*/ 12972 w 19236"/>
              <a:gd name="connsiteY37" fmla="*/ 1566 h 2980"/>
              <a:gd name="connsiteX38" fmla="*/ 13132 w 19236"/>
              <a:gd name="connsiteY38" fmla="*/ 1590 h 2980"/>
              <a:gd name="connsiteX39" fmla="*/ 13136 w 19236"/>
              <a:gd name="connsiteY39" fmla="*/ 1581 h 2980"/>
              <a:gd name="connsiteX40" fmla="*/ 13134 w 19236"/>
              <a:gd name="connsiteY40" fmla="*/ 1533 h 2980"/>
              <a:gd name="connsiteX41" fmla="*/ 13139 w 19236"/>
              <a:gd name="connsiteY41" fmla="*/ 1525 h 2980"/>
              <a:gd name="connsiteX42" fmla="*/ 13396 w 19236"/>
              <a:gd name="connsiteY42" fmla="*/ 1513 h 2980"/>
              <a:gd name="connsiteX43" fmla="*/ 13402 w 19236"/>
              <a:gd name="connsiteY43" fmla="*/ 1506 h 2980"/>
              <a:gd name="connsiteX44" fmla="*/ 13409 w 19236"/>
              <a:gd name="connsiteY44" fmla="*/ 1453 h 2980"/>
              <a:gd name="connsiteX45" fmla="*/ 13416 w 19236"/>
              <a:gd name="connsiteY45" fmla="*/ 1447 h 2980"/>
              <a:gd name="connsiteX46" fmla="*/ 13501 w 19236"/>
              <a:gd name="connsiteY46" fmla="*/ 1457 h 2980"/>
              <a:gd name="connsiteX47" fmla="*/ 13649 w 19236"/>
              <a:gd name="connsiteY47" fmla="*/ 1456 h 2980"/>
              <a:gd name="connsiteX48" fmla="*/ 13690 w 19236"/>
              <a:gd name="connsiteY48" fmla="*/ 1458 h 2980"/>
              <a:gd name="connsiteX49" fmla="*/ 13843 w 19236"/>
              <a:gd name="connsiteY49" fmla="*/ 1537 h 2980"/>
              <a:gd name="connsiteX50" fmla="*/ 13851 w 19236"/>
              <a:gd name="connsiteY50" fmla="*/ 1538 h 2980"/>
              <a:gd name="connsiteX51" fmla="*/ 13944 w 19236"/>
              <a:gd name="connsiteY51" fmla="*/ 1533 h 2980"/>
              <a:gd name="connsiteX52" fmla="*/ 14063 w 19236"/>
              <a:gd name="connsiteY52" fmla="*/ 1547 h 2980"/>
              <a:gd name="connsiteX53" fmla="*/ 14070 w 19236"/>
              <a:gd name="connsiteY53" fmla="*/ 1552 h 2980"/>
              <a:gd name="connsiteX54" fmla="*/ 14083 w 19236"/>
              <a:gd name="connsiteY54" fmla="*/ 1595 h 2980"/>
              <a:gd name="connsiteX55" fmla="*/ 14088 w 19236"/>
              <a:gd name="connsiteY55" fmla="*/ 1600 h 2980"/>
              <a:gd name="connsiteX56" fmla="*/ 14142 w 19236"/>
              <a:gd name="connsiteY56" fmla="*/ 1604 h 2980"/>
              <a:gd name="connsiteX57" fmla="*/ 14190 w 19236"/>
              <a:gd name="connsiteY57" fmla="*/ 1598 h 2980"/>
              <a:gd name="connsiteX58" fmla="*/ 14266 w 19236"/>
              <a:gd name="connsiteY58" fmla="*/ 1570 h 2980"/>
              <a:gd name="connsiteX59" fmla="*/ 14269 w 19236"/>
              <a:gd name="connsiteY59" fmla="*/ 1570 h 2980"/>
              <a:gd name="connsiteX60" fmla="*/ 14508 w 19236"/>
              <a:gd name="connsiteY60" fmla="*/ 1568 h 2980"/>
              <a:gd name="connsiteX61" fmla="*/ 14562 w 19236"/>
              <a:gd name="connsiteY61" fmla="*/ 1541 h 2980"/>
              <a:gd name="connsiteX62" fmla="*/ 14663 w 19236"/>
              <a:gd name="connsiteY62" fmla="*/ 1512 h 2980"/>
              <a:gd name="connsiteX63" fmla="*/ 14808 w 19236"/>
              <a:gd name="connsiteY63" fmla="*/ 1509 h 2980"/>
              <a:gd name="connsiteX64" fmla="*/ 14813 w 19236"/>
              <a:gd name="connsiteY64" fmla="*/ 1517 h 2980"/>
              <a:gd name="connsiteX65" fmla="*/ 14813 w 19236"/>
              <a:gd name="connsiteY65" fmla="*/ 1517 h 2980"/>
              <a:gd name="connsiteX66" fmla="*/ 14819 w 19236"/>
              <a:gd name="connsiteY66" fmla="*/ 1525 h 2980"/>
              <a:gd name="connsiteX67" fmla="*/ 14973 w 19236"/>
              <a:gd name="connsiteY67" fmla="*/ 1519 h 2980"/>
              <a:gd name="connsiteX68" fmla="*/ 14976 w 19236"/>
              <a:gd name="connsiteY68" fmla="*/ 1532 h 2980"/>
              <a:gd name="connsiteX69" fmla="*/ 15075 w 19236"/>
              <a:gd name="connsiteY69" fmla="*/ 1518 h 2980"/>
              <a:gd name="connsiteX70" fmla="*/ 15078 w 19236"/>
              <a:gd name="connsiteY70" fmla="*/ 1518 h 2980"/>
              <a:gd name="connsiteX71" fmla="*/ 15271 w 19236"/>
              <a:gd name="connsiteY71" fmla="*/ 1593 h 2980"/>
              <a:gd name="connsiteX72" fmla="*/ 15273 w 19236"/>
              <a:gd name="connsiteY72" fmla="*/ 1594 h 2980"/>
              <a:gd name="connsiteX73" fmla="*/ 15329 w 19236"/>
              <a:gd name="connsiteY73" fmla="*/ 1612 h 2980"/>
              <a:gd name="connsiteX74" fmla="*/ 15332 w 19236"/>
              <a:gd name="connsiteY74" fmla="*/ 1612 h 2980"/>
              <a:gd name="connsiteX75" fmla="*/ 15484 w 19236"/>
              <a:gd name="connsiteY75" fmla="*/ 1549 h 2980"/>
              <a:gd name="connsiteX76" fmla="*/ 15491 w 19236"/>
              <a:gd name="connsiteY76" fmla="*/ 1553 h 2980"/>
              <a:gd name="connsiteX77" fmla="*/ 15502 w 19236"/>
              <a:gd name="connsiteY77" fmla="*/ 1570 h 2980"/>
              <a:gd name="connsiteX78" fmla="*/ 15510 w 19236"/>
              <a:gd name="connsiteY78" fmla="*/ 1568 h 2980"/>
              <a:gd name="connsiteX79" fmla="*/ 15663 w 19236"/>
              <a:gd name="connsiteY79" fmla="*/ 1535 h 2980"/>
              <a:gd name="connsiteX80" fmla="*/ 15825 w 19236"/>
              <a:gd name="connsiteY80" fmla="*/ 1576 h 2980"/>
              <a:gd name="connsiteX81" fmla="*/ 15829 w 19236"/>
              <a:gd name="connsiteY81" fmla="*/ 1575 h 2980"/>
              <a:gd name="connsiteX82" fmla="*/ 15858 w 19236"/>
              <a:gd name="connsiteY82" fmla="*/ 1515 h 2980"/>
              <a:gd name="connsiteX83" fmla="*/ 15868 w 19236"/>
              <a:gd name="connsiteY83" fmla="*/ 1494 h 2980"/>
              <a:gd name="connsiteX84" fmla="*/ 15932 w 19236"/>
              <a:gd name="connsiteY84" fmla="*/ 1496 h 2980"/>
              <a:gd name="connsiteX85" fmla="*/ 16039 w 19236"/>
              <a:gd name="connsiteY85" fmla="*/ 1459 h 2980"/>
              <a:gd name="connsiteX86" fmla="*/ 16190 w 19236"/>
              <a:gd name="connsiteY86" fmla="*/ 1406 h 2980"/>
              <a:gd name="connsiteX87" fmla="*/ 16192 w 19236"/>
              <a:gd name="connsiteY87" fmla="*/ 1407 h 2980"/>
              <a:gd name="connsiteX88" fmla="*/ 16243 w 19236"/>
              <a:gd name="connsiteY88" fmla="*/ 1531 h 2980"/>
              <a:gd name="connsiteX89" fmla="*/ 16248 w 19236"/>
              <a:gd name="connsiteY89" fmla="*/ 1534 h 2980"/>
              <a:gd name="connsiteX90" fmla="*/ 16469 w 19236"/>
              <a:gd name="connsiteY90" fmla="*/ 1590 h 2980"/>
              <a:gd name="connsiteX91" fmla="*/ 16578 w 19236"/>
              <a:gd name="connsiteY91" fmla="*/ 1678 h 2980"/>
              <a:gd name="connsiteX92" fmla="*/ 16579 w 19236"/>
              <a:gd name="connsiteY92" fmla="*/ 1666 h 2980"/>
              <a:gd name="connsiteX93" fmla="*/ 16555 w 19236"/>
              <a:gd name="connsiteY93" fmla="*/ 1643 h 2980"/>
              <a:gd name="connsiteX94" fmla="*/ 16556 w 19236"/>
              <a:gd name="connsiteY94" fmla="*/ 1631 h 2980"/>
              <a:gd name="connsiteX95" fmla="*/ 16582 w 19236"/>
              <a:gd name="connsiteY95" fmla="*/ 1627 h 2980"/>
              <a:gd name="connsiteX96" fmla="*/ 16727 w 19236"/>
              <a:gd name="connsiteY96" fmla="*/ 1687 h 2980"/>
              <a:gd name="connsiteX97" fmla="*/ 16835 w 19236"/>
              <a:gd name="connsiteY97" fmla="*/ 1673 h 2980"/>
              <a:gd name="connsiteX98" fmla="*/ 16835 w 19236"/>
              <a:gd name="connsiteY98" fmla="*/ 1670 h 2980"/>
              <a:gd name="connsiteX99" fmla="*/ 16828 w 19236"/>
              <a:gd name="connsiteY99" fmla="*/ 1616 h 2980"/>
              <a:gd name="connsiteX100" fmla="*/ 16834 w 19236"/>
              <a:gd name="connsiteY100" fmla="*/ 1608 h 2980"/>
              <a:gd name="connsiteX101" fmla="*/ 17109 w 19236"/>
              <a:gd name="connsiteY101" fmla="*/ 1665 h 2980"/>
              <a:gd name="connsiteX102" fmla="*/ 17106 w 19236"/>
              <a:gd name="connsiteY102" fmla="*/ 1676 h 2980"/>
              <a:gd name="connsiteX103" fmla="*/ 17282 w 19236"/>
              <a:gd name="connsiteY103" fmla="*/ 1653 h 2980"/>
              <a:gd name="connsiteX104" fmla="*/ 17279 w 19236"/>
              <a:gd name="connsiteY104" fmla="*/ 1643 h 2980"/>
              <a:gd name="connsiteX105" fmla="*/ 17483 w 19236"/>
              <a:gd name="connsiteY105" fmla="*/ 1644 h 2980"/>
              <a:gd name="connsiteX106" fmla="*/ 17565 w 19236"/>
              <a:gd name="connsiteY106" fmla="*/ 1644 h 2980"/>
              <a:gd name="connsiteX107" fmla="*/ 17702 w 19236"/>
              <a:gd name="connsiteY107" fmla="*/ 1597 h 2980"/>
              <a:gd name="connsiteX108" fmla="*/ 17847 w 19236"/>
              <a:gd name="connsiteY108" fmla="*/ 1709 h 2980"/>
              <a:gd name="connsiteX109" fmla="*/ 18009 w 19236"/>
              <a:gd name="connsiteY109" fmla="*/ 1673 h 2980"/>
              <a:gd name="connsiteX110" fmla="*/ 18135 w 19236"/>
              <a:gd name="connsiteY110" fmla="*/ 1510 h 2980"/>
              <a:gd name="connsiteX111" fmla="*/ 18171 w 19236"/>
              <a:gd name="connsiteY111" fmla="*/ 1569 h 2980"/>
              <a:gd name="connsiteX112" fmla="*/ 18183 w 19236"/>
              <a:gd name="connsiteY112" fmla="*/ 1573 h 2980"/>
              <a:gd name="connsiteX113" fmla="*/ 18312 w 19236"/>
              <a:gd name="connsiteY113" fmla="*/ 1539 h 2980"/>
              <a:gd name="connsiteX114" fmla="*/ 18478 w 19236"/>
              <a:gd name="connsiteY114" fmla="*/ 1634 h 2980"/>
              <a:gd name="connsiteX115" fmla="*/ 18490 w 19236"/>
              <a:gd name="connsiteY115" fmla="*/ 1634 h 2980"/>
              <a:gd name="connsiteX116" fmla="*/ 19223 w 19236"/>
              <a:gd name="connsiteY116" fmla="*/ 1681 h 2980"/>
              <a:gd name="connsiteX117" fmla="*/ 19223 w 19236"/>
              <a:gd name="connsiteY117" fmla="*/ 1919 h 2980"/>
              <a:gd name="connsiteX118" fmla="*/ 19194 w 19236"/>
              <a:gd name="connsiteY118" fmla="*/ 0 h 2980"/>
              <a:gd name="connsiteX119" fmla="*/ 19236 w 19236"/>
              <a:gd name="connsiteY119" fmla="*/ 2950 h 2980"/>
              <a:gd name="connsiteX120" fmla="*/ 0 w 19236"/>
              <a:gd name="connsiteY120" fmla="*/ 2980 h 2980"/>
              <a:gd name="connsiteX121" fmla="*/ 20 w 19236"/>
              <a:gd name="connsiteY121" fmla="*/ 2153 h 2980"/>
              <a:gd name="connsiteX122" fmla="*/ 20 w 19236"/>
              <a:gd name="connsiteY122" fmla="*/ 1919 h 2980"/>
              <a:gd name="connsiteX123" fmla="*/ 20 w 19236"/>
              <a:gd name="connsiteY123" fmla="*/ 1681 h 2980"/>
              <a:gd name="connsiteX124" fmla="*/ 753 w 19236"/>
              <a:gd name="connsiteY124" fmla="*/ 1634 h 2980"/>
              <a:gd name="connsiteX125" fmla="*/ 764 w 19236"/>
              <a:gd name="connsiteY125" fmla="*/ 1634 h 2980"/>
              <a:gd name="connsiteX126" fmla="*/ 931 w 19236"/>
              <a:gd name="connsiteY126" fmla="*/ 1539 h 2980"/>
              <a:gd name="connsiteX127" fmla="*/ 1060 w 19236"/>
              <a:gd name="connsiteY127" fmla="*/ 1573 h 2980"/>
              <a:gd name="connsiteX128" fmla="*/ 1072 w 19236"/>
              <a:gd name="connsiteY128" fmla="*/ 1569 h 2980"/>
              <a:gd name="connsiteX129" fmla="*/ 1108 w 19236"/>
              <a:gd name="connsiteY129" fmla="*/ 1510 h 2980"/>
              <a:gd name="connsiteX130" fmla="*/ 1234 w 19236"/>
              <a:gd name="connsiteY130" fmla="*/ 1673 h 2980"/>
              <a:gd name="connsiteX131" fmla="*/ 1395 w 19236"/>
              <a:gd name="connsiteY131" fmla="*/ 1709 h 2980"/>
              <a:gd name="connsiteX132" fmla="*/ 1541 w 19236"/>
              <a:gd name="connsiteY132" fmla="*/ 1597 h 2980"/>
              <a:gd name="connsiteX133" fmla="*/ 1678 w 19236"/>
              <a:gd name="connsiteY133" fmla="*/ 1644 h 2980"/>
              <a:gd name="connsiteX134" fmla="*/ 1759 w 19236"/>
              <a:gd name="connsiteY134" fmla="*/ 1644 h 2980"/>
              <a:gd name="connsiteX135" fmla="*/ 1964 w 19236"/>
              <a:gd name="connsiteY135" fmla="*/ 1643 h 2980"/>
              <a:gd name="connsiteX136" fmla="*/ 1961 w 19236"/>
              <a:gd name="connsiteY136" fmla="*/ 1653 h 2980"/>
              <a:gd name="connsiteX137" fmla="*/ 2136 w 19236"/>
              <a:gd name="connsiteY137" fmla="*/ 1676 h 2980"/>
              <a:gd name="connsiteX138" fmla="*/ 2133 w 19236"/>
              <a:gd name="connsiteY138" fmla="*/ 1665 h 2980"/>
              <a:gd name="connsiteX139" fmla="*/ 2409 w 19236"/>
              <a:gd name="connsiteY139" fmla="*/ 1608 h 2980"/>
              <a:gd name="connsiteX140" fmla="*/ 2415 w 19236"/>
              <a:gd name="connsiteY140" fmla="*/ 1616 h 2980"/>
              <a:gd name="connsiteX141" fmla="*/ 2407 w 19236"/>
              <a:gd name="connsiteY141" fmla="*/ 1670 h 2980"/>
              <a:gd name="connsiteX142" fmla="*/ 2407 w 19236"/>
              <a:gd name="connsiteY142" fmla="*/ 1673 h 2980"/>
              <a:gd name="connsiteX143" fmla="*/ 2516 w 19236"/>
              <a:gd name="connsiteY143" fmla="*/ 1687 h 2980"/>
              <a:gd name="connsiteX144" fmla="*/ 2661 w 19236"/>
              <a:gd name="connsiteY144" fmla="*/ 1627 h 2980"/>
              <a:gd name="connsiteX145" fmla="*/ 2686 w 19236"/>
              <a:gd name="connsiteY145" fmla="*/ 1631 h 2980"/>
              <a:gd name="connsiteX146" fmla="*/ 2688 w 19236"/>
              <a:gd name="connsiteY146" fmla="*/ 1643 h 2980"/>
              <a:gd name="connsiteX147" fmla="*/ 2663 w 19236"/>
              <a:gd name="connsiteY147" fmla="*/ 1666 h 2980"/>
              <a:gd name="connsiteX148" fmla="*/ 2665 w 19236"/>
              <a:gd name="connsiteY148" fmla="*/ 1678 h 2980"/>
              <a:gd name="connsiteX149" fmla="*/ 2774 w 19236"/>
              <a:gd name="connsiteY149" fmla="*/ 1590 h 2980"/>
              <a:gd name="connsiteX150" fmla="*/ 2994 w 19236"/>
              <a:gd name="connsiteY150" fmla="*/ 1534 h 2980"/>
              <a:gd name="connsiteX151" fmla="*/ 2999 w 19236"/>
              <a:gd name="connsiteY151" fmla="*/ 1531 h 2980"/>
              <a:gd name="connsiteX152" fmla="*/ 3051 w 19236"/>
              <a:gd name="connsiteY152" fmla="*/ 1407 h 2980"/>
              <a:gd name="connsiteX153" fmla="*/ 3053 w 19236"/>
              <a:gd name="connsiteY153" fmla="*/ 1406 h 2980"/>
              <a:gd name="connsiteX154" fmla="*/ 3203 w 19236"/>
              <a:gd name="connsiteY154" fmla="*/ 1459 h 2980"/>
              <a:gd name="connsiteX155" fmla="*/ 3311 w 19236"/>
              <a:gd name="connsiteY155" fmla="*/ 1496 h 2980"/>
              <a:gd name="connsiteX156" fmla="*/ 3375 w 19236"/>
              <a:gd name="connsiteY156" fmla="*/ 1494 h 2980"/>
              <a:gd name="connsiteX157" fmla="*/ 3385 w 19236"/>
              <a:gd name="connsiteY157" fmla="*/ 1515 h 2980"/>
              <a:gd name="connsiteX158" fmla="*/ 3414 w 19236"/>
              <a:gd name="connsiteY158" fmla="*/ 1575 h 2980"/>
              <a:gd name="connsiteX159" fmla="*/ 3417 w 19236"/>
              <a:gd name="connsiteY159" fmla="*/ 1576 h 2980"/>
              <a:gd name="connsiteX160" fmla="*/ 3580 w 19236"/>
              <a:gd name="connsiteY160" fmla="*/ 1535 h 2980"/>
              <a:gd name="connsiteX161" fmla="*/ 3733 w 19236"/>
              <a:gd name="connsiteY161" fmla="*/ 1568 h 2980"/>
              <a:gd name="connsiteX162" fmla="*/ 3740 w 19236"/>
              <a:gd name="connsiteY162" fmla="*/ 1570 h 2980"/>
              <a:gd name="connsiteX163" fmla="*/ 3752 w 19236"/>
              <a:gd name="connsiteY163" fmla="*/ 1553 h 2980"/>
              <a:gd name="connsiteX164" fmla="*/ 3758 w 19236"/>
              <a:gd name="connsiteY164" fmla="*/ 1549 h 2980"/>
              <a:gd name="connsiteX165" fmla="*/ 3910 w 19236"/>
              <a:gd name="connsiteY165" fmla="*/ 1612 h 2980"/>
              <a:gd name="connsiteX166" fmla="*/ 3914 w 19236"/>
              <a:gd name="connsiteY166" fmla="*/ 1612 h 2980"/>
              <a:gd name="connsiteX167" fmla="*/ 3970 w 19236"/>
              <a:gd name="connsiteY167" fmla="*/ 1594 h 2980"/>
              <a:gd name="connsiteX168" fmla="*/ 3971 w 19236"/>
              <a:gd name="connsiteY168" fmla="*/ 1593 h 2980"/>
              <a:gd name="connsiteX169" fmla="*/ 4165 w 19236"/>
              <a:gd name="connsiteY169" fmla="*/ 1518 h 2980"/>
              <a:gd name="connsiteX170" fmla="*/ 4167 w 19236"/>
              <a:gd name="connsiteY170" fmla="*/ 1518 h 2980"/>
              <a:gd name="connsiteX171" fmla="*/ 4266 w 19236"/>
              <a:gd name="connsiteY171" fmla="*/ 1532 h 2980"/>
              <a:gd name="connsiteX172" fmla="*/ 4270 w 19236"/>
              <a:gd name="connsiteY172" fmla="*/ 1519 h 2980"/>
              <a:gd name="connsiteX173" fmla="*/ 4423 w 19236"/>
              <a:gd name="connsiteY173" fmla="*/ 1525 h 2980"/>
              <a:gd name="connsiteX174" fmla="*/ 4429 w 19236"/>
              <a:gd name="connsiteY174" fmla="*/ 1517 h 2980"/>
              <a:gd name="connsiteX175" fmla="*/ 4429 w 19236"/>
              <a:gd name="connsiteY175" fmla="*/ 1517 h 2980"/>
              <a:gd name="connsiteX176" fmla="*/ 4434 w 19236"/>
              <a:gd name="connsiteY176" fmla="*/ 1509 h 2980"/>
              <a:gd name="connsiteX177" fmla="*/ 4579 w 19236"/>
              <a:gd name="connsiteY177" fmla="*/ 1512 h 2980"/>
              <a:gd name="connsiteX178" fmla="*/ 4680 w 19236"/>
              <a:gd name="connsiteY178" fmla="*/ 1541 h 2980"/>
              <a:gd name="connsiteX179" fmla="*/ 4681 w 19236"/>
              <a:gd name="connsiteY179" fmla="*/ 1541 h 2980"/>
              <a:gd name="connsiteX180" fmla="*/ 4735 w 19236"/>
              <a:gd name="connsiteY180" fmla="*/ 1568 h 2980"/>
              <a:gd name="connsiteX181" fmla="*/ 4974 w 19236"/>
              <a:gd name="connsiteY181" fmla="*/ 1570 h 2980"/>
              <a:gd name="connsiteX182" fmla="*/ 4977 w 19236"/>
              <a:gd name="connsiteY182" fmla="*/ 1570 h 2980"/>
              <a:gd name="connsiteX183" fmla="*/ 5053 w 19236"/>
              <a:gd name="connsiteY183" fmla="*/ 1598 h 2980"/>
              <a:gd name="connsiteX184" fmla="*/ 5101 w 19236"/>
              <a:gd name="connsiteY184" fmla="*/ 1604 h 2980"/>
              <a:gd name="connsiteX185" fmla="*/ 5155 w 19236"/>
              <a:gd name="connsiteY185" fmla="*/ 1600 h 2980"/>
              <a:gd name="connsiteX186" fmla="*/ 5159 w 19236"/>
              <a:gd name="connsiteY186" fmla="*/ 1595 h 2980"/>
              <a:gd name="connsiteX187" fmla="*/ 5173 w 19236"/>
              <a:gd name="connsiteY187" fmla="*/ 1552 h 2980"/>
              <a:gd name="connsiteX188" fmla="*/ 5179 w 19236"/>
              <a:gd name="connsiteY188" fmla="*/ 1547 h 2980"/>
              <a:gd name="connsiteX189" fmla="*/ 5298 w 19236"/>
              <a:gd name="connsiteY189" fmla="*/ 1533 h 2980"/>
              <a:gd name="connsiteX190" fmla="*/ 5392 w 19236"/>
              <a:gd name="connsiteY190" fmla="*/ 1538 h 2980"/>
              <a:gd name="connsiteX191" fmla="*/ 5400 w 19236"/>
              <a:gd name="connsiteY191" fmla="*/ 1537 h 2980"/>
              <a:gd name="connsiteX192" fmla="*/ 5553 w 19236"/>
              <a:gd name="connsiteY192" fmla="*/ 1458 h 2980"/>
              <a:gd name="connsiteX193" fmla="*/ 5594 w 19236"/>
              <a:gd name="connsiteY193" fmla="*/ 1456 h 2980"/>
              <a:gd name="connsiteX194" fmla="*/ 5741 w 19236"/>
              <a:gd name="connsiteY194" fmla="*/ 1457 h 2980"/>
              <a:gd name="connsiteX195" fmla="*/ 5827 w 19236"/>
              <a:gd name="connsiteY195" fmla="*/ 1447 h 2980"/>
              <a:gd name="connsiteX196" fmla="*/ 5834 w 19236"/>
              <a:gd name="connsiteY196" fmla="*/ 1453 h 2980"/>
              <a:gd name="connsiteX197" fmla="*/ 5840 w 19236"/>
              <a:gd name="connsiteY197" fmla="*/ 1506 h 2980"/>
              <a:gd name="connsiteX198" fmla="*/ 5847 w 19236"/>
              <a:gd name="connsiteY198" fmla="*/ 1513 h 2980"/>
              <a:gd name="connsiteX199" fmla="*/ 6104 w 19236"/>
              <a:gd name="connsiteY199" fmla="*/ 1525 h 2980"/>
              <a:gd name="connsiteX200" fmla="*/ 6109 w 19236"/>
              <a:gd name="connsiteY200" fmla="*/ 1533 h 2980"/>
              <a:gd name="connsiteX201" fmla="*/ 6107 w 19236"/>
              <a:gd name="connsiteY201" fmla="*/ 1581 h 2980"/>
              <a:gd name="connsiteX202" fmla="*/ 6111 w 19236"/>
              <a:gd name="connsiteY202" fmla="*/ 1590 h 2980"/>
              <a:gd name="connsiteX203" fmla="*/ 6271 w 19236"/>
              <a:gd name="connsiteY203" fmla="*/ 1566 h 2980"/>
              <a:gd name="connsiteX204" fmla="*/ 6473 w 19236"/>
              <a:gd name="connsiteY204" fmla="*/ 1506 h 2980"/>
              <a:gd name="connsiteX205" fmla="*/ 6584 w 19236"/>
              <a:gd name="connsiteY205" fmla="*/ 1453 h 2980"/>
              <a:gd name="connsiteX206" fmla="*/ 6632 w 19236"/>
              <a:gd name="connsiteY206" fmla="*/ 1461 h 2980"/>
              <a:gd name="connsiteX207" fmla="*/ 6901 w 19236"/>
              <a:gd name="connsiteY207" fmla="*/ 1461 h 2980"/>
              <a:gd name="connsiteX208" fmla="*/ 6910 w 19236"/>
              <a:gd name="connsiteY208" fmla="*/ 1455 h 2980"/>
              <a:gd name="connsiteX209" fmla="*/ 7002 w 19236"/>
              <a:gd name="connsiteY209" fmla="*/ 1445 h 2980"/>
              <a:gd name="connsiteX210" fmla="*/ 6992 w 19236"/>
              <a:gd name="connsiteY210" fmla="*/ 1442 h 2980"/>
              <a:gd name="connsiteX211" fmla="*/ 7007 w 19236"/>
              <a:gd name="connsiteY211" fmla="*/ 1440 h 2980"/>
              <a:gd name="connsiteX212" fmla="*/ 7016 w 19236"/>
              <a:gd name="connsiteY212" fmla="*/ 1439 h 2980"/>
              <a:gd name="connsiteX213" fmla="*/ 7134 w 19236"/>
              <a:gd name="connsiteY213" fmla="*/ 1451 h 2980"/>
              <a:gd name="connsiteX214" fmla="*/ 7175 w 19236"/>
              <a:gd name="connsiteY214" fmla="*/ 1464 h 2980"/>
              <a:gd name="connsiteX215" fmla="*/ 7235 w 19236"/>
              <a:gd name="connsiteY215" fmla="*/ 1498 h 2980"/>
              <a:gd name="connsiteX216" fmla="*/ 7306 w 19236"/>
              <a:gd name="connsiteY216" fmla="*/ 1454 h 2980"/>
              <a:gd name="connsiteX217" fmla="*/ 7355 w 19236"/>
              <a:gd name="connsiteY217" fmla="*/ 1453 h 2980"/>
              <a:gd name="connsiteX218" fmla="*/ 7518 w 19236"/>
              <a:gd name="connsiteY218" fmla="*/ 1449 h 2980"/>
              <a:gd name="connsiteX219" fmla="*/ 7633 w 19236"/>
              <a:gd name="connsiteY219" fmla="*/ 1517 h 2980"/>
              <a:gd name="connsiteX220" fmla="*/ 7730 w 19236"/>
              <a:gd name="connsiteY220" fmla="*/ 1497 h 2980"/>
              <a:gd name="connsiteX221" fmla="*/ 7772 w 19236"/>
              <a:gd name="connsiteY221" fmla="*/ 1512 h 2980"/>
              <a:gd name="connsiteX222" fmla="*/ 7899 w 19236"/>
              <a:gd name="connsiteY222" fmla="*/ 1530 h 2980"/>
              <a:gd name="connsiteX223" fmla="*/ 8182 w 19236"/>
              <a:gd name="connsiteY223" fmla="*/ 1496 h 2980"/>
              <a:gd name="connsiteX224" fmla="*/ 8177 w 19236"/>
              <a:gd name="connsiteY224" fmla="*/ 1461 h 2980"/>
              <a:gd name="connsiteX225" fmla="*/ 8188 w 19236"/>
              <a:gd name="connsiteY225" fmla="*/ 1443 h 2980"/>
              <a:gd name="connsiteX226" fmla="*/ 8325 w 19236"/>
              <a:gd name="connsiteY226" fmla="*/ 1461 h 2980"/>
              <a:gd name="connsiteX227" fmla="*/ 8326 w 19236"/>
              <a:gd name="connsiteY227" fmla="*/ 1459 h 2980"/>
              <a:gd name="connsiteX228" fmla="*/ 8450 w 19236"/>
              <a:gd name="connsiteY228" fmla="*/ 1403 h 2980"/>
              <a:gd name="connsiteX229" fmla="*/ 8500 w 19236"/>
              <a:gd name="connsiteY229" fmla="*/ 1396 h 2980"/>
              <a:gd name="connsiteX230" fmla="*/ 8663 w 19236"/>
              <a:gd name="connsiteY230" fmla="*/ 1522 h 2980"/>
              <a:gd name="connsiteX231" fmla="*/ 8794 w 19236"/>
              <a:gd name="connsiteY231" fmla="*/ 1362 h 2980"/>
              <a:gd name="connsiteX232" fmla="*/ 8917 w 19236"/>
              <a:gd name="connsiteY232" fmla="*/ 1437 h 2980"/>
              <a:gd name="connsiteX233" fmla="*/ 8973 w 19236"/>
              <a:gd name="connsiteY233" fmla="*/ 1343 h 2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</a:cxnLst>
            <a:rect l="l" t="t" r="r" b="b"/>
            <a:pathLst>
              <a:path w="19236" h="2980">
                <a:moveTo>
                  <a:pt x="8973" y="1343"/>
                </a:moveTo>
                <a:lnTo>
                  <a:pt x="9114" y="1437"/>
                </a:lnTo>
                <a:lnTo>
                  <a:pt x="9218" y="1352"/>
                </a:lnTo>
                <a:lnTo>
                  <a:pt x="9397" y="1409"/>
                </a:lnTo>
                <a:lnTo>
                  <a:pt x="9566" y="1352"/>
                </a:lnTo>
                <a:lnTo>
                  <a:pt x="9848" y="1465"/>
                </a:lnTo>
                <a:lnTo>
                  <a:pt x="10008" y="1418"/>
                </a:lnTo>
                <a:lnTo>
                  <a:pt x="10121" y="1447"/>
                </a:lnTo>
                <a:lnTo>
                  <a:pt x="10376" y="1475"/>
                </a:lnTo>
                <a:lnTo>
                  <a:pt x="10583" y="1409"/>
                </a:lnTo>
                <a:lnTo>
                  <a:pt x="10780" y="1512"/>
                </a:lnTo>
                <a:lnTo>
                  <a:pt x="10864" y="1425"/>
                </a:lnTo>
                <a:lnTo>
                  <a:pt x="10866" y="1425"/>
                </a:lnTo>
                <a:cubicBezTo>
                  <a:pt x="10887" y="1435"/>
                  <a:pt x="10904" y="1446"/>
                  <a:pt x="10917" y="1459"/>
                </a:cubicBezTo>
                <a:cubicBezTo>
                  <a:pt x="10917" y="1460"/>
                  <a:pt x="10917" y="1461"/>
                  <a:pt x="10918" y="1461"/>
                </a:cubicBezTo>
                <a:cubicBezTo>
                  <a:pt x="10942" y="1503"/>
                  <a:pt x="11007" y="1452"/>
                  <a:pt x="11054" y="1443"/>
                </a:cubicBezTo>
                <a:cubicBezTo>
                  <a:pt x="11061" y="1441"/>
                  <a:pt x="11067" y="1451"/>
                  <a:pt x="11066" y="1461"/>
                </a:cubicBezTo>
                <a:lnTo>
                  <a:pt x="11060" y="1496"/>
                </a:lnTo>
                <a:cubicBezTo>
                  <a:pt x="11179" y="1418"/>
                  <a:pt x="11299" y="1489"/>
                  <a:pt x="11343" y="1530"/>
                </a:cubicBezTo>
                <a:lnTo>
                  <a:pt x="11471" y="1512"/>
                </a:lnTo>
                <a:cubicBezTo>
                  <a:pt x="11484" y="1503"/>
                  <a:pt x="11499" y="1498"/>
                  <a:pt x="11513" y="1497"/>
                </a:cubicBezTo>
                <a:cubicBezTo>
                  <a:pt x="11544" y="1493"/>
                  <a:pt x="11577" y="1505"/>
                  <a:pt x="11610" y="1517"/>
                </a:cubicBezTo>
                <a:cubicBezTo>
                  <a:pt x="11632" y="1477"/>
                  <a:pt x="11678" y="1459"/>
                  <a:pt x="11725" y="1449"/>
                </a:cubicBezTo>
                <a:cubicBezTo>
                  <a:pt x="11779" y="1436"/>
                  <a:pt x="11873" y="1447"/>
                  <a:pt x="11887" y="1453"/>
                </a:cubicBezTo>
                <a:cubicBezTo>
                  <a:pt x="11903" y="1459"/>
                  <a:pt x="11920" y="1456"/>
                  <a:pt x="11937" y="1454"/>
                </a:cubicBezTo>
                <a:cubicBezTo>
                  <a:pt x="11966" y="1449"/>
                  <a:pt x="11994" y="1445"/>
                  <a:pt x="12008" y="1498"/>
                </a:cubicBezTo>
                <a:cubicBezTo>
                  <a:pt x="12024" y="1484"/>
                  <a:pt x="12045" y="1472"/>
                  <a:pt x="12067" y="1464"/>
                </a:cubicBezTo>
                <a:cubicBezTo>
                  <a:pt x="12047" y="1411"/>
                  <a:pt x="12108" y="1451"/>
                  <a:pt x="12108" y="1451"/>
                </a:cubicBezTo>
                <a:cubicBezTo>
                  <a:pt x="12153" y="1440"/>
                  <a:pt x="12197" y="1437"/>
                  <a:pt x="12227" y="1439"/>
                </a:cubicBezTo>
                <a:cubicBezTo>
                  <a:pt x="12214" y="1432"/>
                  <a:pt x="12219" y="1427"/>
                  <a:pt x="12235" y="1440"/>
                </a:cubicBezTo>
                <a:cubicBezTo>
                  <a:pt x="12241" y="1440"/>
                  <a:pt x="12247" y="1441"/>
                  <a:pt x="12251" y="1442"/>
                </a:cubicBezTo>
                <a:cubicBezTo>
                  <a:pt x="12248" y="1444"/>
                  <a:pt x="12245" y="1445"/>
                  <a:pt x="12241" y="1445"/>
                </a:cubicBezTo>
                <a:cubicBezTo>
                  <a:pt x="12267" y="1463"/>
                  <a:pt x="12294" y="1474"/>
                  <a:pt x="12333" y="1455"/>
                </a:cubicBezTo>
                <a:cubicBezTo>
                  <a:pt x="12336" y="1457"/>
                  <a:pt x="12339" y="1459"/>
                  <a:pt x="12342" y="1461"/>
                </a:cubicBezTo>
                <a:cubicBezTo>
                  <a:pt x="12422" y="1517"/>
                  <a:pt x="12516" y="1481"/>
                  <a:pt x="12611" y="1461"/>
                </a:cubicBezTo>
                <a:cubicBezTo>
                  <a:pt x="12627" y="1458"/>
                  <a:pt x="12643" y="1455"/>
                  <a:pt x="12659" y="1453"/>
                </a:cubicBezTo>
                <a:cubicBezTo>
                  <a:pt x="12721" y="1446"/>
                  <a:pt x="12780" y="1484"/>
                  <a:pt x="12769" y="1506"/>
                </a:cubicBezTo>
                <a:cubicBezTo>
                  <a:pt x="12840" y="1512"/>
                  <a:pt x="12909" y="1542"/>
                  <a:pt x="12972" y="1566"/>
                </a:cubicBezTo>
                <a:cubicBezTo>
                  <a:pt x="13032" y="1589"/>
                  <a:pt x="13087" y="1607"/>
                  <a:pt x="13132" y="1590"/>
                </a:cubicBezTo>
                <a:cubicBezTo>
                  <a:pt x="13134" y="1589"/>
                  <a:pt x="13136" y="1585"/>
                  <a:pt x="13136" y="1581"/>
                </a:cubicBezTo>
                <a:lnTo>
                  <a:pt x="13134" y="1533"/>
                </a:lnTo>
                <a:cubicBezTo>
                  <a:pt x="13134" y="1529"/>
                  <a:pt x="13136" y="1525"/>
                  <a:pt x="13139" y="1525"/>
                </a:cubicBezTo>
                <a:cubicBezTo>
                  <a:pt x="13239" y="1510"/>
                  <a:pt x="13317" y="1500"/>
                  <a:pt x="13396" y="1513"/>
                </a:cubicBezTo>
                <a:cubicBezTo>
                  <a:pt x="13399" y="1514"/>
                  <a:pt x="13402" y="1511"/>
                  <a:pt x="13402" y="1506"/>
                </a:cubicBezTo>
                <a:lnTo>
                  <a:pt x="13409" y="1453"/>
                </a:lnTo>
                <a:cubicBezTo>
                  <a:pt x="13409" y="1449"/>
                  <a:pt x="13413" y="1446"/>
                  <a:pt x="13416" y="1447"/>
                </a:cubicBezTo>
                <a:cubicBezTo>
                  <a:pt x="13440" y="1454"/>
                  <a:pt x="13469" y="1456"/>
                  <a:pt x="13501" y="1457"/>
                </a:cubicBezTo>
                <a:cubicBezTo>
                  <a:pt x="13548" y="1458"/>
                  <a:pt x="13599" y="1455"/>
                  <a:pt x="13649" y="1456"/>
                </a:cubicBezTo>
                <a:cubicBezTo>
                  <a:pt x="13663" y="1456"/>
                  <a:pt x="13676" y="1456"/>
                  <a:pt x="13690" y="1458"/>
                </a:cubicBezTo>
                <a:cubicBezTo>
                  <a:pt x="13756" y="1463"/>
                  <a:pt x="13814" y="1481"/>
                  <a:pt x="13843" y="1537"/>
                </a:cubicBezTo>
                <a:cubicBezTo>
                  <a:pt x="13845" y="1540"/>
                  <a:pt x="13848" y="1541"/>
                  <a:pt x="13851" y="1538"/>
                </a:cubicBezTo>
                <a:cubicBezTo>
                  <a:pt x="13868" y="1518"/>
                  <a:pt x="13904" y="1523"/>
                  <a:pt x="13944" y="1533"/>
                </a:cubicBezTo>
                <a:cubicBezTo>
                  <a:pt x="13985" y="1542"/>
                  <a:pt x="14032" y="1555"/>
                  <a:pt x="14063" y="1547"/>
                </a:cubicBezTo>
                <a:cubicBezTo>
                  <a:pt x="14066" y="1546"/>
                  <a:pt x="14069" y="1548"/>
                  <a:pt x="14070" y="1552"/>
                </a:cubicBezTo>
                <a:lnTo>
                  <a:pt x="14083" y="1595"/>
                </a:lnTo>
                <a:cubicBezTo>
                  <a:pt x="14084" y="1598"/>
                  <a:pt x="14086" y="1599"/>
                  <a:pt x="14088" y="1600"/>
                </a:cubicBezTo>
                <a:cubicBezTo>
                  <a:pt x="14108" y="1604"/>
                  <a:pt x="14125" y="1604"/>
                  <a:pt x="14142" y="1604"/>
                </a:cubicBezTo>
                <a:cubicBezTo>
                  <a:pt x="14159" y="1603"/>
                  <a:pt x="14175" y="1601"/>
                  <a:pt x="14190" y="1598"/>
                </a:cubicBezTo>
                <a:cubicBezTo>
                  <a:pt x="14218" y="1591"/>
                  <a:pt x="14242" y="1581"/>
                  <a:pt x="14266" y="1570"/>
                </a:cubicBezTo>
                <a:cubicBezTo>
                  <a:pt x="14266" y="1570"/>
                  <a:pt x="14267" y="1570"/>
                  <a:pt x="14269" y="1570"/>
                </a:cubicBezTo>
                <a:cubicBezTo>
                  <a:pt x="14354" y="1616"/>
                  <a:pt x="14435" y="1600"/>
                  <a:pt x="14508" y="1568"/>
                </a:cubicBezTo>
                <a:cubicBezTo>
                  <a:pt x="14526" y="1559"/>
                  <a:pt x="14544" y="1550"/>
                  <a:pt x="14562" y="1541"/>
                </a:cubicBezTo>
                <a:cubicBezTo>
                  <a:pt x="14604" y="1524"/>
                  <a:pt x="14634" y="1517"/>
                  <a:pt x="14663" y="1512"/>
                </a:cubicBezTo>
                <a:cubicBezTo>
                  <a:pt x="14718" y="1503"/>
                  <a:pt x="14764" y="1502"/>
                  <a:pt x="14808" y="1509"/>
                </a:cubicBezTo>
                <a:cubicBezTo>
                  <a:pt x="14811" y="1510"/>
                  <a:pt x="14813" y="1513"/>
                  <a:pt x="14813" y="1517"/>
                </a:cubicBezTo>
                <a:lnTo>
                  <a:pt x="14813" y="1517"/>
                </a:lnTo>
                <a:cubicBezTo>
                  <a:pt x="14813" y="1522"/>
                  <a:pt x="14816" y="1525"/>
                  <a:pt x="14819" y="1525"/>
                </a:cubicBezTo>
                <a:cubicBezTo>
                  <a:pt x="14872" y="1521"/>
                  <a:pt x="14923" y="1520"/>
                  <a:pt x="14973" y="1519"/>
                </a:cubicBezTo>
                <a:cubicBezTo>
                  <a:pt x="14977" y="1519"/>
                  <a:pt x="14978" y="1526"/>
                  <a:pt x="14976" y="1532"/>
                </a:cubicBezTo>
                <a:cubicBezTo>
                  <a:pt x="14974" y="1535"/>
                  <a:pt x="15037" y="1499"/>
                  <a:pt x="15075" y="1518"/>
                </a:cubicBezTo>
                <a:cubicBezTo>
                  <a:pt x="15077" y="1518"/>
                  <a:pt x="15077" y="1518"/>
                  <a:pt x="15078" y="1518"/>
                </a:cubicBezTo>
                <a:cubicBezTo>
                  <a:pt x="15134" y="1506"/>
                  <a:pt x="15216" y="1542"/>
                  <a:pt x="15271" y="1593"/>
                </a:cubicBezTo>
                <a:cubicBezTo>
                  <a:pt x="15272" y="1593"/>
                  <a:pt x="15272" y="1594"/>
                  <a:pt x="15273" y="1594"/>
                </a:cubicBezTo>
                <a:lnTo>
                  <a:pt x="15329" y="1612"/>
                </a:lnTo>
                <a:cubicBezTo>
                  <a:pt x="15330" y="1613"/>
                  <a:pt x="15332" y="1613"/>
                  <a:pt x="15332" y="1612"/>
                </a:cubicBezTo>
                <a:cubicBezTo>
                  <a:pt x="15385" y="1587"/>
                  <a:pt x="15446" y="1568"/>
                  <a:pt x="15484" y="1549"/>
                </a:cubicBezTo>
                <a:cubicBezTo>
                  <a:pt x="15487" y="1548"/>
                  <a:pt x="15489" y="1549"/>
                  <a:pt x="15491" y="1553"/>
                </a:cubicBezTo>
                <a:cubicBezTo>
                  <a:pt x="15493" y="1559"/>
                  <a:pt x="15496" y="1564"/>
                  <a:pt x="15502" y="1570"/>
                </a:cubicBezTo>
                <a:cubicBezTo>
                  <a:pt x="15505" y="1572"/>
                  <a:pt x="15508" y="1572"/>
                  <a:pt x="15510" y="1568"/>
                </a:cubicBezTo>
                <a:cubicBezTo>
                  <a:pt x="15547" y="1513"/>
                  <a:pt x="15605" y="1518"/>
                  <a:pt x="15663" y="1535"/>
                </a:cubicBezTo>
                <a:cubicBezTo>
                  <a:pt x="15722" y="1553"/>
                  <a:pt x="15782" y="1583"/>
                  <a:pt x="15825" y="1576"/>
                </a:cubicBezTo>
                <a:cubicBezTo>
                  <a:pt x="15827" y="1575"/>
                  <a:pt x="15827" y="1575"/>
                  <a:pt x="15829" y="1575"/>
                </a:cubicBezTo>
                <a:cubicBezTo>
                  <a:pt x="15863" y="1557"/>
                  <a:pt x="15866" y="1537"/>
                  <a:pt x="15858" y="1515"/>
                </a:cubicBezTo>
                <a:cubicBezTo>
                  <a:pt x="15853" y="1505"/>
                  <a:pt x="15859" y="1491"/>
                  <a:pt x="15868" y="1494"/>
                </a:cubicBezTo>
                <a:cubicBezTo>
                  <a:pt x="15888" y="1499"/>
                  <a:pt x="15910" y="1499"/>
                  <a:pt x="15932" y="1496"/>
                </a:cubicBezTo>
                <a:cubicBezTo>
                  <a:pt x="15967" y="1490"/>
                  <a:pt x="16004" y="1476"/>
                  <a:pt x="16039" y="1459"/>
                </a:cubicBezTo>
                <a:cubicBezTo>
                  <a:pt x="16108" y="1427"/>
                  <a:pt x="16168" y="1389"/>
                  <a:pt x="16190" y="1406"/>
                </a:cubicBezTo>
                <a:cubicBezTo>
                  <a:pt x="16190" y="1406"/>
                  <a:pt x="16191" y="1407"/>
                  <a:pt x="16192" y="1407"/>
                </a:cubicBezTo>
                <a:cubicBezTo>
                  <a:pt x="16272" y="1416"/>
                  <a:pt x="16225" y="1484"/>
                  <a:pt x="16243" y="1531"/>
                </a:cubicBezTo>
                <a:cubicBezTo>
                  <a:pt x="16244" y="1534"/>
                  <a:pt x="16246" y="1534"/>
                  <a:pt x="16248" y="1534"/>
                </a:cubicBezTo>
                <a:cubicBezTo>
                  <a:pt x="16370" y="1515"/>
                  <a:pt x="16425" y="1533"/>
                  <a:pt x="16469" y="1590"/>
                </a:cubicBezTo>
                <a:cubicBezTo>
                  <a:pt x="16508" y="1642"/>
                  <a:pt x="16548" y="1688"/>
                  <a:pt x="16578" y="1678"/>
                </a:cubicBezTo>
                <a:cubicBezTo>
                  <a:pt x="16582" y="1677"/>
                  <a:pt x="16582" y="1669"/>
                  <a:pt x="16579" y="1666"/>
                </a:cubicBezTo>
                <a:lnTo>
                  <a:pt x="16555" y="1643"/>
                </a:lnTo>
                <a:cubicBezTo>
                  <a:pt x="16551" y="1640"/>
                  <a:pt x="16552" y="1632"/>
                  <a:pt x="16556" y="1631"/>
                </a:cubicBezTo>
                <a:cubicBezTo>
                  <a:pt x="16564" y="1628"/>
                  <a:pt x="16573" y="1627"/>
                  <a:pt x="16582" y="1627"/>
                </a:cubicBezTo>
                <a:cubicBezTo>
                  <a:pt x="16631" y="1626"/>
                  <a:pt x="16682" y="1660"/>
                  <a:pt x="16727" y="1687"/>
                </a:cubicBezTo>
                <a:cubicBezTo>
                  <a:pt x="16781" y="1720"/>
                  <a:pt x="16825" y="1743"/>
                  <a:pt x="16835" y="1673"/>
                </a:cubicBezTo>
                <a:cubicBezTo>
                  <a:pt x="16835" y="1672"/>
                  <a:pt x="16835" y="1671"/>
                  <a:pt x="16835" y="1670"/>
                </a:cubicBezTo>
                <a:lnTo>
                  <a:pt x="16828" y="1616"/>
                </a:lnTo>
                <a:cubicBezTo>
                  <a:pt x="16827" y="1611"/>
                  <a:pt x="16830" y="1607"/>
                  <a:pt x="16834" y="1608"/>
                </a:cubicBezTo>
                <a:cubicBezTo>
                  <a:pt x="17019" y="1696"/>
                  <a:pt x="16913" y="1582"/>
                  <a:pt x="17109" y="1665"/>
                </a:cubicBezTo>
                <a:lnTo>
                  <a:pt x="17106" y="1676"/>
                </a:lnTo>
                <a:cubicBezTo>
                  <a:pt x="17192" y="1666"/>
                  <a:pt x="17238" y="1747"/>
                  <a:pt x="17282" y="1653"/>
                </a:cubicBezTo>
                <a:cubicBezTo>
                  <a:pt x="17283" y="1649"/>
                  <a:pt x="17282" y="1644"/>
                  <a:pt x="17279" y="1643"/>
                </a:cubicBezTo>
                <a:cubicBezTo>
                  <a:pt x="17279" y="1643"/>
                  <a:pt x="17373" y="1634"/>
                  <a:pt x="17483" y="1644"/>
                </a:cubicBezTo>
                <a:cubicBezTo>
                  <a:pt x="17496" y="1635"/>
                  <a:pt x="17550" y="1621"/>
                  <a:pt x="17565" y="1644"/>
                </a:cubicBezTo>
                <a:cubicBezTo>
                  <a:pt x="17568" y="1600"/>
                  <a:pt x="17632" y="1593"/>
                  <a:pt x="17702" y="1597"/>
                </a:cubicBezTo>
                <a:cubicBezTo>
                  <a:pt x="17772" y="1602"/>
                  <a:pt x="17824" y="1671"/>
                  <a:pt x="17847" y="1709"/>
                </a:cubicBezTo>
                <a:cubicBezTo>
                  <a:pt x="17898" y="1642"/>
                  <a:pt x="18008" y="1681"/>
                  <a:pt x="18009" y="1673"/>
                </a:cubicBezTo>
                <a:cubicBezTo>
                  <a:pt x="18029" y="1570"/>
                  <a:pt x="18122" y="1487"/>
                  <a:pt x="18135" y="1510"/>
                </a:cubicBezTo>
                <a:cubicBezTo>
                  <a:pt x="18147" y="1531"/>
                  <a:pt x="18158" y="1539"/>
                  <a:pt x="18171" y="1569"/>
                </a:cubicBezTo>
                <a:cubicBezTo>
                  <a:pt x="18173" y="1575"/>
                  <a:pt x="18179" y="1577"/>
                  <a:pt x="18183" y="1573"/>
                </a:cubicBezTo>
                <a:cubicBezTo>
                  <a:pt x="18229" y="1530"/>
                  <a:pt x="18268" y="1530"/>
                  <a:pt x="18312" y="1539"/>
                </a:cubicBezTo>
                <a:cubicBezTo>
                  <a:pt x="18353" y="1548"/>
                  <a:pt x="18449" y="1596"/>
                  <a:pt x="18478" y="1634"/>
                </a:cubicBezTo>
                <a:cubicBezTo>
                  <a:pt x="18482" y="1638"/>
                  <a:pt x="18487" y="1638"/>
                  <a:pt x="18490" y="1634"/>
                </a:cubicBezTo>
                <a:cubicBezTo>
                  <a:pt x="18540" y="1559"/>
                  <a:pt x="18962" y="1609"/>
                  <a:pt x="19223" y="1681"/>
                </a:cubicBezTo>
                <a:lnTo>
                  <a:pt x="19223" y="1919"/>
                </a:lnTo>
                <a:lnTo>
                  <a:pt x="19194" y="0"/>
                </a:lnTo>
                <a:lnTo>
                  <a:pt x="19236" y="2950"/>
                </a:lnTo>
                <a:lnTo>
                  <a:pt x="0" y="2980"/>
                </a:lnTo>
                <a:lnTo>
                  <a:pt x="20" y="2153"/>
                </a:lnTo>
                <a:lnTo>
                  <a:pt x="20" y="1919"/>
                </a:lnTo>
                <a:lnTo>
                  <a:pt x="20" y="1681"/>
                </a:lnTo>
                <a:cubicBezTo>
                  <a:pt x="281" y="1609"/>
                  <a:pt x="703" y="1559"/>
                  <a:pt x="753" y="1634"/>
                </a:cubicBezTo>
                <a:cubicBezTo>
                  <a:pt x="756" y="1638"/>
                  <a:pt x="761" y="1638"/>
                  <a:pt x="764" y="1634"/>
                </a:cubicBezTo>
                <a:cubicBezTo>
                  <a:pt x="793" y="1596"/>
                  <a:pt x="889" y="1548"/>
                  <a:pt x="931" y="1539"/>
                </a:cubicBezTo>
                <a:cubicBezTo>
                  <a:pt x="975" y="1530"/>
                  <a:pt x="1014" y="1530"/>
                  <a:pt x="1060" y="1573"/>
                </a:cubicBezTo>
                <a:cubicBezTo>
                  <a:pt x="1064" y="1577"/>
                  <a:pt x="1069" y="1575"/>
                  <a:pt x="1072" y="1569"/>
                </a:cubicBezTo>
                <a:cubicBezTo>
                  <a:pt x="1085" y="1539"/>
                  <a:pt x="1096" y="1531"/>
                  <a:pt x="1108" y="1510"/>
                </a:cubicBezTo>
                <a:cubicBezTo>
                  <a:pt x="1121" y="1487"/>
                  <a:pt x="1214" y="1570"/>
                  <a:pt x="1234" y="1673"/>
                </a:cubicBezTo>
                <a:cubicBezTo>
                  <a:pt x="1235" y="1681"/>
                  <a:pt x="1344" y="1642"/>
                  <a:pt x="1395" y="1709"/>
                </a:cubicBezTo>
                <a:cubicBezTo>
                  <a:pt x="1419" y="1671"/>
                  <a:pt x="1471" y="1602"/>
                  <a:pt x="1541" y="1597"/>
                </a:cubicBezTo>
                <a:cubicBezTo>
                  <a:pt x="1610" y="1593"/>
                  <a:pt x="1674" y="1600"/>
                  <a:pt x="1678" y="1644"/>
                </a:cubicBezTo>
                <a:cubicBezTo>
                  <a:pt x="1693" y="1621"/>
                  <a:pt x="1747" y="1635"/>
                  <a:pt x="1759" y="1644"/>
                </a:cubicBezTo>
                <a:cubicBezTo>
                  <a:pt x="1870" y="1634"/>
                  <a:pt x="1964" y="1643"/>
                  <a:pt x="1964" y="1643"/>
                </a:cubicBezTo>
                <a:cubicBezTo>
                  <a:pt x="1961" y="1644"/>
                  <a:pt x="1960" y="1649"/>
                  <a:pt x="1961" y="1653"/>
                </a:cubicBezTo>
                <a:cubicBezTo>
                  <a:pt x="2005" y="1747"/>
                  <a:pt x="2050" y="1666"/>
                  <a:pt x="2136" y="1676"/>
                </a:cubicBezTo>
                <a:lnTo>
                  <a:pt x="2133" y="1665"/>
                </a:lnTo>
                <a:cubicBezTo>
                  <a:pt x="2330" y="1582"/>
                  <a:pt x="2224" y="1696"/>
                  <a:pt x="2409" y="1608"/>
                </a:cubicBezTo>
                <a:cubicBezTo>
                  <a:pt x="2412" y="1607"/>
                  <a:pt x="2415" y="1611"/>
                  <a:pt x="2415" y="1616"/>
                </a:cubicBezTo>
                <a:lnTo>
                  <a:pt x="2407" y="1670"/>
                </a:lnTo>
                <a:cubicBezTo>
                  <a:pt x="2407" y="1671"/>
                  <a:pt x="2407" y="1672"/>
                  <a:pt x="2407" y="1673"/>
                </a:cubicBezTo>
                <a:cubicBezTo>
                  <a:pt x="2418" y="1743"/>
                  <a:pt x="2461" y="1720"/>
                  <a:pt x="2516" y="1687"/>
                </a:cubicBezTo>
                <a:cubicBezTo>
                  <a:pt x="2560" y="1660"/>
                  <a:pt x="2612" y="1626"/>
                  <a:pt x="2661" y="1627"/>
                </a:cubicBezTo>
                <a:cubicBezTo>
                  <a:pt x="2670" y="1627"/>
                  <a:pt x="2678" y="1628"/>
                  <a:pt x="2686" y="1631"/>
                </a:cubicBezTo>
                <a:cubicBezTo>
                  <a:pt x="2690" y="1632"/>
                  <a:pt x="2692" y="1640"/>
                  <a:pt x="2688" y="1643"/>
                </a:cubicBezTo>
                <a:lnTo>
                  <a:pt x="2663" y="1666"/>
                </a:lnTo>
                <a:cubicBezTo>
                  <a:pt x="2660" y="1669"/>
                  <a:pt x="2661" y="1677"/>
                  <a:pt x="2665" y="1678"/>
                </a:cubicBezTo>
                <a:cubicBezTo>
                  <a:pt x="2695" y="1688"/>
                  <a:pt x="2734" y="1642"/>
                  <a:pt x="2774" y="1590"/>
                </a:cubicBezTo>
                <a:cubicBezTo>
                  <a:pt x="2817" y="1533"/>
                  <a:pt x="2873" y="1515"/>
                  <a:pt x="2994" y="1534"/>
                </a:cubicBezTo>
                <a:cubicBezTo>
                  <a:pt x="2996" y="1534"/>
                  <a:pt x="2998" y="1534"/>
                  <a:pt x="2999" y="1531"/>
                </a:cubicBezTo>
                <a:cubicBezTo>
                  <a:pt x="3017" y="1484"/>
                  <a:pt x="2970" y="1416"/>
                  <a:pt x="3051" y="1407"/>
                </a:cubicBezTo>
                <a:cubicBezTo>
                  <a:pt x="3052" y="1407"/>
                  <a:pt x="3052" y="1406"/>
                  <a:pt x="3053" y="1406"/>
                </a:cubicBezTo>
                <a:cubicBezTo>
                  <a:pt x="3075" y="1389"/>
                  <a:pt x="3135" y="1427"/>
                  <a:pt x="3203" y="1459"/>
                </a:cubicBezTo>
                <a:cubicBezTo>
                  <a:pt x="3238" y="1476"/>
                  <a:pt x="3276" y="1490"/>
                  <a:pt x="3311" y="1496"/>
                </a:cubicBezTo>
                <a:cubicBezTo>
                  <a:pt x="3333" y="1499"/>
                  <a:pt x="3355" y="1499"/>
                  <a:pt x="3375" y="1494"/>
                </a:cubicBezTo>
                <a:cubicBezTo>
                  <a:pt x="3384" y="1491"/>
                  <a:pt x="3389" y="1505"/>
                  <a:pt x="3385" y="1515"/>
                </a:cubicBezTo>
                <a:cubicBezTo>
                  <a:pt x="3377" y="1537"/>
                  <a:pt x="3380" y="1557"/>
                  <a:pt x="3414" y="1575"/>
                </a:cubicBezTo>
                <a:cubicBezTo>
                  <a:pt x="3415" y="1575"/>
                  <a:pt x="3416" y="1575"/>
                  <a:pt x="3417" y="1576"/>
                </a:cubicBezTo>
                <a:cubicBezTo>
                  <a:pt x="3461" y="1583"/>
                  <a:pt x="3521" y="1553"/>
                  <a:pt x="3580" y="1535"/>
                </a:cubicBezTo>
                <a:cubicBezTo>
                  <a:pt x="3638" y="1518"/>
                  <a:pt x="3695" y="1513"/>
                  <a:pt x="3733" y="1568"/>
                </a:cubicBezTo>
                <a:cubicBezTo>
                  <a:pt x="3735" y="1572"/>
                  <a:pt x="3738" y="1572"/>
                  <a:pt x="3740" y="1570"/>
                </a:cubicBezTo>
                <a:cubicBezTo>
                  <a:pt x="3746" y="1564"/>
                  <a:pt x="3750" y="1559"/>
                  <a:pt x="3752" y="1553"/>
                </a:cubicBezTo>
                <a:cubicBezTo>
                  <a:pt x="3753" y="1549"/>
                  <a:pt x="3756" y="1548"/>
                  <a:pt x="3758" y="1549"/>
                </a:cubicBezTo>
                <a:cubicBezTo>
                  <a:pt x="3796" y="1568"/>
                  <a:pt x="3858" y="1587"/>
                  <a:pt x="3910" y="1612"/>
                </a:cubicBezTo>
                <a:cubicBezTo>
                  <a:pt x="3911" y="1613"/>
                  <a:pt x="3912" y="1613"/>
                  <a:pt x="3914" y="1612"/>
                </a:cubicBezTo>
                <a:lnTo>
                  <a:pt x="3970" y="1594"/>
                </a:lnTo>
                <a:cubicBezTo>
                  <a:pt x="3970" y="1594"/>
                  <a:pt x="3971" y="1593"/>
                  <a:pt x="3971" y="1593"/>
                </a:cubicBezTo>
                <a:cubicBezTo>
                  <a:pt x="4027" y="1542"/>
                  <a:pt x="4109" y="1506"/>
                  <a:pt x="4165" y="1518"/>
                </a:cubicBezTo>
                <a:cubicBezTo>
                  <a:pt x="4165" y="1518"/>
                  <a:pt x="4166" y="1518"/>
                  <a:pt x="4167" y="1518"/>
                </a:cubicBezTo>
                <a:cubicBezTo>
                  <a:pt x="4206" y="1499"/>
                  <a:pt x="4268" y="1535"/>
                  <a:pt x="4266" y="1532"/>
                </a:cubicBezTo>
                <a:cubicBezTo>
                  <a:pt x="4264" y="1526"/>
                  <a:pt x="4266" y="1519"/>
                  <a:pt x="4270" y="1519"/>
                </a:cubicBezTo>
                <a:cubicBezTo>
                  <a:pt x="4320" y="1520"/>
                  <a:pt x="4371" y="1521"/>
                  <a:pt x="4423" y="1525"/>
                </a:cubicBezTo>
                <a:cubicBezTo>
                  <a:pt x="4427" y="1525"/>
                  <a:pt x="4429" y="1522"/>
                  <a:pt x="4429" y="1517"/>
                </a:cubicBezTo>
                <a:lnTo>
                  <a:pt x="4429" y="1517"/>
                </a:lnTo>
                <a:cubicBezTo>
                  <a:pt x="4429" y="1513"/>
                  <a:pt x="4432" y="1510"/>
                  <a:pt x="4434" y="1509"/>
                </a:cubicBezTo>
                <a:cubicBezTo>
                  <a:pt x="4478" y="1502"/>
                  <a:pt x="4524" y="1503"/>
                  <a:pt x="4579" y="1512"/>
                </a:cubicBezTo>
                <a:cubicBezTo>
                  <a:pt x="4608" y="1517"/>
                  <a:pt x="4639" y="1524"/>
                  <a:pt x="4680" y="1541"/>
                </a:cubicBezTo>
                <a:cubicBezTo>
                  <a:pt x="4680" y="1541"/>
                  <a:pt x="4680" y="1541"/>
                  <a:pt x="4681" y="1541"/>
                </a:cubicBezTo>
                <a:cubicBezTo>
                  <a:pt x="4699" y="1550"/>
                  <a:pt x="4716" y="1559"/>
                  <a:pt x="4735" y="1568"/>
                </a:cubicBezTo>
                <a:cubicBezTo>
                  <a:pt x="4808" y="1600"/>
                  <a:pt x="4888" y="1616"/>
                  <a:pt x="4974" y="1570"/>
                </a:cubicBezTo>
                <a:cubicBezTo>
                  <a:pt x="4975" y="1570"/>
                  <a:pt x="4976" y="1570"/>
                  <a:pt x="4977" y="1570"/>
                </a:cubicBezTo>
                <a:cubicBezTo>
                  <a:pt x="5000" y="1581"/>
                  <a:pt x="5025" y="1591"/>
                  <a:pt x="5053" y="1598"/>
                </a:cubicBezTo>
                <a:cubicBezTo>
                  <a:pt x="5068" y="1601"/>
                  <a:pt x="5083" y="1603"/>
                  <a:pt x="5101" y="1604"/>
                </a:cubicBezTo>
                <a:cubicBezTo>
                  <a:pt x="5117" y="1604"/>
                  <a:pt x="5135" y="1604"/>
                  <a:pt x="5155" y="1600"/>
                </a:cubicBezTo>
                <a:cubicBezTo>
                  <a:pt x="5157" y="1599"/>
                  <a:pt x="5159" y="1598"/>
                  <a:pt x="5159" y="1595"/>
                </a:cubicBezTo>
                <a:lnTo>
                  <a:pt x="5173" y="1552"/>
                </a:lnTo>
                <a:cubicBezTo>
                  <a:pt x="5174" y="1548"/>
                  <a:pt x="5177" y="1546"/>
                  <a:pt x="5179" y="1547"/>
                </a:cubicBezTo>
                <a:cubicBezTo>
                  <a:pt x="5211" y="1555"/>
                  <a:pt x="5257" y="1542"/>
                  <a:pt x="5298" y="1533"/>
                </a:cubicBezTo>
                <a:cubicBezTo>
                  <a:pt x="5338" y="1523"/>
                  <a:pt x="5374" y="1518"/>
                  <a:pt x="5392" y="1538"/>
                </a:cubicBezTo>
                <a:cubicBezTo>
                  <a:pt x="5394" y="1541"/>
                  <a:pt x="5398" y="1540"/>
                  <a:pt x="5400" y="1537"/>
                </a:cubicBezTo>
                <a:cubicBezTo>
                  <a:pt x="5429" y="1481"/>
                  <a:pt x="5486" y="1463"/>
                  <a:pt x="5553" y="1458"/>
                </a:cubicBezTo>
                <a:cubicBezTo>
                  <a:pt x="5566" y="1456"/>
                  <a:pt x="5580" y="1456"/>
                  <a:pt x="5594" y="1456"/>
                </a:cubicBezTo>
                <a:cubicBezTo>
                  <a:pt x="5643" y="1455"/>
                  <a:pt x="5695" y="1458"/>
                  <a:pt x="5741" y="1457"/>
                </a:cubicBezTo>
                <a:cubicBezTo>
                  <a:pt x="5773" y="1456"/>
                  <a:pt x="5803" y="1454"/>
                  <a:pt x="5827" y="1447"/>
                </a:cubicBezTo>
                <a:cubicBezTo>
                  <a:pt x="5830" y="1446"/>
                  <a:pt x="5833" y="1449"/>
                  <a:pt x="5834" y="1453"/>
                </a:cubicBezTo>
                <a:lnTo>
                  <a:pt x="5840" y="1506"/>
                </a:lnTo>
                <a:cubicBezTo>
                  <a:pt x="5841" y="1511"/>
                  <a:pt x="5844" y="1514"/>
                  <a:pt x="5847" y="1513"/>
                </a:cubicBezTo>
                <a:cubicBezTo>
                  <a:pt x="5925" y="1500"/>
                  <a:pt x="6004" y="1510"/>
                  <a:pt x="6104" y="1525"/>
                </a:cubicBezTo>
                <a:cubicBezTo>
                  <a:pt x="6107" y="1525"/>
                  <a:pt x="6109" y="1529"/>
                  <a:pt x="6109" y="1533"/>
                </a:cubicBezTo>
                <a:lnTo>
                  <a:pt x="6107" y="1581"/>
                </a:lnTo>
                <a:cubicBezTo>
                  <a:pt x="6107" y="1585"/>
                  <a:pt x="6108" y="1589"/>
                  <a:pt x="6111" y="1590"/>
                </a:cubicBezTo>
                <a:cubicBezTo>
                  <a:pt x="6156" y="1607"/>
                  <a:pt x="6210" y="1589"/>
                  <a:pt x="6271" y="1566"/>
                </a:cubicBezTo>
                <a:cubicBezTo>
                  <a:pt x="6333" y="1542"/>
                  <a:pt x="6402" y="1512"/>
                  <a:pt x="6473" y="1506"/>
                </a:cubicBezTo>
                <a:cubicBezTo>
                  <a:pt x="6462" y="1484"/>
                  <a:pt x="6521" y="1446"/>
                  <a:pt x="6584" y="1453"/>
                </a:cubicBezTo>
                <a:cubicBezTo>
                  <a:pt x="6600" y="1455"/>
                  <a:pt x="6615" y="1458"/>
                  <a:pt x="6632" y="1461"/>
                </a:cubicBezTo>
                <a:cubicBezTo>
                  <a:pt x="6726" y="1481"/>
                  <a:pt x="6821" y="1517"/>
                  <a:pt x="6901" y="1461"/>
                </a:cubicBezTo>
                <a:cubicBezTo>
                  <a:pt x="6904" y="1459"/>
                  <a:pt x="6906" y="1457"/>
                  <a:pt x="6910" y="1455"/>
                </a:cubicBezTo>
                <a:cubicBezTo>
                  <a:pt x="6949" y="1474"/>
                  <a:pt x="6976" y="1463"/>
                  <a:pt x="7002" y="1445"/>
                </a:cubicBezTo>
                <a:cubicBezTo>
                  <a:pt x="6998" y="1445"/>
                  <a:pt x="6995" y="1444"/>
                  <a:pt x="6992" y="1442"/>
                </a:cubicBezTo>
                <a:cubicBezTo>
                  <a:pt x="6996" y="1441"/>
                  <a:pt x="7002" y="1440"/>
                  <a:pt x="7007" y="1440"/>
                </a:cubicBezTo>
                <a:cubicBezTo>
                  <a:pt x="7024" y="1427"/>
                  <a:pt x="7029" y="1432"/>
                  <a:pt x="7016" y="1439"/>
                </a:cubicBezTo>
                <a:cubicBezTo>
                  <a:pt x="7045" y="1437"/>
                  <a:pt x="7090" y="1440"/>
                  <a:pt x="7134" y="1451"/>
                </a:cubicBezTo>
                <a:cubicBezTo>
                  <a:pt x="7134" y="1451"/>
                  <a:pt x="7195" y="1411"/>
                  <a:pt x="7175" y="1464"/>
                </a:cubicBezTo>
                <a:cubicBezTo>
                  <a:pt x="7198" y="1472"/>
                  <a:pt x="7219" y="1484"/>
                  <a:pt x="7235" y="1498"/>
                </a:cubicBezTo>
                <a:cubicBezTo>
                  <a:pt x="7249" y="1445"/>
                  <a:pt x="7277" y="1449"/>
                  <a:pt x="7306" y="1454"/>
                </a:cubicBezTo>
                <a:cubicBezTo>
                  <a:pt x="7322" y="1456"/>
                  <a:pt x="7340" y="1459"/>
                  <a:pt x="7355" y="1453"/>
                </a:cubicBezTo>
                <a:cubicBezTo>
                  <a:pt x="7369" y="1447"/>
                  <a:pt x="7463" y="1436"/>
                  <a:pt x="7518" y="1449"/>
                </a:cubicBezTo>
                <a:cubicBezTo>
                  <a:pt x="7564" y="1459"/>
                  <a:pt x="7611" y="1477"/>
                  <a:pt x="7633" y="1517"/>
                </a:cubicBezTo>
                <a:cubicBezTo>
                  <a:pt x="7665" y="1505"/>
                  <a:pt x="7698" y="1493"/>
                  <a:pt x="7730" y="1497"/>
                </a:cubicBezTo>
                <a:cubicBezTo>
                  <a:pt x="7744" y="1498"/>
                  <a:pt x="7758" y="1503"/>
                  <a:pt x="7772" y="1512"/>
                </a:cubicBezTo>
                <a:lnTo>
                  <a:pt x="7899" y="1530"/>
                </a:lnTo>
                <a:cubicBezTo>
                  <a:pt x="7944" y="1489"/>
                  <a:pt x="8063" y="1418"/>
                  <a:pt x="8182" y="1496"/>
                </a:cubicBezTo>
                <a:lnTo>
                  <a:pt x="8177" y="1461"/>
                </a:lnTo>
                <a:cubicBezTo>
                  <a:pt x="8175" y="1451"/>
                  <a:pt x="8181" y="1441"/>
                  <a:pt x="8188" y="1443"/>
                </a:cubicBezTo>
                <a:cubicBezTo>
                  <a:pt x="8235" y="1452"/>
                  <a:pt x="8300" y="1503"/>
                  <a:pt x="8325" y="1461"/>
                </a:cubicBezTo>
                <a:cubicBezTo>
                  <a:pt x="8325" y="1461"/>
                  <a:pt x="8325" y="1460"/>
                  <a:pt x="8326" y="1459"/>
                </a:cubicBezTo>
                <a:cubicBezTo>
                  <a:pt x="8351" y="1432"/>
                  <a:pt x="8395" y="1415"/>
                  <a:pt x="8450" y="1403"/>
                </a:cubicBezTo>
                <a:lnTo>
                  <a:pt x="8500" y="1396"/>
                </a:lnTo>
                <a:lnTo>
                  <a:pt x="8663" y="1522"/>
                </a:lnTo>
                <a:lnTo>
                  <a:pt x="8794" y="1362"/>
                </a:lnTo>
                <a:lnTo>
                  <a:pt x="8917" y="1437"/>
                </a:lnTo>
                <a:lnTo>
                  <a:pt x="8973" y="134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406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ea typeface="汉仪书宋二简"/>
              <a:cs typeface="汉仪书宋二简" panose="02010600000101010101" charset="-122"/>
            </a:endParaRPr>
          </a:p>
        </p:txBody>
      </p:sp>
      <p:pic>
        <p:nvPicPr>
          <p:cNvPr id="2097191" name="图片 7" descr="黑白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11039022" y="4761865"/>
            <a:ext cx="1155700" cy="2096135"/>
          </a:xfrm>
          <a:custGeom>
            <a:gdLst>
              <a:gd name="connsiteX0" fmla="*/ 0 w 3783377"/>
              <a:gd name="connsiteY0" fmla="*/ 0 h 6858000"/>
              <a:gd name="connsiteX1" fmla="*/ 3783377 w 3783377"/>
              <a:gd name="connsiteY1" fmla="*/ 0 h 6858000"/>
              <a:gd name="connsiteX2" fmla="*/ 3783377 w 3783377"/>
              <a:gd name="connsiteY2" fmla="*/ 6858000 h 6858000"/>
              <a:gd name="connsiteX3" fmla="*/ 0 w 3783377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377" h="6858000">
                <a:moveTo>
                  <a:pt x="0" y="0"/>
                </a:moveTo>
                <a:lnTo>
                  <a:pt x="3783377" y="0"/>
                </a:lnTo>
                <a:lnTo>
                  <a:pt x="378337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8" name="正文"/>
          <p:cNvSpPr txBox="1"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书宋二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9" descr="地上站着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6000"/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6" name="任意多边形: 形状 22"/>
          <p:cNvSpPr/>
          <p:nvPr>
            <p:custDataLst>
              <p:tags r:id="rId3"/>
            </p:custDataLst>
          </p:nvPr>
        </p:nvSpPr>
        <p:spPr>
          <a:xfrm>
            <a:off x="-22860" y="4965700"/>
            <a:ext cx="12214860" cy="1892300"/>
          </a:xfrm>
          <a:custGeom>
            <a:gdLst>
              <a:gd name="connsiteX0" fmla="*/ 8973 w 19236"/>
              <a:gd name="connsiteY0" fmla="*/ 1343 h 2980"/>
              <a:gd name="connsiteX1" fmla="*/ 9114 w 19236"/>
              <a:gd name="connsiteY1" fmla="*/ 1437 h 2980"/>
              <a:gd name="connsiteX2" fmla="*/ 9218 w 19236"/>
              <a:gd name="connsiteY2" fmla="*/ 1352 h 2980"/>
              <a:gd name="connsiteX3" fmla="*/ 9397 w 19236"/>
              <a:gd name="connsiteY3" fmla="*/ 1409 h 2980"/>
              <a:gd name="connsiteX4" fmla="*/ 9566 w 19236"/>
              <a:gd name="connsiteY4" fmla="*/ 1352 h 2980"/>
              <a:gd name="connsiteX5" fmla="*/ 9848 w 19236"/>
              <a:gd name="connsiteY5" fmla="*/ 1465 h 2980"/>
              <a:gd name="connsiteX6" fmla="*/ 10008 w 19236"/>
              <a:gd name="connsiteY6" fmla="*/ 1418 h 2980"/>
              <a:gd name="connsiteX7" fmla="*/ 10121 w 19236"/>
              <a:gd name="connsiteY7" fmla="*/ 1447 h 2980"/>
              <a:gd name="connsiteX8" fmla="*/ 10376 w 19236"/>
              <a:gd name="connsiteY8" fmla="*/ 1475 h 2980"/>
              <a:gd name="connsiteX9" fmla="*/ 10583 w 19236"/>
              <a:gd name="connsiteY9" fmla="*/ 1409 h 2980"/>
              <a:gd name="connsiteX10" fmla="*/ 10780 w 19236"/>
              <a:gd name="connsiteY10" fmla="*/ 1512 h 2980"/>
              <a:gd name="connsiteX11" fmla="*/ 10864 w 19236"/>
              <a:gd name="connsiteY11" fmla="*/ 1425 h 2980"/>
              <a:gd name="connsiteX12" fmla="*/ 10866 w 19236"/>
              <a:gd name="connsiteY12" fmla="*/ 1425 h 2980"/>
              <a:gd name="connsiteX13" fmla="*/ 10917 w 19236"/>
              <a:gd name="connsiteY13" fmla="*/ 1459 h 2980"/>
              <a:gd name="connsiteX14" fmla="*/ 10918 w 19236"/>
              <a:gd name="connsiteY14" fmla="*/ 1461 h 2980"/>
              <a:gd name="connsiteX15" fmla="*/ 11054 w 19236"/>
              <a:gd name="connsiteY15" fmla="*/ 1443 h 2980"/>
              <a:gd name="connsiteX16" fmla="*/ 11066 w 19236"/>
              <a:gd name="connsiteY16" fmla="*/ 1461 h 2980"/>
              <a:gd name="connsiteX17" fmla="*/ 11060 w 19236"/>
              <a:gd name="connsiteY17" fmla="*/ 1496 h 2980"/>
              <a:gd name="connsiteX18" fmla="*/ 11343 w 19236"/>
              <a:gd name="connsiteY18" fmla="*/ 1530 h 2980"/>
              <a:gd name="connsiteX19" fmla="*/ 11471 w 19236"/>
              <a:gd name="connsiteY19" fmla="*/ 1512 h 2980"/>
              <a:gd name="connsiteX20" fmla="*/ 11513 w 19236"/>
              <a:gd name="connsiteY20" fmla="*/ 1497 h 2980"/>
              <a:gd name="connsiteX21" fmla="*/ 11610 w 19236"/>
              <a:gd name="connsiteY21" fmla="*/ 1517 h 2980"/>
              <a:gd name="connsiteX22" fmla="*/ 11725 w 19236"/>
              <a:gd name="connsiteY22" fmla="*/ 1449 h 2980"/>
              <a:gd name="connsiteX23" fmla="*/ 11887 w 19236"/>
              <a:gd name="connsiteY23" fmla="*/ 1453 h 2980"/>
              <a:gd name="connsiteX24" fmla="*/ 11937 w 19236"/>
              <a:gd name="connsiteY24" fmla="*/ 1454 h 2980"/>
              <a:gd name="connsiteX25" fmla="*/ 12008 w 19236"/>
              <a:gd name="connsiteY25" fmla="*/ 1498 h 2980"/>
              <a:gd name="connsiteX26" fmla="*/ 12067 w 19236"/>
              <a:gd name="connsiteY26" fmla="*/ 1464 h 2980"/>
              <a:gd name="connsiteX27" fmla="*/ 12108 w 19236"/>
              <a:gd name="connsiteY27" fmla="*/ 1451 h 2980"/>
              <a:gd name="connsiteX28" fmla="*/ 12227 w 19236"/>
              <a:gd name="connsiteY28" fmla="*/ 1439 h 2980"/>
              <a:gd name="connsiteX29" fmla="*/ 12235 w 19236"/>
              <a:gd name="connsiteY29" fmla="*/ 1440 h 2980"/>
              <a:gd name="connsiteX30" fmla="*/ 12251 w 19236"/>
              <a:gd name="connsiteY30" fmla="*/ 1442 h 2980"/>
              <a:gd name="connsiteX31" fmla="*/ 12241 w 19236"/>
              <a:gd name="connsiteY31" fmla="*/ 1445 h 2980"/>
              <a:gd name="connsiteX32" fmla="*/ 12333 w 19236"/>
              <a:gd name="connsiteY32" fmla="*/ 1455 h 2980"/>
              <a:gd name="connsiteX33" fmla="*/ 12342 w 19236"/>
              <a:gd name="connsiteY33" fmla="*/ 1461 h 2980"/>
              <a:gd name="connsiteX34" fmla="*/ 12611 w 19236"/>
              <a:gd name="connsiteY34" fmla="*/ 1461 h 2980"/>
              <a:gd name="connsiteX35" fmla="*/ 12659 w 19236"/>
              <a:gd name="connsiteY35" fmla="*/ 1453 h 2980"/>
              <a:gd name="connsiteX36" fmla="*/ 12769 w 19236"/>
              <a:gd name="connsiteY36" fmla="*/ 1506 h 2980"/>
              <a:gd name="connsiteX37" fmla="*/ 12972 w 19236"/>
              <a:gd name="connsiteY37" fmla="*/ 1566 h 2980"/>
              <a:gd name="connsiteX38" fmla="*/ 13132 w 19236"/>
              <a:gd name="connsiteY38" fmla="*/ 1590 h 2980"/>
              <a:gd name="connsiteX39" fmla="*/ 13136 w 19236"/>
              <a:gd name="connsiteY39" fmla="*/ 1581 h 2980"/>
              <a:gd name="connsiteX40" fmla="*/ 13134 w 19236"/>
              <a:gd name="connsiteY40" fmla="*/ 1533 h 2980"/>
              <a:gd name="connsiteX41" fmla="*/ 13139 w 19236"/>
              <a:gd name="connsiteY41" fmla="*/ 1525 h 2980"/>
              <a:gd name="connsiteX42" fmla="*/ 13396 w 19236"/>
              <a:gd name="connsiteY42" fmla="*/ 1513 h 2980"/>
              <a:gd name="connsiteX43" fmla="*/ 13402 w 19236"/>
              <a:gd name="connsiteY43" fmla="*/ 1506 h 2980"/>
              <a:gd name="connsiteX44" fmla="*/ 13409 w 19236"/>
              <a:gd name="connsiteY44" fmla="*/ 1453 h 2980"/>
              <a:gd name="connsiteX45" fmla="*/ 13416 w 19236"/>
              <a:gd name="connsiteY45" fmla="*/ 1447 h 2980"/>
              <a:gd name="connsiteX46" fmla="*/ 13501 w 19236"/>
              <a:gd name="connsiteY46" fmla="*/ 1457 h 2980"/>
              <a:gd name="connsiteX47" fmla="*/ 13649 w 19236"/>
              <a:gd name="connsiteY47" fmla="*/ 1456 h 2980"/>
              <a:gd name="connsiteX48" fmla="*/ 13690 w 19236"/>
              <a:gd name="connsiteY48" fmla="*/ 1458 h 2980"/>
              <a:gd name="connsiteX49" fmla="*/ 13843 w 19236"/>
              <a:gd name="connsiteY49" fmla="*/ 1537 h 2980"/>
              <a:gd name="connsiteX50" fmla="*/ 13851 w 19236"/>
              <a:gd name="connsiteY50" fmla="*/ 1538 h 2980"/>
              <a:gd name="connsiteX51" fmla="*/ 13944 w 19236"/>
              <a:gd name="connsiteY51" fmla="*/ 1533 h 2980"/>
              <a:gd name="connsiteX52" fmla="*/ 14063 w 19236"/>
              <a:gd name="connsiteY52" fmla="*/ 1547 h 2980"/>
              <a:gd name="connsiteX53" fmla="*/ 14070 w 19236"/>
              <a:gd name="connsiteY53" fmla="*/ 1552 h 2980"/>
              <a:gd name="connsiteX54" fmla="*/ 14083 w 19236"/>
              <a:gd name="connsiteY54" fmla="*/ 1595 h 2980"/>
              <a:gd name="connsiteX55" fmla="*/ 14088 w 19236"/>
              <a:gd name="connsiteY55" fmla="*/ 1600 h 2980"/>
              <a:gd name="connsiteX56" fmla="*/ 14142 w 19236"/>
              <a:gd name="connsiteY56" fmla="*/ 1604 h 2980"/>
              <a:gd name="connsiteX57" fmla="*/ 14190 w 19236"/>
              <a:gd name="connsiteY57" fmla="*/ 1598 h 2980"/>
              <a:gd name="connsiteX58" fmla="*/ 14266 w 19236"/>
              <a:gd name="connsiteY58" fmla="*/ 1570 h 2980"/>
              <a:gd name="connsiteX59" fmla="*/ 14269 w 19236"/>
              <a:gd name="connsiteY59" fmla="*/ 1570 h 2980"/>
              <a:gd name="connsiteX60" fmla="*/ 14508 w 19236"/>
              <a:gd name="connsiteY60" fmla="*/ 1568 h 2980"/>
              <a:gd name="connsiteX61" fmla="*/ 14562 w 19236"/>
              <a:gd name="connsiteY61" fmla="*/ 1541 h 2980"/>
              <a:gd name="connsiteX62" fmla="*/ 14663 w 19236"/>
              <a:gd name="connsiteY62" fmla="*/ 1512 h 2980"/>
              <a:gd name="connsiteX63" fmla="*/ 14808 w 19236"/>
              <a:gd name="connsiteY63" fmla="*/ 1509 h 2980"/>
              <a:gd name="connsiteX64" fmla="*/ 14813 w 19236"/>
              <a:gd name="connsiteY64" fmla="*/ 1517 h 2980"/>
              <a:gd name="connsiteX65" fmla="*/ 14813 w 19236"/>
              <a:gd name="connsiteY65" fmla="*/ 1517 h 2980"/>
              <a:gd name="connsiteX66" fmla="*/ 14819 w 19236"/>
              <a:gd name="connsiteY66" fmla="*/ 1525 h 2980"/>
              <a:gd name="connsiteX67" fmla="*/ 14973 w 19236"/>
              <a:gd name="connsiteY67" fmla="*/ 1519 h 2980"/>
              <a:gd name="connsiteX68" fmla="*/ 14976 w 19236"/>
              <a:gd name="connsiteY68" fmla="*/ 1532 h 2980"/>
              <a:gd name="connsiteX69" fmla="*/ 15075 w 19236"/>
              <a:gd name="connsiteY69" fmla="*/ 1518 h 2980"/>
              <a:gd name="connsiteX70" fmla="*/ 15078 w 19236"/>
              <a:gd name="connsiteY70" fmla="*/ 1518 h 2980"/>
              <a:gd name="connsiteX71" fmla="*/ 15271 w 19236"/>
              <a:gd name="connsiteY71" fmla="*/ 1593 h 2980"/>
              <a:gd name="connsiteX72" fmla="*/ 15273 w 19236"/>
              <a:gd name="connsiteY72" fmla="*/ 1594 h 2980"/>
              <a:gd name="connsiteX73" fmla="*/ 15329 w 19236"/>
              <a:gd name="connsiteY73" fmla="*/ 1612 h 2980"/>
              <a:gd name="connsiteX74" fmla="*/ 15332 w 19236"/>
              <a:gd name="connsiteY74" fmla="*/ 1612 h 2980"/>
              <a:gd name="connsiteX75" fmla="*/ 15484 w 19236"/>
              <a:gd name="connsiteY75" fmla="*/ 1549 h 2980"/>
              <a:gd name="connsiteX76" fmla="*/ 15491 w 19236"/>
              <a:gd name="connsiteY76" fmla="*/ 1553 h 2980"/>
              <a:gd name="connsiteX77" fmla="*/ 15502 w 19236"/>
              <a:gd name="connsiteY77" fmla="*/ 1570 h 2980"/>
              <a:gd name="connsiteX78" fmla="*/ 15510 w 19236"/>
              <a:gd name="connsiteY78" fmla="*/ 1568 h 2980"/>
              <a:gd name="connsiteX79" fmla="*/ 15663 w 19236"/>
              <a:gd name="connsiteY79" fmla="*/ 1535 h 2980"/>
              <a:gd name="connsiteX80" fmla="*/ 15825 w 19236"/>
              <a:gd name="connsiteY80" fmla="*/ 1576 h 2980"/>
              <a:gd name="connsiteX81" fmla="*/ 15829 w 19236"/>
              <a:gd name="connsiteY81" fmla="*/ 1575 h 2980"/>
              <a:gd name="connsiteX82" fmla="*/ 15858 w 19236"/>
              <a:gd name="connsiteY82" fmla="*/ 1515 h 2980"/>
              <a:gd name="connsiteX83" fmla="*/ 15868 w 19236"/>
              <a:gd name="connsiteY83" fmla="*/ 1494 h 2980"/>
              <a:gd name="connsiteX84" fmla="*/ 15932 w 19236"/>
              <a:gd name="connsiteY84" fmla="*/ 1496 h 2980"/>
              <a:gd name="connsiteX85" fmla="*/ 16039 w 19236"/>
              <a:gd name="connsiteY85" fmla="*/ 1459 h 2980"/>
              <a:gd name="connsiteX86" fmla="*/ 16190 w 19236"/>
              <a:gd name="connsiteY86" fmla="*/ 1406 h 2980"/>
              <a:gd name="connsiteX87" fmla="*/ 16192 w 19236"/>
              <a:gd name="connsiteY87" fmla="*/ 1407 h 2980"/>
              <a:gd name="connsiteX88" fmla="*/ 16243 w 19236"/>
              <a:gd name="connsiteY88" fmla="*/ 1531 h 2980"/>
              <a:gd name="connsiteX89" fmla="*/ 16248 w 19236"/>
              <a:gd name="connsiteY89" fmla="*/ 1534 h 2980"/>
              <a:gd name="connsiteX90" fmla="*/ 16469 w 19236"/>
              <a:gd name="connsiteY90" fmla="*/ 1590 h 2980"/>
              <a:gd name="connsiteX91" fmla="*/ 16578 w 19236"/>
              <a:gd name="connsiteY91" fmla="*/ 1678 h 2980"/>
              <a:gd name="connsiteX92" fmla="*/ 16579 w 19236"/>
              <a:gd name="connsiteY92" fmla="*/ 1666 h 2980"/>
              <a:gd name="connsiteX93" fmla="*/ 16555 w 19236"/>
              <a:gd name="connsiteY93" fmla="*/ 1643 h 2980"/>
              <a:gd name="connsiteX94" fmla="*/ 16556 w 19236"/>
              <a:gd name="connsiteY94" fmla="*/ 1631 h 2980"/>
              <a:gd name="connsiteX95" fmla="*/ 16582 w 19236"/>
              <a:gd name="connsiteY95" fmla="*/ 1627 h 2980"/>
              <a:gd name="connsiteX96" fmla="*/ 16727 w 19236"/>
              <a:gd name="connsiteY96" fmla="*/ 1687 h 2980"/>
              <a:gd name="connsiteX97" fmla="*/ 16835 w 19236"/>
              <a:gd name="connsiteY97" fmla="*/ 1673 h 2980"/>
              <a:gd name="connsiteX98" fmla="*/ 16835 w 19236"/>
              <a:gd name="connsiteY98" fmla="*/ 1670 h 2980"/>
              <a:gd name="connsiteX99" fmla="*/ 16828 w 19236"/>
              <a:gd name="connsiteY99" fmla="*/ 1616 h 2980"/>
              <a:gd name="connsiteX100" fmla="*/ 16834 w 19236"/>
              <a:gd name="connsiteY100" fmla="*/ 1608 h 2980"/>
              <a:gd name="connsiteX101" fmla="*/ 17109 w 19236"/>
              <a:gd name="connsiteY101" fmla="*/ 1665 h 2980"/>
              <a:gd name="connsiteX102" fmla="*/ 17106 w 19236"/>
              <a:gd name="connsiteY102" fmla="*/ 1676 h 2980"/>
              <a:gd name="connsiteX103" fmla="*/ 17282 w 19236"/>
              <a:gd name="connsiteY103" fmla="*/ 1653 h 2980"/>
              <a:gd name="connsiteX104" fmla="*/ 17279 w 19236"/>
              <a:gd name="connsiteY104" fmla="*/ 1643 h 2980"/>
              <a:gd name="connsiteX105" fmla="*/ 17483 w 19236"/>
              <a:gd name="connsiteY105" fmla="*/ 1644 h 2980"/>
              <a:gd name="connsiteX106" fmla="*/ 17565 w 19236"/>
              <a:gd name="connsiteY106" fmla="*/ 1644 h 2980"/>
              <a:gd name="connsiteX107" fmla="*/ 17702 w 19236"/>
              <a:gd name="connsiteY107" fmla="*/ 1597 h 2980"/>
              <a:gd name="connsiteX108" fmla="*/ 17847 w 19236"/>
              <a:gd name="connsiteY108" fmla="*/ 1709 h 2980"/>
              <a:gd name="connsiteX109" fmla="*/ 18009 w 19236"/>
              <a:gd name="connsiteY109" fmla="*/ 1673 h 2980"/>
              <a:gd name="connsiteX110" fmla="*/ 18135 w 19236"/>
              <a:gd name="connsiteY110" fmla="*/ 1510 h 2980"/>
              <a:gd name="connsiteX111" fmla="*/ 18171 w 19236"/>
              <a:gd name="connsiteY111" fmla="*/ 1569 h 2980"/>
              <a:gd name="connsiteX112" fmla="*/ 18183 w 19236"/>
              <a:gd name="connsiteY112" fmla="*/ 1573 h 2980"/>
              <a:gd name="connsiteX113" fmla="*/ 18312 w 19236"/>
              <a:gd name="connsiteY113" fmla="*/ 1539 h 2980"/>
              <a:gd name="connsiteX114" fmla="*/ 18478 w 19236"/>
              <a:gd name="connsiteY114" fmla="*/ 1634 h 2980"/>
              <a:gd name="connsiteX115" fmla="*/ 18490 w 19236"/>
              <a:gd name="connsiteY115" fmla="*/ 1634 h 2980"/>
              <a:gd name="connsiteX116" fmla="*/ 19223 w 19236"/>
              <a:gd name="connsiteY116" fmla="*/ 1681 h 2980"/>
              <a:gd name="connsiteX117" fmla="*/ 19223 w 19236"/>
              <a:gd name="connsiteY117" fmla="*/ 1919 h 2980"/>
              <a:gd name="connsiteX118" fmla="*/ 19194 w 19236"/>
              <a:gd name="connsiteY118" fmla="*/ 0 h 2980"/>
              <a:gd name="connsiteX119" fmla="*/ 19236 w 19236"/>
              <a:gd name="connsiteY119" fmla="*/ 2950 h 2980"/>
              <a:gd name="connsiteX120" fmla="*/ 0 w 19236"/>
              <a:gd name="connsiteY120" fmla="*/ 2980 h 2980"/>
              <a:gd name="connsiteX121" fmla="*/ 20 w 19236"/>
              <a:gd name="connsiteY121" fmla="*/ 2153 h 2980"/>
              <a:gd name="connsiteX122" fmla="*/ 20 w 19236"/>
              <a:gd name="connsiteY122" fmla="*/ 1919 h 2980"/>
              <a:gd name="connsiteX123" fmla="*/ 20 w 19236"/>
              <a:gd name="connsiteY123" fmla="*/ 1681 h 2980"/>
              <a:gd name="connsiteX124" fmla="*/ 753 w 19236"/>
              <a:gd name="connsiteY124" fmla="*/ 1634 h 2980"/>
              <a:gd name="connsiteX125" fmla="*/ 764 w 19236"/>
              <a:gd name="connsiteY125" fmla="*/ 1634 h 2980"/>
              <a:gd name="connsiteX126" fmla="*/ 931 w 19236"/>
              <a:gd name="connsiteY126" fmla="*/ 1539 h 2980"/>
              <a:gd name="connsiteX127" fmla="*/ 1060 w 19236"/>
              <a:gd name="connsiteY127" fmla="*/ 1573 h 2980"/>
              <a:gd name="connsiteX128" fmla="*/ 1072 w 19236"/>
              <a:gd name="connsiteY128" fmla="*/ 1569 h 2980"/>
              <a:gd name="connsiteX129" fmla="*/ 1108 w 19236"/>
              <a:gd name="connsiteY129" fmla="*/ 1510 h 2980"/>
              <a:gd name="connsiteX130" fmla="*/ 1234 w 19236"/>
              <a:gd name="connsiteY130" fmla="*/ 1673 h 2980"/>
              <a:gd name="connsiteX131" fmla="*/ 1395 w 19236"/>
              <a:gd name="connsiteY131" fmla="*/ 1709 h 2980"/>
              <a:gd name="connsiteX132" fmla="*/ 1541 w 19236"/>
              <a:gd name="connsiteY132" fmla="*/ 1597 h 2980"/>
              <a:gd name="connsiteX133" fmla="*/ 1678 w 19236"/>
              <a:gd name="connsiteY133" fmla="*/ 1644 h 2980"/>
              <a:gd name="connsiteX134" fmla="*/ 1759 w 19236"/>
              <a:gd name="connsiteY134" fmla="*/ 1644 h 2980"/>
              <a:gd name="connsiteX135" fmla="*/ 1964 w 19236"/>
              <a:gd name="connsiteY135" fmla="*/ 1643 h 2980"/>
              <a:gd name="connsiteX136" fmla="*/ 1961 w 19236"/>
              <a:gd name="connsiteY136" fmla="*/ 1653 h 2980"/>
              <a:gd name="connsiteX137" fmla="*/ 2136 w 19236"/>
              <a:gd name="connsiteY137" fmla="*/ 1676 h 2980"/>
              <a:gd name="connsiteX138" fmla="*/ 2133 w 19236"/>
              <a:gd name="connsiteY138" fmla="*/ 1665 h 2980"/>
              <a:gd name="connsiteX139" fmla="*/ 2409 w 19236"/>
              <a:gd name="connsiteY139" fmla="*/ 1608 h 2980"/>
              <a:gd name="connsiteX140" fmla="*/ 2415 w 19236"/>
              <a:gd name="connsiteY140" fmla="*/ 1616 h 2980"/>
              <a:gd name="connsiteX141" fmla="*/ 2407 w 19236"/>
              <a:gd name="connsiteY141" fmla="*/ 1670 h 2980"/>
              <a:gd name="connsiteX142" fmla="*/ 2407 w 19236"/>
              <a:gd name="connsiteY142" fmla="*/ 1673 h 2980"/>
              <a:gd name="connsiteX143" fmla="*/ 2516 w 19236"/>
              <a:gd name="connsiteY143" fmla="*/ 1687 h 2980"/>
              <a:gd name="connsiteX144" fmla="*/ 2661 w 19236"/>
              <a:gd name="connsiteY144" fmla="*/ 1627 h 2980"/>
              <a:gd name="connsiteX145" fmla="*/ 2686 w 19236"/>
              <a:gd name="connsiteY145" fmla="*/ 1631 h 2980"/>
              <a:gd name="connsiteX146" fmla="*/ 2688 w 19236"/>
              <a:gd name="connsiteY146" fmla="*/ 1643 h 2980"/>
              <a:gd name="connsiteX147" fmla="*/ 2663 w 19236"/>
              <a:gd name="connsiteY147" fmla="*/ 1666 h 2980"/>
              <a:gd name="connsiteX148" fmla="*/ 2665 w 19236"/>
              <a:gd name="connsiteY148" fmla="*/ 1678 h 2980"/>
              <a:gd name="connsiteX149" fmla="*/ 2774 w 19236"/>
              <a:gd name="connsiteY149" fmla="*/ 1590 h 2980"/>
              <a:gd name="connsiteX150" fmla="*/ 2994 w 19236"/>
              <a:gd name="connsiteY150" fmla="*/ 1534 h 2980"/>
              <a:gd name="connsiteX151" fmla="*/ 2999 w 19236"/>
              <a:gd name="connsiteY151" fmla="*/ 1531 h 2980"/>
              <a:gd name="connsiteX152" fmla="*/ 3051 w 19236"/>
              <a:gd name="connsiteY152" fmla="*/ 1407 h 2980"/>
              <a:gd name="connsiteX153" fmla="*/ 3053 w 19236"/>
              <a:gd name="connsiteY153" fmla="*/ 1406 h 2980"/>
              <a:gd name="connsiteX154" fmla="*/ 3203 w 19236"/>
              <a:gd name="connsiteY154" fmla="*/ 1459 h 2980"/>
              <a:gd name="connsiteX155" fmla="*/ 3311 w 19236"/>
              <a:gd name="connsiteY155" fmla="*/ 1496 h 2980"/>
              <a:gd name="connsiteX156" fmla="*/ 3375 w 19236"/>
              <a:gd name="connsiteY156" fmla="*/ 1494 h 2980"/>
              <a:gd name="connsiteX157" fmla="*/ 3385 w 19236"/>
              <a:gd name="connsiteY157" fmla="*/ 1515 h 2980"/>
              <a:gd name="connsiteX158" fmla="*/ 3414 w 19236"/>
              <a:gd name="connsiteY158" fmla="*/ 1575 h 2980"/>
              <a:gd name="connsiteX159" fmla="*/ 3417 w 19236"/>
              <a:gd name="connsiteY159" fmla="*/ 1576 h 2980"/>
              <a:gd name="connsiteX160" fmla="*/ 3580 w 19236"/>
              <a:gd name="connsiteY160" fmla="*/ 1535 h 2980"/>
              <a:gd name="connsiteX161" fmla="*/ 3733 w 19236"/>
              <a:gd name="connsiteY161" fmla="*/ 1568 h 2980"/>
              <a:gd name="connsiteX162" fmla="*/ 3740 w 19236"/>
              <a:gd name="connsiteY162" fmla="*/ 1570 h 2980"/>
              <a:gd name="connsiteX163" fmla="*/ 3752 w 19236"/>
              <a:gd name="connsiteY163" fmla="*/ 1553 h 2980"/>
              <a:gd name="connsiteX164" fmla="*/ 3758 w 19236"/>
              <a:gd name="connsiteY164" fmla="*/ 1549 h 2980"/>
              <a:gd name="connsiteX165" fmla="*/ 3910 w 19236"/>
              <a:gd name="connsiteY165" fmla="*/ 1612 h 2980"/>
              <a:gd name="connsiteX166" fmla="*/ 3914 w 19236"/>
              <a:gd name="connsiteY166" fmla="*/ 1612 h 2980"/>
              <a:gd name="connsiteX167" fmla="*/ 3970 w 19236"/>
              <a:gd name="connsiteY167" fmla="*/ 1594 h 2980"/>
              <a:gd name="connsiteX168" fmla="*/ 3971 w 19236"/>
              <a:gd name="connsiteY168" fmla="*/ 1593 h 2980"/>
              <a:gd name="connsiteX169" fmla="*/ 4165 w 19236"/>
              <a:gd name="connsiteY169" fmla="*/ 1518 h 2980"/>
              <a:gd name="connsiteX170" fmla="*/ 4167 w 19236"/>
              <a:gd name="connsiteY170" fmla="*/ 1518 h 2980"/>
              <a:gd name="connsiteX171" fmla="*/ 4266 w 19236"/>
              <a:gd name="connsiteY171" fmla="*/ 1532 h 2980"/>
              <a:gd name="connsiteX172" fmla="*/ 4270 w 19236"/>
              <a:gd name="connsiteY172" fmla="*/ 1519 h 2980"/>
              <a:gd name="connsiteX173" fmla="*/ 4423 w 19236"/>
              <a:gd name="connsiteY173" fmla="*/ 1525 h 2980"/>
              <a:gd name="connsiteX174" fmla="*/ 4429 w 19236"/>
              <a:gd name="connsiteY174" fmla="*/ 1517 h 2980"/>
              <a:gd name="connsiteX175" fmla="*/ 4429 w 19236"/>
              <a:gd name="connsiteY175" fmla="*/ 1517 h 2980"/>
              <a:gd name="connsiteX176" fmla="*/ 4434 w 19236"/>
              <a:gd name="connsiteY176" fmla="*/ 1509 h 2980"/>
              <a:gd name="connsiteX177" fmla="*/ 4579 w 19236"/>
              <a:gd name="connsiteY177" fmla="*/ 1512 h 2980"/>
              <a:gd name="connsiteX178" fmla="*/ 4680 w 19236"/>
              <a:gd name="connsiteY178" fmla="*/ 1541 h 2980"/>
              <a:gd name="connsiteX179" fmla="*/ 4681 w 19236"/>
              <a:gd name="connsiteY179" fmla="*/ 1541 h 2980"/>
              <a:gd name="connsiteX180" fmla="*/ 4735 w 19236"/>
              <a:gd name="connsiteY180" fmla="*/ 1568 h 2980"/>
              <a:gd name="connsiteX181" fmla="*/ 4974 w 19236"/>
              <a:gd name="connsiteY181" fmla="*/ 1570 h 2980"/>
              <a:gd name="connsiteX182" fmla="*/ 4977 w 19236"/>
              <a:gd name="connsiteY182" fmla="*/ 1570 h 2980"/>
              <a:gd name="connsiteX183" fmla="*/ 5053 w 19236"/>
              <a:gd name="connsiteY183" fmla="*/ 1598 h 2980"/>
              <a:gd name="connsiteX184" fmla="*/ 5101 w 19236"/>
              <a:gd name="connsiteY184" fmla="*/ 1604 h 2980"/>
              <a:gd name="connsiteX185" fmla="*/ 5155 w 19236"/>
              <a:gd name="connsiteY185" fmla="*/ 1600 h 2980"/>
              <a:gd name="connsiteX186" fmla="*/ 5159 w 19236"/>
              <a:gd name="connsiteY186" fmla="*/ 1595 h 2980"/>
              <a:gd name="connsiteX187" fmla="*/ 5173 w 19236"/>
              <a:gd name="connsiteY187" fmla="*/ 1552 h 2980"/>
              <a:gd name="connsiteX188" fmla="*/ 5179 w 19236"/>
              <a:gd name="connsiteY188" fmla="*/ 1547 h 2980"/>
              <a:gd name="connsiteX189" fmla="*/ 5298 w 19236"/>
              <a:gd name="connsiteY189" fmla="*/ 1533 h 2980"/>
              <a:gd name="connsiteX190" fmla="*/ 5392 w 19236"/>
              <a:gd name="connsiteY190" fmla="*/ 1538 h 2980"/>
              <a:gd name="connsiteX191" fmla="*/ 5400 w 19236"/>
              <a:gd name="connsiteY191" fmla="*/ 1537 h 2980"/>
              <a:gd name="connsiteX192" fmla="*/ 5553 w 19236"/>
              <a:gd name="connsiteY192" fmla="*/ 1458 h 2980"/>
              <a:gd name="connsiteX193" fmla="*/ 5594 w 19236"/>
              <a:gd name="connsiteY193" fmla="*/ 1456 h 2980"/>
              <a:gd name="connsiteX194" fmla="*/ 5741 w 19236"/>
              <a:gd name="connsiteY194" fmla="*/ 1457 h 2980"/>
              <a:gd name="connsiteX195" fmla="*/ 5827 w 19236"/>
              <a:gd name="connsiteY195" fmla="*/ 1447 h 2980"/>
              <a:gd name="connsiteX196" fmla="*/ 5834 w 19236"/>
              <a:gd name="connsiteY196" fmla="*/ 1453 h 2980"/>
              <a:gd name="connsiteX197" fmla="*/ 5840 w 19236"/>
              <a:gd name="connsiteY197" fmla="*/ 1506 h 2980"/>
              <a:gd name="connsiteX198" fmla="*/ 5847 w 19236"/>
              <a:gd name="connsiteY198" fmla="*/ 1513 h 2980"/>
              <a:gd name="connsiteX199" fmla="*/ 6104 w 19236"/>
              <a:gd name="connsiteY199" fmla="*/ 1525 h 2980"/>
              <a:gd name="connsiteX200" fmla="*/ 6109 w 19236"/>
              <a:gd name="connsiteY200" fmla="*/ 1533 h 2980"/>
              <a:gd name="connsiteX201" fmla="*/ 6107 w 19236"/>
              <a:gd name="connsiteY201" fmla="*/ 1581 h 2980"/>
              <a:gd name="connsiteX202" fmla="*/ 6111 w 19236"/>
              <a:gd name="connsiteY202" fmla="*/ 1590 h 2980"/>
              <a:gd name="connsiteX203" fmla="*/ 6271 w 19236"/>
              <a:gd name="connsiteY203" fmla="*/ 1566 h 2980"/>
              <a:gd name="connsiteX204" fmla="*/ 6473 w 19236"/>
              <a:gd name="connsiteY204" fmla="*/ 1506 h 2980"/>
              <a:gd name="connsiteX205" fmla="*/ 6584 w 19236"/>
              <a:gd name="connsiteY205" fmla="*/ 1453 h 2980"/>
              <a:gd name="connsiteX206" fmla="*/ 6632 w 19236"/>
              <a:gd name="connsiteY206" fmla="*/ 1461 h 2980"/>
              <a:gd name="connsiteX207" fmla="*/ 6901 w 19236"/>
              <a:gd name="connsiteY207" fmla="*/ 1461 h 2980"/>
              <a:gd name="connsiteX208" fmla="*/ 6910 w 19236"/>
              <a:gd name="connsiteY208" fmla="*/ 1455 h 2980"/>
              <a:gd name="connsiteX209" fmla="*/ 7002 w 19236"/>
              <a:gd name="connsiteY209" fmla="*/ 1445 h 2980"/>
              <a:gd name="connsiteX210" fmla="*/ 6992 w 19236"/>
              <a:gd name="connsiteY210" fmla="*/ 1442 h 2980"/>
              <a:gd name="connsiteX211" fmla="*/ 7007 w 19236"/>
              <a:gd name="connsiteY211" fmla="*/ 1440 h 2980"/>
              <a:gd name="connsiteX212" fmla="*/ 7016 w 19236"/>
              <a:gd name="connsiteY212" fmla="*/ 1439 h 2980"/>
              <a:gd name="connsiteX213" fmla="*/ 7134 w 19236"/>
              <a:gd name="connsiteY213" fmla="*/ 1451 h 2980"/>
              <a:gd name="connsiteX214" fmla="*/ 7175 w 19236"/>
              <a:gd name="connsiteY214" fmla="*/ 1464 h 2980"/>
              <a:gd name="connsiteX215" fmla="*/ 7235 w 19236"/>
              <a:gd name="connsiteY215" fmla="*/ 1498 h 2980"/>
              <a:gd name="connsiteX216" fmla="*/ 7306 w 19236"/>
              <a:gd name="connsiteY216" fmla="*/ 1454 h 2980"/>
              <a:gd name="connsiteX217" fmla="*/ 7355 w 19236"/>
              <a:gd name="connsiteY217" fmla="*/ 1453 h 2980"/>
              <a:gd name="connsiteX218" fmla="*/ 7518 w 19236"/>
              <a:gd name="connsiteY218" fmla="*/ 1449 h 2980"/>
              <a:gd name="connsiteX219" fmla="*/ 7633 w 19236"/>
              <a:gd name="connsiteY219" fmla="*/ 1517 h 2980"/>
              <a:gd name="connsiteX220" fmla="*/ 7730 w 19236"/>
              <a:gd name="connsiteY220" fmla="*/ 1497 h 2980"/>
              <a:gd name="connsiteX221" fmla="*/ 7772 w 19236"/>
              <a:gd name="connsiteY221" fmla="*/ 1512 h 2980"/>
              <a:gd name="connsiteX222" fmla="*/ 7899 w 19236"/>
              <a:gd name="connsiteY222" fmla="*/ 1530 h 2980"/>
              <a:gd name="connsiteX223" fmla="*/ 8182 w 19236"/>
              <a:gd name="connsiteY223" fmla="*/ 1496 h 2980"/>
              <a:gd name="connsiteX224" fmla="*/ 8177 w 19236"/>
              <a:gd name="connsiteY224" fmla="*/ 1461 h 2980"/>
              <a:gd name="connsiteX225" fmla="*/ 8188 w 19236"/>
              <a:gd name="connsiteY225" fmla="*/ 1443 h 2980"/>
              <a:gd name="connsiteX226" fmla="*/ 8325 w 19236"/>
              <a:gd name="connsiteY226" fmla="*/ 1461 h 2980"/>
              <a:gd name="connsiteX227" fmla="*/ 8326 w 19236"/>
              <a:gd name="connsiteY227" fmla="*/ 1459 h 2980"/>
              <a:gd name="connsiteX228" fmla="*/ 8450 w 19236"/>
              <a:gd name="connsiteY228" fmla="*/ 1403 h 2980"/>
              <a:gd name="connsiteX229" fmla="*/ 8500 w 19236"/>
              <a:gd name="connsiteY229" fmla="*/ 1396 h 2980"/>
              <a:gd name="connsiteX230" fmla="*/ 8663 w 19236"/>
              <a:gd name="connsiteY230" fmla="*/ 1522 h 2980"/>
              <a:gd name="connsiteX231" fmla="*/ 8794 w 19236"/>
              <a:gd name="connsiteY231" fmla="*/ 1362 h 2980"/>
              <a:gd name="connsiteX232" fmla="*/ 8917 w 19236"/>
              <a:gd name="connsiteY232" fmla="*/ 1437 h 2980"/>
              <a:gd name="connsiteX233" fmla="*/ 8973 w 19236"/>
              <a:gd name="connsiteY233" fmla="*/ 1343 h 2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</a:cxnLst>
            <a:rect l="l" t="t" r="r" b="b"/>
            <a:pathLst>
              <a:path w="19236" h="2980">
                <a:moveTo>
                  <a:pt x="8973" y="1343"/>
                </a:moveTo>
                <a:lnTo>
                  <a:pt x="9114" y="1437"/>
                </a:lnTo>
                <a:lnTo>
                  <a:pt x="9218" y="1352"/>
                </a:lnTo>
                <a:lnTo>
                  <a:pt x="9397" y="1409"/>
                </a:lnTo>
                <a:lnTo>
                  <a:pt x="9566" y="1352"/>
                </a:lnTo>
                <a:lnTo>
                  <a:pt x="9848" y="1465"/>
                </a:lnTo>
                <a:lnTo>
                  <a:pt x="10008" y="1418"/>
                </a:lnTo>
                <a:lnTo>
                  <a:pt x="10121" y="1447"/>
                </a:lnTo>
                <a:lnTo>
                  <a:pt x="10376" y="1475"/>
                </a:lnTo>
                <a:lnTo>
                  <a:pt x="10583" y="1409"/>
                </a:lnTo>
                <a:lnTo>
                  <a:pt x="10780" y="1512"/>
                </a:lnTo>
                <a:lnTo>
                  <a:pt x="10864" y="1425"/>
                </a:lnTo>
                <a:lnTo>
                  <a:pt x="10866" y="1425"/>
                </a:lnTo>
                <a:cubicBezTo>
                  <a:pt x="10887" y="1435"/>
                  <a:pt x="10904" y="1446"/>
                  <a:pt x="10917" y="1459"/>
                </a:cubicBezTo>
                <a:cubicBezTo>
                  <a:pt x="10917" y="1460"/>
                  <a:pt x="10917" y="1461"/>
                  <a:pt x="10918" y="1461"/>
                </a:cubicBezTo>
                <a:cubicBezTo>
                  <a:pt x="10942" y="1503"/>
                  <a:pt x="11007" y="1452"/>
                  <a:pt x="11054" y="1443"/>
                </a:cubicBezTo>
                <a:cubicBezTo>
                  <a:pt x="11061" y="1441"/>
                  <a:pt x="11067" y="1451"/>
                  <a:pt x="11066" y="1461"/>
                </a:cubicBezTo>
                <a:lnTo>
                  <a:pt x="11060" y="1496"/>
                </a:lnTo>
                <a:cubicBezTo>
                  <a:pt x="11179" y="1418"/>
                  <a:pt x="11299" y="1489"/>
                  <a:pt x="11343" y="1530"/>
                </a:cubicBezTo>
                <a:lnTo>
                  <a:pt x="11471" y="1512"/>
                </a:lnTo>
                <a:cubicBezTo>
                  <a:pt x="11484" y="1503"/>
                  <a:pt x="11499" y="1498"/>
                  <a:pt x="11513" y="1497"/>
                </a:cubicBezTo>
                <a:cubicBezTo>
                  <a:pt x="11544" y="1493"/>
                  <a:pt x="11577" y="1505"/>
                  <a:pt x="11610" y="1517"/>
                </a:cubicBezTo>
                <a:cubicBezTo>
                  <a:pt x="11632" y="1477"/>
                  <a:pt x="11678" y="1459"/>
                  <a:pt x="11725" y="1449"/>
                </a:cubicBezTo>
                <a:cubicBezTo>
                  <a:pt x="11779" y="1436"/>
                  <a:pt x="11873" y="1447"/>
                  <a:pt x="11887" y="1453"/>
                </a:cubicBezTo>
                <a:cubicBezTo>
                  <a:pt x="11903" y="1459"/>
                  <a:pt x="11920" y="1456"/>
                  <a:pt x="11937" y="1454"/>
                </a:cubicBezTo>
                <a:cubicBezTo>
                  <a:pt x="11966" y="1449"/>
                  <a:pt x="11994" y="1445"/>
                  <a:pt x="12008" y="1498"/>
                </a:cubicBezTo>
                <a:cubicBezTo>
                  <a:pt x="12024" y="1484"/>
                  <a:pt x="12045" y="1472"/>
                  <a:pt x="12067" y="1464"/>
                </a:cubicBezTo>
                <a:cubicBezTo>
                  <a:pt x="12047" y="1411"/>
                  <a:pt x="12108" y="1451"/>
                  <a:pt x="12108" y="1451"/>
                </a:cubicBezTo>
                <a:cubicBezTo>
                  <a:pt x="12153" y="1440"/>
                  <a:pt x="12197" y="1437"/>
                  <a:pt x="12227" y="1439"/>
                </a:cubicBezTo>
                <a:cubicBezTo>
                  <a:pt x="12214" y="1432"/>
                  <a:pt x="12219" y="1427"/>
                  <a:pt x="12235" y="1440"/>
                </a:cubicBezTo>
                <a:cubicBezTo>
                  <a:pt x="12241" y="1440"/>
                  <a:pt x="12247" y="1441"/>
                  <a:pt x="12251" y="1442"/>
                </a:cubicBezTo>
                <a:cubicBezTo>
                  <a:pt x="12248" y="1444"/>
                  <a:pt x="12245" y="1445"/>
                  <a:pt x="12241" y="1445"/>
                </a:cubicBezTo>
                <a:cubicBezTo>
                  <a:pt x="12267" y="1463"/>
                  <a:pt x="12294" y="1474"/>
                  <a:pt x="12333" y="1455"/>
                </a:cubicBezTo>
                <a:cubicBezTo>
                  <a:pt x="12336" y="1457"/>
                  <a:pt x="12339" y="1459"/>
                  <a:pt x="12342" y="1461"/>
                </a:cubicBezTo>
                <a:cubicBezTo>
                  <a:pt x="12422" y="1517"/>
                  <a:pt x="12516" y="1481"/>
                  <a:pt x="12611" y="1461"/>
                </a:cubicBezTo>
                <a:cubicBezTo>
                  <a:pt x="12627" y="1458"/>
                  <a:pt x="12643" y="1455"/>
                  <a:pt x="12659" y="1453"/>
                </a:cubicBezTo>
                <a:cubicBezTo>
                  <a:pt x="12721" y="1446"/>
                  <a:pt x="12780" y="1484"/>
                  <a:pt x="12769" y="1506"/>
                </a:cubicBezTo>
                <a:cubicBezTo>
                  <a:pt x="12840" y="1512"/>
                  <a:pt x="12909" y="1542"/>
                  <a:pt x="12972" y="1566"/>
                </a:cubicBezTo>
                <a:cubicBezTo>
                  <a:pt x="13032" y="1589"/>
                  <a:pt x="13087" y="1607"/>
                  <a:pt x="13132" y="1590"/>
                </a:cubicBezTo>
                <a:cubicBezTo>
                  <a:pt x="13134" y="1589"/>
                  <a:pt x="13136" y="1585"/>
                  <a:pt x="13136" y="1581"/>
                </a:cubicBezTo>
                <a:lnTo>
                  <a:pt x="13134" y="1533"/>
                </a:lnTo>
                <a:cubicBezTo>
                  <a:pt x="13134" y="1529"/>
                  <a:pt x="13136" y="1525"/>
                  <a:pt x="13139" y="1525"/>
                </a:cubicBezTo>
                <a:cubicBezTo>
                  <a:pt x="13239" y="1510"/>
                  <a:pt x="13317" y="1500"/>
                  <a:pt x="13396" y="1513"/>
                </a:cubicBezTo>
                <a:cubicBezTo>
                  <a:pt x="13399" y="1514"/>
                  <a:pt x="13402" y="1511"/>
                  <a:pt x="13402" y="1506"/>
                </a:cubicBezTo>
                <a:lnTo>
                  <a:pt x="13409" y="1453"/>
                </a:lnTo>
                <a:cubicBezTo>
                  <a:pt x="13409" y="1449"/>
                  <a:pt x="13413" y="1446"/>
                  <a:pt x="13416" y="1447"/>
                </a:cubicBezTo>
                <a:cubicBezTo>
                  <a:pt x="13440" y="1454"/>
                  <a:pt x="13469" y="1456"/>
                  <a:pt x="13501" y="1457"/>
                </a:cubicBezTo>
                <a:cubicBezTo>
                  <a:pt x="13548" y="1458"/>
                  <a:pt x="13599" y="1455"/>
                  <a:pt x="13649" y="1456"/>
                </a:cubicBezTo>
                <a:cubicBezTo>
                  <a:pt x="13663" y="1456"/>
                  <a:pt x="13676" y="1456"/>
                  <a:pt x="13690" y="1458"/>
                </a:cubicBezTo>
                <a:cubicBezTo>
                  <a:pt x="13756" y="1463"/>
                  <a:pt x="13814" y="1481"/>
                  <a:pt x="13843" y="1537"/>
                </a:cubicBezTo>
                <a:cubicBezTo>
                  <a:pt x="13845" y="1540"/>
                  <a:pt x="13848" y="1541"/>
                  <a:pt x="13851" y="1538"/>
                </a:cubicBezTo>
                <a:cubicBezTo>
                  <a:pt x="13868" y="1518"/>
                  <a:pt x="13904" y="1523"/>
                  <a:pt x="13944" y="1533"/>
                </a:cubicBezTo>
                <a:cubicBezTo>
                  <a:pt x="13985" y="1542"/>
                  <a:pt x="14032" y="1555"/>
                  <a:pt x="14063" y="1547"/>
                </a:cubicBezTo>
                <a:cubicBezTo>
                  <a:pt x="14066" y="1546"/>
                  <a:pt x="14069" y="1548"/>
                  <a:pt x="14070" y="1552"/>
                </a:cubicBezTo>
                <a:lnTo>
                  <a:pt x="14083" y="1595"/>
                </a:lnTo>
                <a:cubicBezTo>
                  <a:pt x="14084" y="1598"/>
                  <a:pt x="14086" y="1599"/>
                  <a:pt x="14088" y="1600"/>
                </a:cubicBezTo>
                <a:cubicBezTo>
                  <a:pt x="14108" y="1604"/>
                  <a:pt x="14125" y="1604"/>
                  <a:pt x="14142" y="1604"/>
                </a:cubicBezTo>
                <a:cubicBezTo>
                  <a:pt x="14159" y="1603"/>
                  <a:pt x="14175" y="1601"/>
                  <a:pt x="14190" y="1598"/>
                </a:cubicBezTo>
                <a:cubicBezTo>
                  <a:pt x="14218" y="1591"/>
                  <a:pt x="14242" y="1581"/>
                  <a:pt x="14266" y="1570"/>
                </a:cubicBezTo>
                <a:cubicBezTo>
                  <a:pt x="14266" y="1570"/>
                  <a:pt x="14267" y="1570"/>
                  <a:pt x="14269" y="1570"/>
                </a:cubicBezTo>
                <a:cubicBezTo>
                  <a:pt x="14354" y="1616"/>
                  <a:pt x="14435" y="1600"/>
                  <a:pt x="14508" y="1568"/>
                </a:cubicBezTo>
                <a:cubicBezTo>
                  <a:pt x="14526" y="1559"/>
                  <a:pt x="14544" y="1550"/>
                  <a:pt x="14562" y="1541"/>
                </a:cubicBezTo>
                <a:cubicBezTo>
                  <a:pt x="14604" y="1524"/>
                  <a:pt x="14634" y="1517"/>
                  <a:pt x="14663" y="1512"/>
                </a:cubicBezTo>
                <a:cubicBezTo>
                  <a:pt x="14718" y="1503"/>
                  <a:pt x="14764" y="1502"/>
                  <a:pt x="14808" y="1509"/>
                </a:cubicBezTo>
                <a:cubicBezTo>
                  <a:pt x="14811" y="1510"/>
                  <a:pt x="14813" y="1513"/>
                  <a:pt x="14813" y="1517"/>
                </a:cubicBezTo>
                <a:lnTo>
                  <a:pt x="14813" y="1517"/>
                </a:lnTo>
                <a:cubicBezTo>
                  <a:pt x="14813" y="1522"/>
                  <a:pt x="14816" y="1525"/>
                  <a:pt x="14819" y="1525"/>
                </a:cubicBezTo>
                <a:cubicBezTo>
                  <a:pt x="14872" y="1521"/>
                  <a:pt x="14923" y="1520"/>
                  <a:pt x="14973" y="1519"/>
                </a:cubicBezTo>
                <a:cubicBezTo>
                  <a:pt x="14977" y="1519"/>
                  <a:pt x="14978" y="1526"/>
                  <a:pt x="14976" y="1532"/>
                </a:cubicBezTo>
                <a:cubicBezTo>
                  <a:pt x="14974" y="1535"/>
                  <a:pt x="15037" y="1499"/>
                  <a:pt x="15075" y="1518"/>
                </a:cubicBezTo>
                <a:cubicBezTo>
                  <a:pt x="15077" y="1518"/>
                  <a:pt x="15077" y="1518"/>
                  <a:pt x="15078" y="1518"/>
                </a:cubicBezTo>
                <a:cubicBezTo>
                  <a:pt x="15134" y="1506"/>
                  <a:pt x="15216" y="1542"/>
                  <a:pt x="15271" y="1593"/>
                </a:cubicBezTo>
                <a:cubicBezTo>
                  <a:pt x="15272" y="1593"/>
                  <a:pt x="15272" y="1594"/>
                  <a:pt x="15273" y="1594"/>
                </a:cubicBezTo>
                <a:lnTo>
                  <a:pt x="15329" y="1612"/>
                </a:lnTo>
                <a:cubicBezTo>
                  <a:pt x="15330" y="1613"/>
                  <a:pt x="15332" y="1613"/>
                  <a:pt x="15332" y="1612"/>
                </a:cubicBezTo>
                <a:cubicBezTo>
                  <a:pt x="15385" y="1587"/>
                  <a:pt x="15446" y="1568"/>
                  <a:pt x="15484" y="1549"/>
                </a:cubicBezTo>
                <a:cubicBezTo>
                  <a:pt x="15487" y="1548"/>
                  <a:pt x="15489" y="1549"/>
                  <a:pt x="15491" y="1553"/>
                </a:cubicBezTo>
                <a:cubicBezTo>
                  <a:pt x="15493" y="1559"/>
                  <a:pt x="15496" y="1564"/>
                  <a:pt x="15502" y="1570"/>
                </a:cubicBezTo>
                <a:cubicBezTo>
                  <a:pt x="15505" y="1572"/>
                  <a:pt x="15508" y="1572"/>
                  <a:pt x="15510" y="1568"/>
                </a:cubicBezTo>
                <a:cubicBezTo>
                  <a:pt x="15547" y="1513"/>
                  <a:pt x="15605" y="1518"/>
                  <a:pt x="15663" y="1535"/>
                </a:cubicBezTo>
                <a:cubicBezTo>
                  <a:pt x="15722" y="1553"/>
                  <a:pt x="15782" y="1583"/>
                  <a:pt x="15825" y="1576"/>
                </a:cubicBezTo>
                <a:cubicBezTo>
                  <a:pt x="15827" y="1575"/>
                  <a:pt x="15827" y="1575"/>
                  <a:pt x="15829" y="1575"/>
                </a:cubicBezTo>
                <a:cubicBezTo>
                  <a:pt x="15863" y="1557"/>
                  <a:pt x="15866" y="1537"/>
                  <a:pt x="15858" y="1515"/>
                </a:cubicBezTo>
                <a:cubicBezTo>
                  <a:pt x="15853" y="1505"/>
                  <a:pt x="15859" y="1491"/>
                  <a:pt x="15868" y="1494"/>
                </a:cubicBezTo>
                <a:cubicBezTo>
                  <a:pt x="15888" y="1499"/>
                  <a:pt x="15910" y="1499"/>
                  <a:pt x="15932" y="1496"/>
                </a:cubicBezTo>
                <a:cubicBezTo>
                  <a:pt x="15967" y="1490"/>
                  <a:pt x="16004" y="1476"/>
                  <a:pt x="16039" y="1459"/>
                </a:cubicBezTo>
                <a:cubicBezTo>
                  <a:pt x="16108" y="1427"/>
                  <a:pt x="16168" y="1389"/>
                  <a:pt x="16190" y="1406"/>
                </a:cubicBezTo>
                <a:cubicBezTo>
                  <a:pt x="16190" y="1406"/>
                  <a:pt x="16191" y="1407"/>
                  <a:pt x="16192" y="1407"/>
                </a:cubicBezTo>
                <a:cubicBezTo>
                  <a:pt x="16272" y="1416"/>
                  <a:pt x="16225" y="1484"/>
                  <a:pt x="16243" y="1531"/>
                </a:cubicBezTo>
                <a:cubicBezTo>
                  <a:pt x="16244" y="1534"/>
                  <a:pt x="16246" y="1534"/>
                  <a:pt x="16248" y="1534"/>
                </a:cubicBezTo>
                <a:cubicBezTo>
                  <a:pt x="16370" y="1515"/>
                  <a:pt x="16425" y="1533"/>
                  <a:pt x="16469" y="1590"/>
                </a:cubicBezTo>
                <a:cubicBezTo>
                  <a:pt x="16508" y="1642"/>
                  <a:pt x="16548" y="1688"/>
                  <a:pt x="16578" y="1678"/>
                </a:cubicBezTo>
                <a:cubicBezTo>
                  <a:pt x="16582" y="1677"/>
                  <a:pt x="16582" y="1669"/>
                  <a:pt x="16579" y="1666"/>
                </a:cubicBezTo>
                <a:lnTo>
                  <a:pt x="16555" y="1643"/>
                </a:lnTo>
                <a:cubicBezTo>
                  <a:pt x="16551" y="1640"/>
                  <a:pt x="16552" y="1632"/>
                  <a:pt x="16556" y="1631"/>
                </a:cubicBezTo>
                <a:cubicBezTo>
                  <a:pt x="16564" y="1628"/>
                  <a:pt x="16573" y="1627"/>
                  <a:pt x="16582" y="1627"/>
                </a:cubicBezTo>
                <a:cubicBezTo>
                  <a:pt x="16631" y="1626"/>
                  <a:pt x="16682" y="1660"/>
                  <a:pt x="16727" y="1687"/>
                </a:cubicBezTo>
                <a:cubicBezTo>
                  <a:pt x="16781" y="1720"/>
                  <a:pt x="16825" y="1743"/>
                  <a:pt x="16835" y="1673"/>
                </a:cubicBezTo>
                <a:cubicBezTo>
                  <a:pt x="16835" y="1672"/>
                  <a:pt x="16835" y="1671"/>
                  <a:pt x="16835" y="1670"/>
                </a:cubicBezTo>
                <a:lnTo>
                  <a:pt x="16828" y="1616"/>
                </a:lnTo>
                <a:cubicBezTo>
                  <a:pt x="16827" y="1611"/>
                  <a:pt x="16830" y="1607"/>
                  <a:pt x="16834" y="1608"/>
                </a:cubicBezTo>
                <a:cubicBezTo>
                  <a:pt x="17019" y="1696"/>
                  <a:pt x="16913" y="1582"/>
                  <a:pt x="17109" y="1665"/>
                </a:cubicBezTo>
                <a:lnTo>
                  <a:pt x="17106" y="1676"/>
                </a:lnTo>
                <a:cubicBezTo>
                  <a:pt x="17192" y="1666"/>
                  <a:pt x="17238" y="1747"/>
                  <a:pt x="17282" y="1653"/>
                </a:cubicBezTo>
                <a:cubicBezTo>
                  <a:pt x="17283" y="1649"/>
                  <a:pt x="17282" y="1644"/>
                  <a:pt x="17279" y="1643"/>
                </a:cubicBezTo>
                <a:cubicBezTo>
                  <a:pt x="17279" y="1643"/>
                  <a:pt x="17373" y="1634"/>
                  <a:pt x="17483" y="1644"/>
                </a:cubicBezTo>
                <a:cubicBezTo>
                  <a:pt x="17496" y="1635"/>
                  <a:pt x="17550" y="1621"/>
                  <a:pt x="17565" y="1644"/>
                </a:cubicBezTo>
                <a:cubicBezTo>
                  <a:pt x="17568" y="1600"/>
                  <a:pt x="17632" y="1593"/>
                  <a:pt x="17702" y="1597"/>
                </a:cubicBezTo>
                <a:cubicBezTo>
                  <a:pt x="17772" y="1602"/>
                  <a:pt x="17824" y="1671"/>
                  <a:pt x="17847" y="1709"/>
                </a:cubicBezTo>
                <a:cubicBezTo>
                  <a:pt x="17898" y="1642"/>
                  <a:pt x="18008" y="1681"/>
                  <a:pt x="18009" y="1673"/>
                </a:cubicBezTo>
                <a:cubicBezTo>
                  <a:pt x="18029" y="1570"/>
                  <a:pt x="18122" y="1487"/>
                  <a:pt x="18135" y="1510"/>
                </a:cubicBezTo>
                <a:cubicBezTo>
                  <a:pt x="18147" y="1531"/>
                  <a:pt x="18158" y="1539"/>
                  <a:pt x="18171" y="1569"/>
                </a:cubicBezTo>
                <a:cubicBezTo>
                  <a:pt x="18173" y="1575"/>
                  <a:pt x="18179" y="1577"/>
                  <a:pt x="18183" y="1573"/>
                </a:cubicBezTo>
                <a:cubicBezTo>
                  <a:pt x="18229" y="1530"/>
                  <a:pt x="18268" y="1530"/>
                  <a:pt x="18312" y="1539"/>
                </a:cubicBezTo>
                <a:cubicBezTo>
                  <a:pt x="18353" y="1548"/>
                  <a:pt x="18449" y="1596"/>
                  <a:pt x="18478" y="1634"/>
                </a:cubicBezTo>
                <a:cubicBezTo>
                  <a:pt x="18482" y="1638"/>
                  <a:pt x="18487" y="1638"/>
                  <a:pt x="18490" y="1634"/>
                </a:cubicBezTo>
                <a:cubicBezTo>
                  <a:pt x="18540" y="1559"/>
                  <a:pt x="18962" y="1609"/>
                  <a:pt x="19223" y="1681"/>
                </a:cubicBezTo>
                <a:lnTo>
                  <a:pt x="19223" y="1919"/>
                </a:lnTo>
                <a:lnTo>
                  <a:pt x="19194" y="0"/>
                </a:lnTo>
                <a:lnTo>
                  <a:pt x="19236" y="2950"/>
                </a:lnTo>
                <a:lnTo>
                  <a:pt x="0" y="2980"/>
                </a:lnTo>
                <a:lnTo>
                  <a:pt x="20" y="2153"/>
                </a:lnTo>
                <a:lnTo>
                  <a:pt x="20" y="1919"/>
                </a:lnTo>
                <a:lnTo>
                  <a:pt x="20" y="1681"/>
                </a:lnTo>
                <a:cubicBezTo>
                  <a:pt x="281" y="1609"/>
                  <a:pt x="703" y="1559"/>
                  <a:pt x="753" y="1634"/>
                </a:cubicBezTo>
                <a:cubicBezTo>
                  <a:pt x="756" y="1638"/>
                  <a:pt x="761" y="1638"/>
                  <a:pt x="764" y="1634"/>
                </a:cubicBezTo>
                <a:cubicBezTo>
                  <a:pt x="793" y="1596"/>
                  <a:pt x="889" y="1548"/>
                  <a:pt x="931" y="1539"/>
                </a:cubicBezTo>
                <a:cubicBezTo>
                  <a:pt x="975" y="1530"/>
                  <a:pt x="1014" y="1530"/>
                  <a:pt x="1060" y="1573"/>
                </a:cubicBezTo>
                <a:cubicBezTo>
                  <a:pt x="1064" y="1577"/>
                  <a:pt x="1069" y="1575"/>
                  <a:pt x="1072" y="1569"/>
                </a:cubicBezTo>
                <a:cubicBezTo>
                  <a:pt x="1085" y="1539"/>
                  <a:pt x="1096" y="1531"/>
                  <a:pt x="1108" y="1510"/>
                </a:cubicBezTo>
                <a:cubicBezTo>
                  <a:pt x="1121" y="1487"/>
                  <a:pt x="1214" y="1570"/>
                  <a:pt x="1234" y="1673"/>
                </a:cubicBezTo>
                <a:cubicBezTo>
                  <a:pt x="1235" y="1681"/>
                  <a:pt x="1344" y="1642"/>
                  <a:pt x="1395" y="1709"/>
                </a:cubicBezTo>
                <a:cubicBezTo>
                  <a:pt x="1419" y="1671"/>
                  <a:pt x="1471" y="1602"/>
                  <a:pt x="1541" y="1597"/>
                </a:cubicBezTo>
                <a:cubicBezTo>
                  <a:pt x="1610" y="1593"/>
                  <a:pt x="1674" y="1600"/>
                  <a:pt x="1678" y="1644"/>
                </a:cubicBezTo>
                <a:cubicBezTo>
                  <a:pt x="1693" y="1621"/>
                  <a:pt x="1747" y="1635"/>
                  <a:pt x="1759" y="1644"/>
                </a:cubicBezTo>
                <a:cubicBezTo>
                  <a:pt x="1870" y="1634"/>
                  <a:pt x="1964" y="1643"/>
                  <a:pt x="1964" y="1643"/>
                </a:cubicBezTo>
                <a:cubicBezTo>
                  <a:pt x="1961" y="1644"/>
                  <a:pt x="1960" y="1649"/>
                  <a:pt x="1961" y="1653"/>
                </a:cubicBezTo>
                <a:cubicBezTo>
                  <a:pt x="2005" y="1747"/>
                  <a:pt x="2050" y="1666"/>
                  <a:pt x="2136" y="1676"/>
                </a:cubicBezTo>
                <a:lnTo>
                  <a:pt x="2133" y="1665"/>
                </a:lnTo>
                <a:cubicBezTo>
                  <a:pt x="2330" y="1582"/>
                  <a:pt x="2224" y="1696"/>
                  <a:pt x="2409" y="1608"/>
                </a:cubicBezTo>
                <a:cubicBezTo>
                  <a:pt x="2412" y="1607"/>
                  <a:pt x="2415" y="1611"/>
                  <a:pt x="2415" y="1616"/>
                </a:cubicBezTo>
                <a:lnTo>
                  <a:pt x="2407" y="1670"/>
                </a:lnTo>
                <a:cubicBezTo>
                  <a:pt x="2407" y="1671"/>
                  <a:pt x="2407" y="1672"/>
                  <a:pt x="2407" y="1673"/>
                </a:cubicBezTo>
                <a:cubicBezTo>
                  <a:pt x="2418" y="1743"/>
                  <a:pt x="2461" y="1720"/>
                  <a:pt x="2516" y="1687"/>
                </a:cubicBezTo>
                <a:cubicBezTo>
                  <a:pt x="2560" y="1660"/>
                  <a:pt x="2612" y="1626"/>
                  <a:pt x="2661" y="1627"/>
                </a:cubicBezTo>
                <a:cubicBezTo>
                  <a:pt x="2670" y="1627"/>
                  <a:pt x="2678" y="1628"/>
                  <a:pt x="2686" y="1631"/>
                </a:cubicBezTo>
                <a:cubicBezTo>
                  <a:pt x="2690" y="1632"/>
                  <a:pt x="2692" y="1640"/>
                  <a:pt x="2688" y="1643"/>
                </a:cubicBezTo>
                <a:lnTo>
                  <a:pt x="2663" y="1666"/>
                </a:lnTo>
                <a:cubicBezTo>
                  <a:pt x="2660" y="1669"/>
                  <a:pt x="2661" y="1677"/>
                  <a:pt x="2665" y="1678"/>
                </a:cubicBezTo>
                <a:cubicBezTo>
                  <a:pt x="2695" y="1688"/>
                  <a:pt x="2734" y="1642"/>
                  <a:pt x="2774" y="1590"/>
                </a:cubicBezTo>
                <a:cubicBezTo>
                  <a:pt x="2817" y="1533"/>
                  <a:pt x="2873" y="1515"/>
                  <a:pt x="2994" y="1534"/>
                </a:cubicBezTo>
                <a:cubicBezTo>
                  <a:pt x="2996" y="1534"/>
                  <a:pt x="2998" y="1534"/>
                  <a:pt x="2999" y="1531"/>
                </a:cubicBezTo>
                <a:cubicBezTo>
                  <a:pt x="3017" y="1484"/>
                  <a:pt x="2970" y="1416"/>
                  <a:pt x="3051" y="1407"/>
                </a:cubicBezTo>
                <a:cubicBezTo>
                  <a:pt x="3052" y="1407"/>
                  <a:pt x="3052" y="1406"/>
                  <a:pt x="3053" y="1406"/>
                </a:cubicBezTo>
                <a:cubicBezTo>
                  <a:pt x="3075" y="1389"/>
                  <a:pt x="3135" y="1427"/>
                  <a:pt x="3203" y="1459"/>
                </a:cubicBezTo>
                <a:cubicBezTo>
                  <a:pt x="3238" y="1476"/>
                  <a:pt x="3276" y="1490"/>
                  <a:pt x="3311" y="1496"/>
                </a:cubicBezTo>
                <a:cubicBezTo>
                  <a:pt x="3333" y="1499"/>
                  <a:pt x="3355" y="1499"/>
                  <a:pt x="3375" y="1494"/>
                </a:cubicBezTo>
                <a:cubicBezTo>
                  <a:pt x="3384" y="1491"/>
                  <a:pt x="3389" y="1505"/>
                  <a:pt x="3385" y="1515"/>
                </a:cubicBezTo>
                <a:cubicBezTo>
                  <a:pt x="3377" y="1537"/>
                  <a:pt x="3380" y="1557"/>
                  <a:pt x="3414" y="1575"/>
                </a:cubicBezTo>
                <a:cubicBezTo>
                  <a:pt x="3415" y="1575"/>
                  <a:pt x="3416" y="1575"/>
                  <a:pt x="3417" y="1576"/>
                </a:cubicBezTo>
                <a:cubicBezTo>
                  <a:pt x="3461" y="1583"/>
                  <a:pt x="3521" y="1553"/>
                  <a:pt x="3580" y="1535"/>
                </a:cubicBezTo>
                <a:cubicBezTo>
                  <a:pt x="3638" y="1518"/>
                  <a:pt x="3695" y="1513"/>
                  <a:pt x="3733" y="1568"/>
                </a:cubicBezTo>
                <a:cubicBezTo>
                  <a:pt x="3735" y="1572"/>
                  <a:pt x="3738" y="1572"/>
                  <a:pt x="3740" y="1570"/>
                </a:cubicBezTo>
                <a:cubicBezTo>
                  <a:pt x="3746" y="1564"/>
                  <a:pt x="3750" y="1559"/>
                  <a:pt x="3752" y="1553"/>
                </a:cubicBezTo>
                <a:cubicBezTo>
                  <a:pt x="3753" y="1549"/>
                  <a:pt x="3756" y="1548"/>
                  <a:pt x="3758" y="1549"/>
                </a:cubicBezTo>
                <a:cubicBezTo>
                  <a:pt x="3796" y="1568"/>
                  <a:pt x="3858" y="1587"/>
                  <a:pt x="3910" y="1612"/>
                </a:cubicBezTo>
                <a:cubicBezTo>
                  <a:pt x="3911" y="1613"/>
                  <a:pt x="3912" y="1613"/>
                  <a:pt x="3914" y="1612"/>
                </a:cubicBezTo>
                <a:lnTo>
                  <a:pt x="3970" y="1594"/>
                </a:lnTo>
                <a:cubicBezTo>
                  <a:pt x="3970" y="1594"/>
                  <a:pt x="3971" y="1593"/>
                  <a:pt x="3971" y="1593"/>
                </a:cubicBezTo>
                <a:cubicBezTo>
                  <a:pt x="4027" y="1542"/>
                  <a:pt x="4109" y="1506"/>
                  <a:pt x="4165" y="1518"/>
                </a:cubicBezTo>
                <a:cubicBezTo>
                  <a:pt x="4165" y="1518"/>
                  <a:pt x="4166" y="1518"/>
                  <a:pt x="4167" y="1518"/>
                </a:cubicBezTo>
                <a:cubicBezTo>
                  <a:pt x="4206" y="1499"/>
                  <a:pt x="4268" y="1535"/>
                  <a:pt x="4266" y="1532"/>
                </a:cubicBezTo>
                <a:cubicBezTo>
                  <a:pt x="4264" y="1526"/>
                  <a:pt x="4266" y="1519"/>
                  <a:pt x="4270" y="1519"/>
                </a:cubicBezTo>
                <a:cubicBezTo>
                  <a:pt x="4320" y="1520"/>
                  <a:pt x="4371" y="1521"/>
                  <a:pt x="4423" y="1525"/>
                </a:cubicBezTo>
                <a:cubicBezTo>
                  <a:pt x="4427" y="1525"/>
                  <a:pt x="4429" y="1522"/>
                  <a:pt x="4429" y="1517"/>
                </a:cubicBezTo>
                <a:lnTo>
                  <a:pt x="4429" y="1517"/>
                </a:lnTo>
                <a:cubicBezTo>
                  <a:pt x="4429" y="1513"/>
                  <a:pt x="4432" y="1510"/>
                  <a:pt x="4434" y="1509"/>
                </a:cubicBezTo>
                <a:cubicBezTo>
                  <a:pt x="4478" y="1502"/>
                  <a:pt x="4524" y="1503"/>
                  <a:pt x="4579" y="1512"/>
                </a:cubicBezTo>
                <a:cubicBezTo>
                  <a:pt x="4608" y="1517"/>
                  <a:pt x="4639" y="1524"/>
                  <a:pt x="4680" y="1541"/>
                </a:cubicBezTo>
                <a:cubicBezTo>
                  <a:pt x="4680" y="1541"/>
                  <a:pt x="4680" y="1541"/>
                  <a:pt x="4681" y="1541"/>
                </a:cubicBezTo>
                <a:cubicBezTo>
                  <a:pt x="4699" y="1550"/>
                  <a:pt x="4716" y="1559"/>
                  <a:pt x="4735" y="1568"/>
                </a:cubicBezTo>
                <a:cubicBezTo>
                  <a:pt x="4808" y="1600"/>
                  <a:pt x="4888" y="1616"/>
                  <a:pt x="4974" y="1570"/>
                </a:cubicBezTo>
                <a:cubicBezTo>
                  <a:pt x="4975" y="1570"/>
                  <a:pt x="4976" y="1570"/>
                  <a:pt x="4977" y="1570"/>
                </a:cubicBezTo>
                <a:cubicBezTo>
                  <a:pt x="5000" y="1581"/>
                  <a:pt x="5025" y="1591"/>
                  <a:pt x="5053" y="1598"/>
                </a:cubicBezTo>
                <a:cubicBezTo>
                  <a:pt x="5068" y="1601"/>
                  <a:pt x="5083" y="1603"/>
                  <a:pt x="5101" y="1604"/>
                </a:cubicBezTo>
                <a:cubicBezTo>
                  <a:pt x="5117" y="1604"/>
                  <a:pt x="5135" y="1604"/>
                  <a:pt x="5155" y="1600"/>
                </a:cubicBezTo>
                <a:cubicBezTo>
                  <a:pt x="5157" y="1599"/>
                  <a:pt x="5159" y="1598"/>
                  <a:pt x="5159" y="1595"/>
                </a:cubicBezTo>
                <a:lnTo>
                  <a:pt x="5173" y="1552"/>
                </a:lnTo>
                <a:cubicBezTo>
                  <a:pt x="5174" y="1548"/>
                  <a:pt x="5177" y="1546"/>
                  <a:pt x="5179" y="1547"/>
                </a:cubicBezTo>
                <a:cubicBezTo>
                  <a:pt x="5211" y="1555"/>
                  <a:pt x="5257" y="1542"/>
                  <a:pt x="5298" y="1533"/>
                </a:cubicBezTo>
                <a:cubicBezTo>
                  <a:pt x="5338" y="1523"/>
                  <a:pt x="5374" y="1518"/>
                  <a:pt x="5392" y="1538"/>
                </a:cubicBezTo>
                <a:cubicBezTo>
                  <a:pt x="5394" y="1541"/>
                  <a:pt x="5398" y="1540"/>
                  <a:pt x="5400" y="1537"/>
                </a:cubicBezTo>
                <a:cubicBezTo>
                  <a:pt x="5429" y="1481"/>
                  <a:pt x="5486" y="1463"/>
                  <a:pt x="5553" y="1458"/>
                </a:cubicBezTo>
                <a:cubicBezTo>
                  <a:pt x="5566" y="1456"/>
                  <a:pt x="5580" y="1456"/>
                  <a:pt x="5594" y="1456"/>
                </a:cubicBezTo>
                <a:cubicBezTo>
                  <a:pt x="5643" y="1455"/>
                  <a:pt x="5695" y="1458"/>
                  <a:pt x="5741" y="1457"/>
                </a:cubicBezTo>
                <a:cubicBezTo>
                  <a:pt x="5773" y="1456"/>
                  <a:pt x="5803" y="1454"/>
                  <a:pt x="5827" y="1447"/>
                </a:cubicBezTo>
                <a:cubicBezTo>
                  <a:pt x="5830" y="1446"/>
                  <a:pt x="5833" y="1449"/>
                  <a:pt x="5834" y="1453"/>
                </a:cubicBezTo>
                <a:lnTo>
                  <a:pt x="5840" y="1506"/>
                </a:lnTo>
                <a:cubicBezTo>
                  <a:pt x="5841" y="1511"/>
                  <a:pt x="5844" y="1514"/>
                  <a:pt x="5847" y="1513"/>
                </a:cubicBezTo>
                <a:cubicBezTo>
                  <a:pt x="5925" y="1500"/>
                  <a:pt x="6004" y="1510"/>
                  <a:pt x="6104" y="1525"/>
                </a:cubicBezTo>
                <a:cubicBezTo>
                  <a:pt x="6107" y="1525"/>
                  <a:pt x="6109" y="1529"/>
                  <a:pt x="6109" y="1533"/>
                </a:cubicBezTo>
                <a:lnTo>
                  <a:pt x="6107" y="1581"/>
                </a:lnTo>
                <a:cubicBezTo>
                  <a:pt x="6107" y="1585"/>
                  <a:pt x="6108" y="1589"/>
                  <a:pt x="6111" y="1590"/>
                </a:cubicBezTo>
                <a:cubicBezTo>
                  <a:pt x="6156" y="1607"/>
                  <a:pt x="6210" y="1589"/>
                  <a:pt x="6271" y="1566"/>
                </a:cubicBezTo>
                <a:cubicBezTo>
                  <a:pt x="6333" y="1542"/>
                  <a:pt x="6402" y="1512"/>
                  <a:pt x="6473" y="1506"/>
                </a:cubicBezTo>
                <a:cubicBezTo>
                  <a:pt x="6462" y="1484"/>
                  <a:pt x="6521" y="1446"/>
                  <a:pt x="6584" y="1453"/>
                </a:cubicBezTo>
                <a:cubicBezTo>
                  <a:pt x="6600" y="1455"/>
                  <a:pt x="6615" y="1458"/>
                  <a:pt x="6632" y="1461"/>
                </a:cubicBezTo>
                <a:cubicBezTo>
                  <a:pt x="6726" y="1481"/>
                  <a:pt x="6821" y="1517"/>
                  <a:pt x="6901" y="1461"/>
                </a:cubicBezTo>
                <a:cubicBezTo>
                  <a:pt x="6904" y="1459"/>
                  <a:pt x="6906" y="1457"/>
                  <a:pt x="6910" y="1455"/>
                </a:cubicBezTo>
                <a:cubicBezTo>
                  <a:pt x="6949" y="1474"/>
                  <a:pt x="6976" y="1463"/>
                  <a:pt x="7002" y="1445"/>
                </a:cubicBezTo>
                <a:cubicBezTo>
                  <a:pt x="6998" y="1445"/>
                  <a:pt x="6995" y="1444"/>
                  <a:pt x="6992" y="1442"/>
                </a:cubicBezTo>
                <a:cubicBezTo>
                  <a:pt x="6996" y="1441"/>
                  <a:pt x="7002" y="1440"/>
                  <a:pt x="7007" y="1440"/>
                </a:cubicBezTo>
                <a:cubicBezTo>
                  <a:pt x="7024" y="1427"/>
                  <a:pt x="7029" y="1432"/>
                  <a:pt x="7016" y="1439"/>
                </a:cubicBezTo>
                <a:cubicBezTo>
                  <a:pt x="7045" y="1437"/>
                  <a:pt x="7090" y="1440"/>
                  <a:pt x="7134" y="1451"/>
                </a:cubicBezTo>
                <a:cubicBezTo>
                  <a:pt x="7134" y="1451"/>
                  <a:pt x="7195" y="1411"/>
                  <a:pt x="7175" y="1464"/>
                </a:cubicBezTo>
                <a:cubicBezTo>
                  <a:pt x="7198" y="1472"/>
                  <a:pt x="7219" y="1484"/>
                  <a:pt x="7235" y="1498"/>
                </a:cubicBezTo>
                <a:cubicBezTo>
                  <a:pt x="7249" y="1445"/>
                  <a:pt x="7277" y="1449"/>
                  <a:pt x="7306" y="1454"/>
                </a:cubicBezTo>
                <a:cubicBezTo>
                  <a:pt x="7322" y="1456"/>
                  <a:pt x="7340" y="1459"/>
                  <a:pt x="7355" y="1453"/>
                </a:cubicBezTo>
                <a:cubicBezTo>
                  <a:pt x="7369" y="1447"/>
                  <a:pt x="7463" y="1436"/>
                  <a:pt x="7518" y="1449"/>
                </a:cubicBezTo>
                <a:cubicBezTo>
                  <a:pt x="7564" y="1459"/>
                  <a:pt x="7611" y="1477"/>
                  <a:pt x="7633" y="1517"/>
                </a:cubicBezTo>
                <a:cubicBezTo>
                  <a:pt x="7665" y="1505"/>
                  <a:pt x="7698" y="1493"/>
                  <a:pt x="7730" y="1497"/>
                </a:cubicBezTo>
                <a:cubicBezTo>
                  <a:pt x="7744" y="1498"/>
                  <a:pt x="7758" y="1503"/>
                  <a:pt x="7772" y="1512"/>
                </a:cubicBezTo>
                <a:lnTo>
                  <a:pt x="7899" y="1530"/>
                </a:lnTo>
                <a:cubicBezTo>
                  <a:pt x="7944" y="1489"/>
                  <a:pt x="8063" y="1418"/>
                  <a:pt x="8182" y="1496"/>
                </a:cubicBezTo>
                <a:lnTo>
                  <a:pt x="8177" y="1461"/>
                </a:lnTo>
                <a:cubicBezTo>
                  <a:pt x="8175" y="1451"/>
                  <a:pt x="8181" y="1441"/>
                  <a:pt x="8188" y="1443"/>
                </a:cubicBezTo>
                <a:cubicBezTo>
                  <a:pt x="8235" y="1452"/>
                  <a:pt x="8300" y="1503"/>
                  <a:pt x="8325" y="1461"/>
                </a:cubicBezTo>
                <a:cubicBezTo>
                  <a:pt x="8325" y="1461"/>
                  <a:pt x="8325" y="1460"/>
                  <a:pt x="8326" y="1459"/>
                </a:cubicBezTo>
                <a:cubicBezTo>
                  <a:pt x="8351" y="1432"/>
                  <a:pt x="8395" y="1415"/>
                  <a:pt x="8450" y="1403"/>
                </a:cubicBezTo>
                <a:lnTo>
                  <a:pt x="8500" y="1396"/>
                </a:lnTo>
                <a:lnTo>
                  <a:pt x="8663" y="1522"/>
                </a:lnTo>
                <a:lnTo>
                  <a:pt x="8794" y="1362"/>
                </a:lnTo>
                <a:lnTo>
                  <a:pt x="8917" y="1437"/>
                </a:lnTo>
                <a:lnTo>
                  <a:pt x="8973" y="134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406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ea typeface="汉仪书宋二简"/>
              <a:cs typeface="汉仪书宋二简" panose="02010600000101010101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汉仪书宋二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8" descr="黑白色的花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11039022" y="4761865"/>
            <a:ext cx="1155700" cy="2096135"/>
          </a:xfrm>
          <a:custGeom>
            <a:gdLst>
              <a:gd name="connsiteX0" fmla="*/ 0 w 3783377"/>
              <a:gd name="connsiteY0" fmla="*/ 0 h 6858000"/>
              <a:gd name="connsiteX1" fmla="*/ 3783377 w 3783377"/>
              <a:gd name="connsiteY1" fmla="*/ 0 h 6858000"/>
              <a:gd name="connsiteX2" fmla="*/ 3783377 w 3783377"/>
              <a:gd name="connsiteY2" fmla="*/ 6858000 h 6858000"/>
              <a:gd name="connsiteX3" fmla="*/ 0 w 3783377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377" h="6858000">
                <a:moveTo>
                  <a:pt x="0" y="0"/>
                </a:moveTo>
                <a:lnTo>
                  <a:pt x="3783377" y="0"/>
                </a:lnTo>
                <a:lnTo>
                  <a:pt x="378337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80" name="副标题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08330" y="1324610"/>
            <a:ext cx="10968990" cy="4876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书宋二简" panose="0201060000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13" descr="地上站着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6000"/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88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080135" y="1751330"/>
            <a:ext cx="5590540" cy="20015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fontAlgn="auto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080135" y="3951605"/>
            <a:ext cx="5590540" cy="5086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汉仪书宋二简" panose="02010600000101010101" charset="-122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任意多边形: 形状 22"/>
          <p:cNvSpPr/>
          <p:nvPr>
            <p:custDataLst>
              <p:tags r:id="rId5"/>
            </p:custDataLst>
          </p:nvPr>
        </p:nvSpPr>
        <p:spPr>
          <a:xfrm>
            <a:off x="-16510" y="5868670"/>
            <a:ext cx="12206605" cy="1000760"/>
          </a:xfrm>
          <a:custGeom>
            <a:gdLst>
              <a:gd name="connsiteX0" fmla="*/ 8959 w 19223"/>
              <a:gd name="connsiteY0" fmla="*/ 0 h 1681"/>
              <a:gd name="connsiteX1" fmla="*/ 9100 w 19223"/>
              <a:gd name="connsiteY1" fmla="*/ 94 h 1681"/>
              <a:gd name="connsiteX2" fmla="*/ 9204 w 19223"/>
              <a:gd name="connsiteY2" fmla="*/ 9 h 1681"/>
              <a:gd name="connsiteX3" fmla="*/ 9383 w 19223"/>
              <a:gd name="connsiteY3" fmla="*/ 66 h 1681"/>
              <a:gd name="connsiteX4" fmla="*/ 9552 w 19223"/>
              <a:gd name="connsiteY4" fmla="*/ 9 h 1681"/>
              <a:gd name="connsiteX5" fmla="*/ 9834 w 19223"/>
              <a:gd name="connsiteY5" fmla="*/ 122 h 1681"/>
              <a:gd name="connsiteX6" fmla="*/ 9994 w 19223"/>
              <a:gd name="connsiteY6" fmla="*/ 75 h 1681"/>
              <a:gd name="connsiteX7" fmla="*/ 10107 w 19223"/>
              <a:gd name="connsiteY7" fmla="*/ 104 h 1681"/>
              <a:gd name="connsiteX8" fmla="*/ 10362 w 19223"/>
              <a:gd name="connsiteY8" fmla="*/ 132 h 1681"/>
              <a:gd name="connsiteX9" fmla="*/ 10569 w 19223"/>
              <a:gd name="connsiteY9" fmla="*/ 66 h 1681"/>
              <a:gd name="connsiteX10" fmla="*/ 10766 w 19223"/>
              <a:gd name="connsiteY10" fmla="*/ 169 h 1681"/>
              <a:gd name="connsiteX11" fmla="*/ 10850 w 19223"/>
              <a:gd name="connsiteY11" fmla="*/ 82 h 1681"/>
              <a:gd name="connsiteX12" fmla="*/ 10852 w 19223"/>
              <a:gd name="connsiteY12" fmla="*/ 82 h 1681"/>
              <a:gd name="connsiteX13" fmla="*/ 10903 w 19223"/>
              <a:gd name="connsiteY13" fmla="*/ 116 h 1681"/>
              <a:gd name="connsiteX14" fmla="*/ 10904 w 19223"/>
              <a:gd name="connsiteY14" fmla="*/ 118 h 1681"/>
              <a:gd name="connsiteX15" fmla="*/ 11040 w 19223"/>
              <a:gd name="connsiteY15" fmla="*/ 100 h 1681"/>
              <a:gd name="connsiteX16" fmla="*/ 11052 w 19223"/>
              <a:gd name="connsiteY16" fmla="*/ 118 h 1681"/>
              <a:gd name="connsiteX17" fmla="*/ 11046 w 19223"/>
              <a:gd name="connsiteY17" fmla="*/ 153 h 1681"/>
              <a:gd name="connsiteX18" fmla="*/ 11329 w 19223"/>
              <a:gd name="connsiteY18" fmla="*/ 187 h 1681"/>
              <a:gd name="connsiteX19" fmla="*/ 11457 w 19223"/>
              <a:gd name="connsiteY19" fmla="*/ 169 h 1681"/>
              <a:gd name="connsiteX20" fmla="*/ 11499 w 19223"/>
              <a:gd name="connsiteY20" fmla="*/ 154 h 1681"/>
              <a:gd name="connsiteX21" fmla="*/ 11596 w 19223"/>
              <a:gd name="connsiteY21" fmla="*/ 174 h 1681"/>
              <a:gd name="connsiteX22" fmla="*/ 11711 w 19223"/>
              <a:gd name="connsiteY22" fmla="*/ 106 h 1681"/>
              <a:gd name="connsiteX23" fmla="*/ 11873 w 19223"/>
              <a:gd name="connsiteY23" fmla="*/ 110 h 1681"/>
              <a:gd name="connsiteX24" fmla="*/ 11923 w 19223"/>
              <a:gd name="connsiteY24" fmla="*/ 111 h 1681"/>
              <a:gd name="connsiteX25" fmla="*/ 11994 w 19223"/>
              <a:gd name="connsiteY25" fmla="*/ 155 h 1681"/>
              <a:gd name="connsiteX26" fmla="*/ 12053 w 19223"/>
              <a:gd name="connsiteY26" fmla="*/ 121 h 1681"/>
              <a:gd name="connsiteX27" fmla="*/ 12094 w 19223"/>
              <a:gd name="connsiteY27" fmla="*/ 108 h 1681"/>
              <a:gd name="connsiteX28" fmla="*/ 12213 w 19223"/>
              <a:gd name="connsiteY28" fmla="*/ 96 h 1681"/>
              <a:gd name="connsiteX29" fmla="*/ 12221 w 19223"/>
              <a:gd name="connsiteY29" fmla="*/ 97 h 1681"/>
              <a:gd name="connsiteX30" fmla="*/ 12237 w 19223"/>
              <a:gd name="connsiteY30" fmla="*/ 99 h 1681"/>
              <a:gd name="connsiteX31" fmla="*/ 12227 w 19223"/>
              <a:gd name="connsiteY31" fmla="*/ 102 h 1681"/>
              <a:gd name="connsiteX32" fmla="*/ 12319 w 19223"/>
              <a:gd name="connsiteY32" fmla="*/ 112 h 1681"/>
              <a:gd name="connsiteX33" fmla="*/ 12328 w 19223"/>
              <a:gd name="connsiteY33" fmla="*/ 118 h 1681"/>
              <a:gd name="connsiteX34" fmla="*/ 12597 w 19223"/>
              <a:gd name="connsiteY34" fmla="*/ 118 h 1681"/>
              <a:gd name="connsiteX35" fmla="*/ 12645 w 19223"/>
              <a:gd name="connsiteY35" fmla="*/ 110 h 1681"/>
              <a:gd name="connsiteX36" fmla="*/ 12755 w 19223"/>
              <a:gd name="connsiteY36" fmla="*/ 163 h 1681"/>
              <a:gd name="connsiteX37" fmla="*/ 12958 w 19223"/>
              <a:gd name="connsiteY37" fmla="*/ 223 h 1681"/>
              <a:gd name="connsiteX38" fmla="*/ 13118 w 19223"/>
              <a:gd name="connsiteY38" fmla="*/ 247 h 1681"/>
              <a:gd name="connsiteX39" fmla="*/ 13122 w 19223"/>
              <a:gd name="connsiteY39" fmla="*/ 238 h 1681"/>
              <a:gd name="connsiteX40" fmla="*/ 13120 w 19223"/>
              <a:gd name="connsiteY40" fmla="*/ 190 h 1681"/>
              <a:gd name="connsiteX41" fmla="*/ 13125 w 19223"/>
              <a:gd name="connsiteY41" fmla="*/ 182 h 1681"/>
              <a:gd name="connsiteX42" fmla="*/ 13382 w 19223"/>
              <a:gd name="connsiteY42" fmla="*/ 170 h 1681"/>
              <a:gd name="connsiteX43" fmla="*/ 13388 w 19223"/>
              <a:gd name="connsiteY43" fmla="*/ 163 h 1681"/>
              <a:gd name="connsiteX44" fmla="*/ 13395 w 19223"/>
              <a:gd name="connsiteY44" fmla="*/ 110 h 1681"/>
              <a:gd name="connsiteX45" fmla="*/ 13402 w 19223"/>
              <a:gd name="connsiteY45" fmla="*/ 104 h 1681"/>
              <a:gd name="connsiteX46" fmla="*/ 13487 w 19223"/>
              <a:gd name="connsiteY46" fmla="*/ 114 h 1681"/>
              <a:gd name="connsiteX47" fmla="*/ 13635 w 19223"/>
              <a:gd name="connsiteY47" fmla="*/ 113 h 1681"/>
              <a:gd name="connsiteX48" fmla="*/ 13676 w 19223"/>
              <a:gd name="connsiteY48" fmla="*/ 115 h 1681"/>
              <a:gd name="connsiteX49" fmla="*/ 13829 w 19223"/>
              <a:gd name="connsiteY49" fmla="*/ 194 h 1681"/>
              <a:gd name="connsiteX50" fmla="*/ 13837 w 19223"/>
              <a:gd name="connsiteY50" fmla="*/ 195 h 1681"/>
              <a:gd name="connsiteX51" fmla="*/ 13930 w 19223"/>
              <a:gd name="connsiteY51" fmla="*/ 190 h 1681"/>
              <a:gd name="connsiteX52" fmla="*/ 14049 w 19223"/>
              <a:gd name="connsiteY52" fmla="*/ 204 h 1681"/>
              <a:gd name="connsiteX53" fmla="*/ 14056 w 19223"/>
              <a:gd name="connsiteY53" fmla="*/ 209 h 1681"/>
              <a:gd name="connsiteX54" fmla="*/ 14069 w 19223"/>
              <a:gd name="connsiteY54" fmla="*/ 252 h 1681"/>
              <a:gd name="connsiteX55" fmla="*/ 14074 w 19223"/>
              <a:gd name="connsiteY55" fmla="*/ 257 h 1681"/>
              <a:gd name="connsiteX56" fmla="*/ 14128 w 19223"/>
              <a:gd name="connsiteY56" fmla="*/ 261 h 1681"/>
              <a:gd name="connsiteX57" fmla="*/ 14176 w 19223"/>
              <a:gd name="connsiteY57" fmla="*/ 255 h 1681"/>
              <a:gd name="connsiteX58" fmla="*/ 14252 w 19223"/>
              <a:gd name="connsiteY58" fmla="*/ 227 h 1681"/>
              <a:gd name="connsiteX59" fmla="*/ 14255 w 19223"/>
              <a:gd name="connsiteY59" fmla="*/ 227 h 1681"/>
              <a:gd name="connsiteX60" fmla="*/ 14494 w 19223"/>
              <a:gd name="connsiteY60" fmla="*/ 225 h 1681"/>
              <a:gd name="connsiteX61" fmla="*/ 14548 w 19223"/>
              <a:gd name="connsiteY61" fmla="*/ 198 h 1681"/>
              <a:gd name="connsiteX62" fmla="*/ 14649 w 19223"/>
              <a:gd name="connsiteY62" fmla="*/ 169 h 1681"/>
              <a:gd name="connsiteX63" fmla="*/ 14794 w 19223"/>
              <a:gd name="connsiteY63" fmla="*/ 166 h 1681"/>
              <a:gd name="connsiteX64" fmla="*/ 14799 w 19223"/>
              <a:gd name="connsiteY64" fmla="*/ 174 h 1681"/>
              <a:gd name="connsiteX65" fmla="*/ 14799 w 19223"/>
              <a:gd name="connsiteY65" fmla="*/ 174 h 1681"/>
              <a:gd name="connsiteX66" fmla="*/ 14805 w 19223"/>
              <a:gd name="connsiteY66" fmla="*/ 182 h 1681"/>
              <a:gd name="connsiteX67" fmla="*/ 14959 w 19223"/>
              <a:gd name="connsiteY67" fmla="*/ 176 h 1681"/>
              <a:gd name="connsiteX68" fmla="*/ 14962 w 19223"/>
              <a:gd name="connsiteY68" fmla="*/ 189 h 1681"/>
              <a:gd name="connsiteX69" fmla="*/ 15061 w 19223"/>
              <a:gd name="connsiteY69" fmla="*/ 175 h 1681"/>
              <a:gd name="connsiteX70" fmla="*/ 15064 w 19223"/>
              <a:gd name="connsiteY70" fmla="*/ 175 h 1681"/>
              <a:gd name="connsiteX71" fmla="*/ 15257 w 19223"/>
              <a:gd name="connsiteY71" fmla="*/ 250 h 1681"/>
              <a:gd name="connsiteX72" fmla="*/ 15259 w 19223"/>
              <a:gd name="connsiteY72" fmla="*/ 251 h 1681"/>
              <a:gd name="connsiteX73" fmla="*/ 15315 w 19223"/>
              <a:gd name="connsiteY73" fmla="*/ 269 h 1681"/>
              <a:gd name="connsiteX74" fmla="*/ 15318 w 19223"/>
              <a:gd name="connsiteY74" fmla="*/ 269 h 1681"/>
              <a:gd name="connsiteX75" fmla="*/ 15470 w 19223"/>
              <a:gd name="connsiteY75" fmla="*/ 206 h 1681"/>
              <a:gd name="connsiteX76" fmla="*/ 15477 w 19223"/>
              <a:gd name="connsiteY76" fmla="*/ 210 h 1681"/>
              <a:gd name="connsiteX77" fmla="*/ 15488 w 19223"/>
              <a:gd name="connsiteY77" fmla="*/ 227 h 1681"/>
              <a:gd name="connsiteX78" fmla="*/ 15496 w 19223"/>
              <a:gd name="connsiteY78" fmla="*/ 225 h 1681"/>
              <a:gd name="connsiteX79" fmla="*/ 15649 w 19223"/>
              <a:gd name="connsiteY79" fmla="*/ 192 h 1681"/>
              <a:gd name="connsiteX80" fmla="*/ 15811 w 19223"/>
              <a:gd name="connsiteY80" fmla="*/ 233 h 1681"/>
              <a:gd name="connsiteX81" fmla="*/ 15815 w 19223"/>
              <a:gd name="connsiteY81" fmla="*/ 232 h 1681"/>
              <a:gd name="connsiteX82" fmla="*/ 15844 w 19223"/>
              <a:gd name="connsiteY82" fmla="*/ 172 h 1681"/>
              <a:gd name="connsiteX83" fmla="*/ 15854 w 19223"/>
              <a:gd name="connsiteY83" fmla="*/ 151 h 1681"/>
              <a:gd name="connsiteX84" fmla="*/ 15918 w 19223"/>
              <a:gd name="connsiteY84" fmla="*/ 153 h 1681"/>
              <a:gd name="connsiteX85" fmla="*/ 16025 w 19223"/>
              <a:gd name="connsiteY85" fmla="*/ 116 h 1681"/>
              <a:gd name="connsiteX86" fmla="*/ 16176 w 19223"/>
              <a:gd name="connsiteY86" fmla="*/ 63 h 1681"/>
              <a:gd name="connsiteX87" fmla="*/ 16178 w 19223"/>
              <a:gd name="connsiteY87" fmla="*/ 64 h 1681"/>
              <a:gd name="connsiteX88" fmla="*/ 16229 w 19223"/>
              <a:gd name="connsiteY88" fmla="*/ 188 h 1681"/>
              <a:gd name="connsiteX89" fmla="*/ 16234 w 19223"/>
              <a:gd name="connsiteY89" fmla="*/ 191 h 1681"/>
              <a:gd name="connsiteX90" fmla="*/ 16455 w 19223"/>
              <a:gd name="connsiteY90" fmla="*/ 247 h 1681"/>
              <a:gd name="connsiteX91" fmla="*/ 16564 w 19223"/>
              <a:gd name="connsiteY91" fmla="*/ 335 h 1681"/>
              <a:gd name="connsiteX92" fmla="*/ 16565 w 19223"/>
              <a:gd name="connsiteY92" fmla="*/ 323 h 1681"/>
              <a:gd name="connsiteX93" fmla="*/ 16541 w 19223"/>
              <a:gd name="connsiteY93" fmla="*/ 300 h 1681"/>
              <a:gd name="connsiteX94" fmla="*/ 16542 w 19223"/>
              <a:gd name="connsiteY94" fmla="*/ 288 h 1681"/>
              <a:gd name="connsiteX95" fmla="*/ 16568 w 19223"/>
              <a:gd name="connsiteY95" fmla="*/ 284 h 1681"/>
              <a:gd name="connsiteX96" fmla="*/ 16713 w 19223"/>
              <a:gd name="connsiteY96" fmla="*/ 344 h 1681"/>
              <a:gd name="connsiteX97" fmla="*/ 16821 w 19223"/>
              <a:gd name="connsiteY97" fmla="*/ 330 h 1681"/>
              <a:gd name="connsiteX98" fmla="*/ 16821 w 19223"/>
              <a:gd name="connsiteY98" fmla="*/ 327 h 1681"/>
              <a:gd name="connsiteX99" fmla="*/ 16814 w 19223"/>
              <a:gd name="connsiteY99" fmla="*/ 273 h 1681"/>
              <a:gd name="connsiteX100" fmla="*/ 16820 w 19223"/>
              <a:gd name="connsiteY100" fmla="*/ 265 h 1681"/>
              <a:gd name="connsiteX101" fmla="*/ 17095 w 19223"/>
              <a:gd name="connsiteY101" fmla="*/ 322 h 1681"/>
              <a:gd name="connsiteX102" fmla="*/ 17092 w 19223"/>
              <a:gd name="connsiteY102" fmla="*/ 333 h 1681"/>
              <a:gd name="connsiteX103" fmla="*/ 17268 w 19223"/>
              <a:gd name="connsiteY103" fmla="*/ 310 h 1681"/>
              <a:gd name="connsiteX104" fmla="*/ 17265 w 19223"/>
              <a:gd name="connsiteY104" fmla="*/ 300 h 1681"/>
              <a:gd name="connsiteX105" fmla="*/ 17469 w 19223"/>
              <a:gd name="connsiteY105" fmla="*/ 301 h 1681"/>
              <a:gd name="connsiteX106" fmla="*/ 17551 w 19223"/>
              <a:gd name="connsiteY106" fmla="*/ 301 h 1681"/>
              <a:gd name="connsiteX107" fmla="*/ 17688 w 19223"/>
              <a:gd name="connsiteY107" fmla="*/ 254 h 1681"/>
              <a:gd name="connsiteX108" fmla="*/ 17833 w 19223"/>
              <a:gd name="connsiteY108" fmla="*/ 366 h 1681"/>
              <a:gd name="connsiteX109" fmla="*/ 17995 w 19223"/>
              <a:gd name="connsiteY109" fmla="*/ 330 h 1681"/>
              <a:gd name="connsiteX110" fmla="*/ 18121 w 19223"/>
              <a:gd name="connsiteY110" fmla="*/ 167 h 1681"/>
              <a:gd name="connsiteX111" fmla="*/ 18157 w 19223"/>
              <a:gd name="connsiteY111" fmla="*/ 226 h 1681"/>
              <a:gd name="connsiteX112" fmla="*/ 18169 w 19223"/>
              <a:gd name="connsiteY112" fmla="*/ 230 h 1681"/>
              <a:gd name="connsiteX113" fmla="*/ 18298 w 19223"/>
              <a:gd name="connsiteY113" fmla="*/ 196 h 1681"/>
              <a:gd name="connsiteX114" fmla="*/ 18464 w 19223"/>
              <a:gd name="connsiteY114" fmla="*/ 291 h 1681"/>
              <a:gd name="connsiteX115" fmla="*/ 18476 w 19223"/>
              <a:gd name="connsiteY115" fmla="*/ 291 h 1681"/>
              <a:gd name="connsiteX116" fmla="*/ 19220 w 19223"/>
              <a:gd name="connsiteY116" fmla="*/ 328 h 1681"/>
              <a:gd name="connsiteX117" fmla="*/ 19223 w 19223"/>
              <a:gd name="connsiteY117" fmla="*/ 1680 h 1681"/>
              <a:gd name="connsiteX118" fmla="*/ 0 w 19223"/>
              <a:gd name="connsiteY118" fmla="*/ 1647 h 1681"/>
              <a:gd name="connsiteX119" fmla="*/ 6 w 19223"/>
              <a:gd name="connsiteY119" fmla="*/ 810 h 1681"/>
              <a:gd name="connsiteX120" fmla="*/ 6 w 19223"/>
              <a:gd name="connsiteY120" fmla="*/ 576 h 1681"/>
              <a:gd name="connsiteX121" fmla="*/ 6 w 19223"/>
              <a:gd name="connsiteY121" fmla="*/ 338 h 1681"/>
              <a:gd name="connsiteX122" fmla="*/ 739 w 19223"/>
              <a:gd name="connsiteY122" fmla="*/ 291 h 1681"/>
              <a:gd name="connsiteX123" fmla="*/ 750 w 19223"/>
              <a:gd name="connsiteY123" fmla="*/ 291 h 1681"/>
              <a:gd name="connsiteX124" fmla="*/ 917 w 19223"/>
              <a:gd name="connsiteY124" fmla="*/ 196 h 1681"/>
              <a:gd name="connsiteX125" fmla="*/ 1046 w 19223"/>
              <a:gd name="connsiteY125" fmla="*/ 230 h 1681"/>
              <a:gd name="connsiteX126" fmla="*/ 1058 w 19223"/>
              <a:gd name="connsiteY126" fmla="*/ 226 h 1681"/>
              <a:gd name="connsiteX127" fmla="*/ 1094 w 19223"/>
              <a:gd name="connsiteY127" fmla="*/ 167 h 1681"/>
              <a:gd name="connsiteX128" fmla="*/ 1220 w 19223"/>
              <a:gd name="connsiteY128" fmla="*/ 330 h 1681"/>
              <a:gd name="connsiteX129" fmla="*/ 1381 w 19223"/>
              <a:gd name="connsiteY129" fmla="*/ 366 h 1681"/>
              <a:gd name="connsiteX130" fmla="*/ 1527 w 19223"/>
              <a:gd name="connsiteY130" fmla="*/ 254 h 1681"/>
              <a:gd name="connsiteX131" fmla="*/ 1664 w 19223"/>
              <a:gd name="connsiteY131" fmla="*/ 301 h 1681"/>
              <a:gd name="connsiteX132" fmla="*/ 1745 w 19223"/>
              <a:gd name="connsiteY132" fmla="*/ 301 h 1681"/>
              <a:gd name="connsiteX133" fmla="*/ 1950 w 19223"/>
              <a:gd name="connsiteY133" fmla="*/ 300 h 1681"/>
              <a:gd name="connsiteX134" fmla="*/ 1947 w 19223"/>
              <a:gd name="connsiteY134" fmla="*/ 310 h 1681"/>
              <a:gd name="connsiteX135" fmla="*/ 2122 w 19223"/>
              <a:gd name="connsiteY135" fmla="*/ 333 h 1681"/>
              <a:gd name="connsiteX136" fmla="*/ 2119 w 19223"/>
              <a:gd name="connsiteY136" fmla="*/ 322 h 1681"/>
              <a:gd name="connsiteX137" fmla="*/ 2395 w 19223"/>
              <a:gd name="connsiteY137" fmla="*/ 265 h 1681"/>
              <a:gd name="connsiteX138" fmla="*/ 2401 w 19223"/>
              <a:gd name="connsiteY138" fmla="*/ 273 h 1681"/>
              <a:gd name="connsiteX139" fmla="*/ 2393 w 19223"/>
              <a:gd name="connsiteY139" fmla="*/ 327 h 1681"/>
              <a:gd name="connsiteX140" fmla="*/ 2393 w 19223"/>
              <a:gd name="connsiteY140" fmla="*/ 330 h 1681"/>
              <a:gd name="connsiteX141" fmla="*/ 2502 w 19223"/>
              <a:gd name="connsiteY141" fmla="*/ 344 h 1681"/>
              <a:gd name="connsiteX142" fmla="*/ 2647 w 19223"/>
              <a:gd name="connsiteY142" fmla="*/ 284 h 1681"/>
              <a:gd name="connsiteX143" fmla="*/ 2672 w 19223"/>
              <a:gd name="connsiteY143" fmla="*/ 288 h 1681"/>
              <a:gd name="connsiteX144" fmla="*/ 2674 w 19223"/>
              <a:gd name="connsiteY144" fmla="*/ 300 h 1681"/>
              <a:gd name="connsiteX145" fmla="*/ 2649 w 19223"/>
              <a:gd name="connsiteY145" fmla="*/ 323 h 1681"/>
              <a:gd name="connsiteX146" fmla="*/ 2651 w 19223"/>
              <a:gd name="connsiteY146" fmla="*/ 335 h 1681"/>
              <a:gd name="connsiteX147" fmla="*/ 2760 w 19223"/>
              <a:gd name="connsiteY147" fmla="*/ 247 h 1681"/>
              <a:gd name="connsiteX148" fmla="*/ 2980 w 19223"/>
              <a:gd name="connsiteY148" fmla="*/ 191 h 1681"/>
              <a:gd name="connsiteX149" fmla="*/ 2985 w 19223"/>
              <a:gd name="connsiteY149" fmla="*/ 188 h 1681"/>
              <a:gd name="connsiteX150" fmla="*/ 3037 w 19223"/>
              <a:gd name="connsiteY150" fmla="*/ 64 h 1681"/>
              <a:gd name="connsiteX151" fmla="*/ 3039 w 19223"/>
              <a:gd name="connsiteY151" fmla="*/ 63 h 1681"/>
              <a:gd name="connsiteX152" fmla="*/ 3189 w 19223"/>
              <a:gd name="connsiteY152" fmla="*/ 116 h 1681"/>
              <a:gd name="connsiteX153" fmla="*/ 3297 w 19223"/>
              <a:gd name="connsiteY153" fmla="*/ 153 h 1681"/>
              <a:gd name="connsiteX154" fmla="*/ 3361 w 19223"/>
              <a:gd name="connsiteY154" fmla="*/ 151 h 1681"/>
              <a:gd name="connsiteX155" fmla="*/ 3371 w 19223"/>
              <a:gd name="connsiteY155" fmla="*/ 172 h 1681"/>
              <a:gd name="connsiteX156" fmla="*/ 3400 w 19223"/>
              <a:gd name="connsiteY156" fmla="*/ 232 h 1681"/>
              <a:gd name="connsiteX157" fmla="*/ 3403 w 19223"/>
              <a:gd name="connsiteY157" fmla="*/ 233 h 1681"/>
              <a:gd name="connsiteX158" fmla="*/ 3566 w 19223"/>
              <a:gd name="connsiteY158" fmla="*/ 192 h 1681"/>
              <a:gd name="connsiteX159" fmla="*/ 3719 w 19223"/>
              <a:gd name="connsiteY159" fmla="*/ 225 h 1681"/>
              <a:gd name="connsiteX160" fmla="*/ 3726 w 19223"/>
              <a:gd name="connsiteY160" fmla="*/ 227 h 1681"/>
              <a:gd name="connsiteX161" fmla="*/ 3738 w 19223"/>
              <a:gd name="connsiteY161" fmla="*/ 210 h 1681"/>
              <a:gd name="connsiteX162" fmla="*/ 3744 w 19223"/>
              <a:gd name="connsiteY162" fmla="*/ 206 h 1681"/>
              <a:gd name="connsiteX163" fmla="*/ 3896 w 19223"/>
              <a:gd name="connsiteY163" fmla="*/ 269 h 1681"/>
              <a:gd name="connsiteX164" fmla="*/ 3900 w 19223"/>
              <a:gd name="connsiteY164" fmla="*/ 269 h 1681"/>
              <a:gd name="connsiteX165" fmla="*/ 3956 w 19223"/>
              <a:gd name="connsiteY165" fmla="*/ 251 h 1681"/>
              <a:gd name="connsiteX166" fmla="*/ 3957 w 19223"/>
              <a:gd name="connsiteY166" fmla="*/ 250 h 1681"/>
              <a:gd name="connsiteX167" fmla="*/ 4151 w 19223"/>
              <a:gd name="connsiteY167" fmla="*/ 175 h 1681"/>
              <a:gd name="connsiteX168" fmla="*/ 4153 w 19223"/>
              <a:gd name="connsiteY168" fmla="*/ 175 h 1681"/>
              <a:gd name="connsiteX169" fmla="*/ 4252 w 19223"/>
              <a:gd name="connsiteY169" fmla="*/ 189 h 1681"/>
              <a:gd name="connsiteX170" fmla="*/ 4256 w 19223"/>
              <a:gd name="connsiteY170" fmla="*/ 176 h 1681"/>
              <a:gd name="connsiteX171" fmla="*/ 4409 w 19223"/>
              <a:gd name="connsiteY171" fmla="*/ 182 h 1681"/>
              <a:gd name="connsiteX172" fmla="*/ 4415 w 19223"/>
              <a:gd name="connsiteY172" fmla="*/ 174 h 1681"/>
              <a:gd name="connsiteX173" fmla="*/ 4415 w 19223"/>
              <a:gd name="connsiteY173" fmla="*/ 174 h 1681"/>
              <a:gd name="connsiteX174" fmla="*/ 4420 w 19223"/>
              <a:gd name="connsiteY174" fmla="*/ 166 h 1681"/>
              <a:gd name="connsiteX175" fmla="*/ 4565 w 19223"/>
              <a:gd name="connsiteY175" fmla="*/ 169 h 1681"/>
              <a:gd name="connsiteX176" fmla="*/ 4666 w 19223"/>
              <a:gd name="connsiteY176" fmla="*/ 198 h 1681"/>
              <a:gd name="connsiteX177" fmla="*/ 4667 w 19223"/>
              <a:gd name="connsiteY177" fmla="*/ 198 h 1681"/>
              <a:gd name="connsiteX178" fmla="*/ 4721 w 19223"/>
              <a:gd name="connsiteY178" fmla="*/ 225 h 1681"/>
              <a:gd name="connsiteX179" fmla="*/ 4960 w 19223"/>
              <a:gd name="connsiteY179" fmla="*/ 227 h 1681"/>
              <a:gd name="connsiteX180" fmla="*/ 4963 w 19223"/>
              <a:gd name="connsiteY180" fmla="*/ 227 h 1681"/>
              <a:gd name="connsiteX181" fmla="*/ 5039 w 19223"/>
              <a:gd name="connsiteY181" fmla="*/ 255 h 1681"/>
              <a:gd name="connsiteX182" fmla="*/ 5087 w 19223"/>
              <a:gd name="connsiteY182" fmla="*/ 261 h 1681"/>
              <a:gd name="connsiteX183" fmla="*/ 5141 w 19223"/>
              <a:gd name="connsiteY183" fmla="*/ 257 h 1681"/>
              <a:gd name="connsiteX184" fmla="*/ 5145 w 19223"/>
              <a:gd name="connsiteY184" fmla="*/ 252 h 1681"/>
              <a:gd name="connsiteX185" fmla="*/ 5159 w 19223"/>
              <a:gd name="connsiteY185" fmla="*/ 209 h 1681"/>
              <a:gd name="connsiteX186" fmla="*/ 5165 w 19223"/>
              <a:gd name="connsiteY186" fmla="*/ 204 h 1681"/>
              <a:gd name="connsiteX187" fmla="*/ 5284 w 19223"/>
              <a:gd name="connsiteY187" fmla="*/ 190 h 1681"/>
              <a:gd name="connsiteX188" fmla="*/ 5378 w 19223"/>
              <a:gd name="connsiteY188" fmla="*/ 195 h 1681"/>
              <a:gd name="connsiteX189" fmla="*/ 5386 w 19223"/>
              <a:gd name="connsiteY189" fmla="*/ 194 h 1681"/>
              <a:gd name="connsiteX190" fmla="*/ 5539 w 19223"/>
              <a:gd name="connsiteY190" fmla="*/ 115 h 1681"/>
              <a:gd name="connsiteX191" fmla="*/ 5580 w 19223"/>
              <a:gd name="connsiteY191" fmla="*/ 113 h 1681"/>
              <a:gd name="connsiteX192" fmla="*/ 5727 w 19223"/>
              <a:gd name="connsiteY192" fmla="*/ 114 h 1681"/>
              <a:gd name="connsiteX193" fmla="*/ 5813 w 19223"/>
              <a:gd name="connsiteY193" fmla="*/ 104 h 1681"/>
              <a:gd name="connsiteX194" fmla="*/ 5820 w 19223"/>
              <a:gd name="connsiteY194" fmla="*/ 110 h 1681"/>
              <a:gd name="connsiteX195" fmla="*/ 5826 w 19223"/>
              <a:gd name="connsiteY195" fmla="*/ 163 h 1681"/>
              <a:gd name="connsiteX196" fmla="*/ 5833 w 19223"/>
              <a:gd name="connsiteY196" fmla="*/ 170 h 1681"/>
              <a:gd name="connsiteX197" fmla="*/ 6090 w 19223"/>
              <a:gd name="connsiteY197" fmla="*/ 182 h 1681"/>
              <a:gd name="connsiteX198" fmla="*/ 6095 w 19223"/>
              <a:gd name="connsiteY198" fmla="*/ 190 h 1681"/>
              <a:gd name="connsiteX199" fmla="*/ 6093 w 19223"/>
              <a:gd name="connsiteY199" fmla="*/ 238 h 1681"/>
              <a:gd name="connsiteX200" fmla="*/ 6097 w 19223"/>
              <a:gd name="connsiteY200" fmla="*/ 247 h 1681"/>
              <a:gd name="connsiteX201" fmla="*/ 6257 w 19223"/>
              <a:gd name="connsiteY201" fmla="*/ 223 h 1681"/>
              <a:gd name="connsiteX202" fmla="*/ 6459 w 19223"/>
              <a:gd name="connsiteY202" fmla="*/ 163 h 1681"/>
              <a:gd name="connsiteX203" fmla="*/ 6570 w 19223"/>
              <a:gd name="connsiteY203" fmla="*/ 110 h 1681"/>
              <a:gd name="connsiteX204" fmla="*/ 6618 w 19223"/>
              <a:gd name="connsiteY204" fmla="*/ 118 h 1681"/>
              <a:gd name="connsiteX205" fmla="*/ 6887 w 19223"/>
              <a:gd name="connsiteY205" fmla="*/ 118 h 1681"/>
              <a:gd name="connsiteX206" fmla="*/ 6896 w 19223"/>
              <a:gd name="connsiteY206" fmla="*/ 112 h 1681"/>
              <a:gd name="connsiteX207" fmla="*/ 6988 w 19223"/>
              <a:gd name="connsiteY207" fmla="*/ 102 h 1681"/>
              <a:gd name="connsiteX208" fmla="*/ 6978 w 19223"/>
              <a:gd name="connsiteY208" fmla="*/ 99 h 1681"/>
              <a:gd name="connsiteX209" fmla="*/ 6993 w 19223"/>
              <a:gd name="connsiteY209" fmla="*/ 97 h 1681"/>
              <a:gd name="connsiteX210" fmla="*/ 7002 w 19223"/>
              <a:gd name="connsiteY210" fmla="*/ 96 h 1681"/>
              <a:gd name="connsiteX211" fmla="*/ 7120 w 19223"/>
              <a:gd name="connsiteY211" fmla="*/ 108 h 1681"/>
              <a:gd name="connsiteX212" fmla="*/ 7161 w 19223"/>
              <a:gd name="connsiteY212" fmla="*/ 121 h 1681"/>
              <a:gd name="connsiteX213" fmla="*/ 7221 w 19223"/>
              <a:gd name="connsiteY213" fmla="*/ 155 h 1681"/>
              <a:gd name="connsiteX214" fmla="*/ 7292 w 19223"/>
              <a:gd name="connsiteY214" fmla="*/ 111 h 1681"/>
              <a:gd name="connsiteX215" fmla="*/ 7341 w 19223"/>
              <a:gd name="connsiteY215" fmla="*/ 110 h 1681"/>
              <a:gd name="connsiteX216" fmla="*/ 7504 w 19223"/>
              <a:gd name="connsiteY216" fmla="*/ 106 h 1681"/>
              <a:gd name="connsiteX217" fmla="*/ 7619 w 19223"/>
              <a:gd name="connsiteY217" fmla="*/ 174 h 1681"/>
              <a:gd name="connsiteX218" fmla="*/ 7716 w 19223"/>
              <a:gd name="connsiteY218" fmla="*/ 154 h 1681"/>
              <a:gd name="connsiteX219" fmla="*/ 7758 w 19223"/>
              <a:gd name="connsiteY219" fmla="*/ 169 h 1681"/>
              <a:gd name="connsiteX220" fmla="*/ 7885 w 19223"/>
              <a:gd name="connsiteY220" fmla="*/ 187 h 1681"/>
              <a:gd name="connsiteX221" fmla="*/ 8168 w 19223"/>
              <a:gd name="connsiteY221" fmla="*/ 153 h 1681"/>
              <a:gd name="connsiteX222" fmla="*/ 8163 w 19223"/>
              <a:gd name="connsiteY222" fmla="*/ 118 h 1681"/>
              <a:gd name="connsiteX223" fmla="*/ 8174 w 19223"/>
              <a:gd name="connsiteY223" fmla="*/ 100 h 1681"/>
              <a:gd name="connsiteX224" fmla="*/ 8311 w 19223"/>
              <a:gd name="connsiteY224" fmla="*/ 118 h 1681"/>
              <a:gd name="connsiteX225" fmla="*/ 8312 w 19223"/>
              <a:gd name="connsiteY225" fmla="*/ 116 h 1681"/>
              <a:gd name="connsiteX226" fmla="*/ 8436 w 19223"/>
              <a:gd name="connsiteY226" fmla="*/ 60 h 1681"/>
              <a:gd name="connsiteX227" fmla="*/ 8486 w 19223"/>
              <a:gd name="connsiteY227" fmla="*/ 53 h 1681"/>
              <a:gd name="connsiteX228" fmla="*/ 8649 w 19223"/>
              <a:gd name="connsiteY228" fmla="*/ 179 h 1681"/>
              <a:gd name="connsiteX229" fmla="*/ 8780 w 19223"/>
              <a:gd name="connsiteY229" fmla="*/ 19 h 1681"/>
              <a:gd name="connsiteX230" fmla="*/ 8903 w 19223"/>
              <a:gd name="connsiteY230" fmla="*/ 94 h 1681"/>
              <a:gd name="connsiteX231" fmla="*/ 8959 w 19223"/>
              <a:gd name="connsiteY231" fmla="*/ 0 h 1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</a:cxnLst>
            <a:rect l="l" t="t" r="r" b="b"/>
            <a:pathLst>
              <a:path w="19223" h="1681">
                <a:moveTo>
                  <a:pt x="8959" y="0"/>
                </a:moveTo>
                <a:lnTo>
                  <a:pt x="9100" y="94"/>
                </a:lnTo>
                <a:lnTo>
                  <a:pt x="9204" y="9"/>
                </a:lnTo>
                <a:lnTo>
                  <a:pt x="9383" y="66"/>
                </a:lnTo>
                <a:lnTo>
                  <a:pt x="9552" y="9"/>
                </a:lnTo>
                <a:lnTo>
                  <a:pt x="9834" y="122"/>
                </a:lnTo>
                <a:lnTo>
                  <a:pt x="9994" y="75"/>
                </a:lnTo>
                <a:lnTo>
                  <a:pt x="10107" y="104"/>
                </a:lnTo>
                <a:lnTo>
                  <a:pt x="10362" y="132"/>
                </a:lnTo>
                <a:lnTo>
                  <a:pt x="10569" y="66"/>
                </a:lnTo>
                <a:lnTo>
                  <a:pt x="10766" y="169"/>
                </a:lnTo>
                <a:lnTo>
                  <a:pt x="10850" y="82"/>
                </a:lnTo>
                <a:lnTo>
                  <a:pt x="10852" y="82"/>
                </a:lnTo>
                <a:cubicBezTo>
                  <a:pt x="10873" y="92"/>
                  <a:pt x="10890" y="103"/>
                  <a:pt x="10903" y="116"/>
                </a:cubicBezTo>
                <a:cubicBezTo>
                  <a:pt x="10903" y="117"/>
                  <a:pt x="10903" y="118"/>
                  <a:pt x="10904" y="118"/>
                </a:cubicBezTo>
                <a:cubicBezTo>
                  <a:pt x="10928" y="160"/>
                  <a:pt x="10993" y="109"/>
                  <a:pt x="11040" y="100"/>
                </a:cubicBezTo>
                <a:cubicBezTo>
                  <a:pt x="11047" y="98"/>
                  <a:pt x="11053" y="108"/>
                  <a:pt x="11052" y="118"/>
                </a:cubicBezTo>
                <a:lnTo>
                  <a:pt x="11046" y="153"/>
                </a:lnTo>
                <a:cubicBezTo>
                  <a:pt x="11165" y="75"/>
                  <a:pt x="11285" y="146"/>
                  <a:pt x="11329" y="187"/>
                </a:cubicBezTo>
                <a:lnTo>
                  <a:pt x="11457" y="169"/>
                </a:lnTo>
                <a:cubicBezTo>
                  <a:pt x="11470" y="160"/>
                  <a:pt x="11485" y="155"/>
                  <a:pt x="11499" y="154"/>
                </a:cubicBezTo>
                <a:cubicBezTo>
                  <a:pt x="11530" y="150"/>
                  <a:pt x="11563" y="162"/>
                  <a:pt x="11596" y="174"/>
                </a:cubicBezTo>
                <a:cubicBezTo>
                  <a:pt x="11618" y="134"/>
                  <a:pt x="11664" y="116"/>
                  <a:pt x="11711" y="106"/>
                </a:cubicBezTo>
                <a:cubicBezTo>
                  <a:pt x="11765" y="93"/>
                  <a:pt x="11859" y="104"/>
                  <a:pt x="11873" y="110"/>
                </a:cubicBezTo>
                <a:cubicBezTo>
                  <a:pt x="11889" y="116"/>
                  <a:pt x="11906" y="113"/>
                  <a:pt x="11923" y="111"/>
                </a:cubicBezTo>
                <a:cubicBezTo>
                  <a:pt x="11952" y="106"/>
                  <a:pt x="11980" y="102"/>
                  <a:pt x="11994" y="155"/>
                </a:cubicBezTo>
                <a:cubicBezTo>
                  <a:pt x="12010" y="141"/>
                  <a:pt x="12031" y="129"/>
                  <a:pt x="12053" y="121"/>
                </a:cubicBezTo>
                <a:cubicBezTo>
                  <a:pt x="12033" y="68"/>
                  <a:pt x="12094" y="108"/>
                  <a:pt x="12094" y="108"/>
                </a:cubicBezTo>
                <a:cubicBezTo>
                  <a:pt x="12139" y="97"/>
                  <a:pt x="12183" y="94"/>
                  <a:pt x="12213" y="96"/>
                </a:cubicBezTo>
                <a:cubicBezTo>
                  <a:pt x="12200" y="89"/>
                  <a:pt x="12205" y="84"/>
                  <a:pt x="12221" y="97"/>
                </a:cubicBezTo>
                <a:cubicBezTo>
                  <a:pt x="12227" y="97"/>
                  <a:pt x="12233" y="98"/>
                  <a:pt x="12237" y="99"/>
                </a:cubicBezTo>
                <a:cubicBezTo>
                  <a:pt x="12234" y="101"/>
                  <a:pt x="12231" y="102"/>
                  <a:pt x="12227" y="102"/>
                </a:cubicBezTo>
                <a:cubicBezTo>
                  <a:pt x="12253" y="120"/>
                  <a:pt x="12280" y="131"/>
                  <a:pt x="12319" y="112"/>
                </a:cubicBezTo>
                <a:cubicBezTo>
                  <a:pt x="12322" y="114"/>
                  <a:pt x="12325" y="116"/>
                  <a:pt x="12328" y="118"/>
                </a:cubicBezTo>
                <a:cubicBezTo>
                  <a:pt x="12408" y="174"/>
                  <a:pt x="12502" y="138"/>
                  <a:pt x="12597" y="118"/>
                </a:cubicBezTo>
                <a:cubicBezTo>
                  <a:pt x="12613" y="115"/>
                  <a:pt x="12629" y="112"/>
                  <a:pt x="12645" y="110"/>
                </a:cubicBezTo>
                <a:cubicBezTo>
                  <a:pt x="12707" y="103"/>
                  <a:pt x="12766" y="141"/>
                  <a:pt x="12755" y="163"/>
                </a:cubicBezTo>
                <a:cubicBezTo>
                  <a:pt x="12826" y="169"/>
                  <a:pt x="12895" y="199"/>
                  <a:pt x="12958" y="223"/>
                </a:cubicBezTo>
                <a:cubicBezTo>
                  <a:pt x="13018" y="246"/>
                  <a:pt x="13073" y="264"/>
                  <a:pt x="13118" y="247"/>
                </a:cubicBezTo>
                <a:cubicBezTo>
                  <a:pt x="13120" y="246"/>
                  <a:pt x="13122" y="242"/>
                  <a:pt x="13122" y="238"/>
                </a:cubicBezTo>
                <a:lnTo>
                  <a:pt x="13120" y="190"/>
                </a:lnTo>
                <a:cubicBezTo>
                  <a:pt x="13120" y="186"/>
                  <a:pt x="13122" y="182"/>
                  <a:pt x="13125" y="182"/>
                </a:cubicBezTo>
                <a:cubicBezTo>
                  <a:pt x="13225" y="167"/>
                  <a:pt x="13303" y="157"/>
                  <a:pt x="13382" y="170"/>
                </a:cubicBezTo>
                <a:cubicBezTo>
                  <a:pt x="13385" y="171"/>
                  <a:pt x="13388" y="168"/>
                  <a:pt x="13388" y="163"/>
                </a:cubicBezTo>
                <a:lnTo>
                  <a:pt x="13395" y="110"/>
                </a:lnTo>
                <a:cubicBezTo>
                  <a:pt x="13395" y="106"/>
                  <a:pt x="13399" y="103"/>
                  <a:pt x="13402" y="104"/>
                </a:cubicBezTo>
                <a:cubicBezTo>
                  <a:pt x="13426" y="111"/>
                  <a:pt x="13455" y="113"/>
                  <a:pt x="13487" y="114"/>
                </a:cubicBezTo>
                <a:cubicBezTo>
                  <a:pt x="13534" y="115"/>
                  <a:pt x="13585" y="112"/>
                  <a:pt x="13635" y="113"/>
                </a:cubicBezTo>
                <a:cubicBezTo>
                  <a:pt x="13649" y="113"/>
                  <a:pt x="13662" y="113"/>
                  <a:pt x="13676" y="115"/>
                </a:cubicBezTo>
                <a:cubicBezTo>
                  <a:pt x="13742" y="120"/>
                  <a:pt x="13800" y="138"/>
                  <a:pt x="13829" y="194"/>
                </a:cubicBezTo>
                <a:cubicBezTo>
                  <a:pt x="13831" y="197"/>
                  <a:pt x="13834" y="198"/>
                  <a:pt x="13837" y="195"/>
                </a:cubicBezTo>
                <a:cubicBezTo>
                  <a:pt x="13854" y="175"/>
                  <a:pt x="13890" y="180"/>
                  <a:pt x="13930" y="190"/>
                </a:cubicBezTo>
                <a:cubicBezTo>
                  <a:pt x="13971" y="199"/>
                  <a:pt x="14018" y="212"/>
                  <a:pt x="14049" y="204"/>
                </a:cubicBezTo>
                <a:cubicBezTo>
                  <a:pt x="14052" y="203"/>
                  <a:pt x="14055" y="205"/>
                  <a:pt x="14056" y="209"/>
                </a:cubicBezTo>
                <a:lnTo>
                  <a:pt x="14069" y="252"/>
                </a:lnTo>
                <a:cubicBezTo>
                  <a:pt x="14070" y="255"/>
                  <a:pt x="14072" y="256"/>
                  <a:pt x="14074" y="257"/>
                </a:cubicBezTo>
                <a:cubicBezTo>
                  <a:pt x="14094" y="261"/>
                  <a:pt x="14111" y="261"/>
                  <a:pt x="14128" y="261"/>
                </a:cubicBezTo>
                <a:cubicBezTo>
                  <a:pt x="14145" y="260"/>
                  <a:pt x="14161" y="258"/>
                  <a:pt x="14176" y="255"/>
                </a:cubicBezTo>
                <a:cubicBezTo>
                  <a:pt x="14204" y="248"/>
                  <a:pt x="14228" y="238"/>
                  <a:pt x="14252" y="227"/>
                </a:cubicBezTo>
                <a:cubicBezTo>
                  <a:pt x="14252" y="227"/>
                  <a:pt x="14253" y="227"/>
                  <a:pt x="14255" y="227"/>
                </a:cubicBezTo>
                <a:cubicBezTo>
                  <a:pt x="14340" y="273"/>
                  <a:pt x="14421" y="257"/>
                  <a:pt x="14494" y="225"/>
                </a:cubicBezTo>
                <a:cubicBezTo>
                  <a:pt x="14512" y="216"/>
                  <a:pt x="14530" y="207"/>
                  <a:pt x="14548" y="198"/>
                </a:cubicBezTo>
                <a:cubicBezTo>
                  <a:pt x="14590" y="181"/>
                  <a:pt x="14620" y="174"/>
                  <a:pt x="14649" y="169"/>
                </a:cubicBezTo>
                <a:cubicBezTo>
                  <a:pt x="14704" y="160"/>
                  <a:pt x="14750" y="159"/>
                  <a:pt x="14794" y="166"/>
                </a:cubicBezTo>
                <a:cubicBezTo>
                  <a:pt x="14797" y="167"/>
                  <a:pt x="14799" y="170"/>
                  <a:pt x="14799" y="174"/>
                </a:cubicBezTo>
                <a:lnTo>
                  <a:pt x="14799" y="174"/>
                </a:lnTo>
                <a:cubicBezTo>
                  <a:pt x="14799" y="179"/>
                  <a:pt x="14802" y="182"/>
                  <a:pt x="14805" y="182"/>
                </a:cubicBezTo>
                <a:cubicBezTo>
                  <a:pt x="14858" y="178"/>
                  <a:pt x="14909" y="177"/>
                  <a:pt x="14959" y="176"/>
                </a:cubicBezTo>
                <a:cubicBezTo>
                  <a:pt x="14963" y="176"/>
                  <a:pt x="14964" y="183"/>
                  <a:pt x="14962" y="189"/>
                </a:cubicBezTo>
                <a:cubicBezTo>
                  <a:pt x="14960" y="192"/>
                  <a:pt x="15023" y="156"/>
                  <a:pt x="15061" y="175"/>
                </a:cubicBezTo>
                <a:cubicBezTo>
                  <a:pt x="15063" y="175"/>
                  <a:pt x="15063" y="175"/>
                  <a:pt x="15064" y="175"/>
                </a:cubicBezTo>
                <a:cubicBezTo>
                  <a:pt x="15120" y="163"/>
                  <a:pt x="15202" y="199"/>
                  <a:pt x="15257" y="250"/>
                </a:cubicBezTo>
                <a:cubicBezTo>
                  <a:pt x="15258" y="250"/>
                  <a:pt x="15258" y="251"/>
                  <a:pt x="15259" y="251"/>
                </a:cubicBezTo>
                <a:lnTo>
                  <a:pt x="15315" y="269"/>
                </a:lnTo>
                <a:cubicBezTo>
                  <a:pt x="15316" y="270"/>
                  <a:pt x="15318" y="270"/>
                  <a:pt x="15318" y="269"/>
                </a:cubicBezTo>
                <a:cubicBezTo>
                  <a:pt x="15371" y="244"/>
                  <a:pt x="15432" y="225"/>
                  <a:pt x="15470" y="206"/>
                </a:cubicBezTo>
                <a:cubicBezTo>
                  <a:pt x="15473" y="205"/>
                  <a:pt x="15475" y="206"/>
                  <a:pt x="15477" y="210"/>
                </a:cubicBezTo>
                <a:cubicBezTo>
                  <a:pt x="15479" y="216"/>
                  <a:pt x="15482" y="221"/>
                  <a:pt x="15488" y="227"/>
                </a:cubicBezTo>
                <a:cubicBezTo>
                  <a:pt x="15491" y="229"/>
                  <a:pt x="15494" y="229"/>
                  <a:pt x="15496" y="225"/>
                </a:cubicBezTo>
                <a:cubicBezTo>
                  <a:pt x="15533" y="170"/>
                  <a:pt x="15591" y="175"/>
                  <a:pt x="15649" y="192"/>
                </a:cubicBezTo>
                <a:cubicBezTo>
                  <a:pt x="15708" y="210"/>
                  <a:pt x="15768" y="240"/>
                  <a:pt x="15811" y="233"/>
                </a:cubicBezTo>
                <a:cubicBezTo>
                  <a:pt x="15813" y="232"/>
                  <a:pt x="15813" y="232"/>
                  <a:pt x="15815" y="232"/>
                </a:cubicBezTo>
                <a:cubicBezTo>
                  <a:pt x="15849" y="214"/>
                  <a:pt x="15852" y="194"/>
                  <a:pt x="15844" y="172"/>
                </a:cubicBezTo>
                <a:cubicBezTo>
                  <a:pt x="15839" y="162"/>
                  <a:pt x="15845" y="148"/>
                  <a:pt x="15854" y="151"/>
                </a:cubicBezTo>
                <a:cubicBezTo>
                  <a:pt x="15874" y="156"/>
                  <a:pt x="15896" y="156"/>
                  <a:pt x="15918" y="153"/>
                </a:cubicBezTo>
                <a:cubicBezTo>
                  <a:pt x="15953" y="147"/>
                  <a:pt x="15990" y="133"/>
                  <a:pt x="16025" y="116"/>
                </a:cubicBezTo>
                <a:cubicBezTo>
                  <a:pt x="16094" y="84"/>
                  <a:pt x="16154" y="46"/>
                  <a:pt x="16176" y="63"/>
                </a:cubicBezTo>
                <a:cubicBezTo>
                  <a:pt x="16176" y="63"/>
                  <a:pt x="16177" y="64"/>
                  <a:pt x="16178" y="64"/>
                </a:cubicBezTo>
                <a:cubicBezTo>
                  <a:pt x="16258" y="73"/>
                  <a:pt x="16211" y="141"/>
                  <a:pt x="16229" y="188"/>
                </a:cubicBezTo>
                <a:cubicBezTo>
                  <a:pt x="16230" y="191"/>
                  <a:pt x="16232" y="191"/>
                  <a:pt x="16234" y="191"/>
                </a:cubicBezTo>
                <a:cubicBezTo>
                  <a:pt x="16356" y="172"/>
                  <a:pt x="16411" y="190"/>
                  <a:pt x="16455" y="247"/>
                </a:cubicBezTo>
                <a:cubicBezTo>
                  <a:pt x="16494" y="299"/>
                  <a:pt x="16534" y="345"/>
                  <a:pt x="16564" y="335"/>
                </a:cubicBezTo>
                <a:cubicBezTo>
                  <a:pt x="16568" y="334"/>
                  <a:pt x="16568" y="326"/>
                  <a:pt x="16565" y="323"/>
                </a:cubicBezTo>
                <a:lnTo>
                  <a:pt x="16541" y="300"/>
                </a:lnTo>
                <a:cubicBezTo>
                  <a:pt x="16537" y="297"/>
                  <a:pt x="16538" y="289"/>
                  <a:pt x="16542" y="288"/>
                </a:cubicBezTo>
                <a:cubicBezTo>
                  <a:pt x="16550" y="285"/>
                  <a:pt x="16559" y="284"/>
                  <a:pt x="16568" y="284"/>
                </a:cubicBezTo>
                <a:cubicBezTo>
                  <a:pt x="16617" y="283"/>
                  <a:pt x="16668" y="317"/>
                  <a:pt x="16713" y="344"/>
                </a:cubicBezTo>
                <a:cubicBezTo>
                  <a:pt x="16767" y="377"/>
                  <a:pt x="16811" y="400"/>
                  <a:pt x="16821" y="330"/>
                </a:cubicBezTo>
                <a:cubicBezTo>
                  <a:pt x="16821" y="329"/>
                  <a:pt x="16821" y="328"/>
                  <a:pt x="16821" y="327"/>
                </a:cubicBezTo>
                <a:lnTo>
                  <a:pt x="16814" y="273"/>
                </a:lnTo>
                <a:cubicBezTo>
                  <a:pt x="16813" y="268"/>
                  <a:pt x="16816" y="264"/>
                  <a:pt x="16820" y="265"/>
                </a:cubicBezTo>
                <a:cubicBezTo>
                  <a:pt x="17005" y="353"/>
                  <a:pt x="16899" y="239"/>
                  <a:pt x="17095" y="322"/>
                </a:cubicBezTo>
                <a:lnTo>
                  <a:pt x="17092" y="333"/>
                </a:lnTo>
                <a:cubicBezTo>
                  <a:pt x="17178" y="323"/>
                  <a:pt x="17224" y="404"/>
                  <a:pt x="17268" y="310"/>
                </a:cubicBezTo>
                <a:cubicBezTo>
                  <a:pt x="17269" y="306"/>
                  <a:pt x="17268" y="301"/>
                  <a:pt x="17265" y="300"/>
                </a:cubicBezTo>
                <a:cubicBezTo>
                  <a:pt x="17265" y="300"/>
                  <a:pt x="17359" y="291"/>
                  <a:pt x="17469" y="301"/>
                </a:cubicBezTo>
                <a:cubicBezTo>
                  <a:pt x="17482" y="292"/>
                  <a:pt x="17536" y="278"/>
                  <a:pt x="17551" y="301"/>
                </a:cubicBezTo>
                <a:cubicBezTo>
                  <a:pt x="17554" y="257"/>
                  <a:pt x="17618" y="250"/>
                  <a:pt x="17688" y="254"/>
                </a:cubicBezTo>
                <a:cubicBezTo>
                  <a:pt x="17758" y="259"/>
                  <a:pt x="17810" y="328"/>
                  <a:pt x="17833" y="366"/>
                </a:cubicBezTo>
                <a:cubicBezTo>
                  <a:pt x="17884" y="299"/>
                  <a:pt x="17994" y="338"/>
                  <a:pt x="17995" y="330"/>
                </a:cubicBezTo>
                <a:cubicBezTo>
                  <a:pt x="18015" y="227"/>
                  <a:pt x="18108" y="144"/>
                  <a:pt x="18121" y="167"/>
                </a:cubicBezTo>
                <a:cubicBezTo>
                  <a:pt x="18133" y="188"/>
                  <a:pt x="18144" y="196"/>
                  <a:pt x="18157" y="226"/>
                </a:cubicBezTo>
                <a:cubicBezTo>
                  <a:pt x="18159" y="232"/>
                  <a:pt x="18165" y="234"/>
                  <a:pt x="18169" y="230"/>
                </a:cubicBezTo>
                <a:cubicBezTo>
                  <a:pt x="18215" y="187"/>
                  <a:pt x="18254" y="187"/>
                  <a:pt x="18298" y="196"/>
                </a:cubicBezTo>
                <a:cubicBezTo>
                  <a:pt x="18339" y="205"/>
                  <a:pt x="18435" y="253"/>
                  <a:pt x="18464" y="291"/>
                </a:cubicBezTo>
                <a:cubicBezTo>
                  <a:pt x="18468" y="295"/>
                  <a:pt x="18473" y="295"/>
                  <a:pt x="18476" y="291"/>
                </a:cubicBezTo>
                <a:cubicBezTo>
                  <a:pt x="18526" y="216"/>
                  <a:pt x="18959" y="256"/>
                  <a:pt x="19220" y="328"/>
                </a:cubicBezTo>
                <a:lnTo>
                  <a:pt x="19223" y="1680"/>
                </a:lnTo>
                <a:cubicBezTo>
                  <a:pt x="19216" y="1689"/>
                  <a:pt x="14" y="1647"/>
                  <a:pt x="0" y="1647"/>
                </a:cubicBezTo>
                <a:lnTo>
                  <a:pt x="6" y="810"/>
                </a:lnTo>
                <a:lnTo>
                  <a:pt x="6" y="576"/>
                </a:lnTo>
                <a:lnTo>
                  <a:pt x="6" y="338"/>
                </a:lnTo>
                <a:cubicBezTo>
                  <a:pt x="267" y="266"/>
                  <a:pt x="689" y="216"/>
                  <a:pt x="739" y="291"/>
                </a:cubicBezTo>
                <a:cubicBezTo>
                  <a:pt x="742" y="295"/>
                  <a:pt x="747" y="295"/>
                  <a:pt x="750" y="291"/>
                </a:cubicBezTo>
                <a:cubicBezTo>
                  <a:pt x="779" y="253"/>
                  <a:pt x="875" y="205"/>
                  <a:pt x="917" y="196"/>
                </a:cubicBezTo>
                <a:cubicBezTo>
                  <a:pt x="961" y="187"/>
                  <a:pt x="1000" y="187"/>
                  <a:pt x="1046" y="230"/>
                </a:cubicBezTo>
                <a:cubicBezTo>
                  <a:pt x="1050" y="234"/>
                  <a:pt x="1055" y="232"/>
                  <a:pt x="1058" y="226"/>
                </a:cubicBezTo>
                <a:cubicBezTo>
                  <a:pt x="1071" y="196"/>
                  <a:pt x="1082" y="188"/>
                  <a:pt x="1094" y="167"/>
                </a:cubicBezTo>
                <a:cubicBezTo>
                  <a:pt x="1107" y="144"/>
                  <a:pt x="1200" y="227"/>
                  <a:pt x="1220" y="330"/>
                </a:cubicBezTo>
                <a:cubicBezTo>
                  <a:pt x="1221" y="338"/>
                  <a:pt x="1330" y="299"/>
                  <a:pt x="1381" y="366"/>
                </a:cubicBezTo>
                <a:cubicBezTo>
                  <a:pt x="1405" y="328"/>
                  <a:pt x="1457" y="259"/>
                  <a:pt x="1527" y="254"/>
                </a:cubicBezTo>
                <a:cubicBezTo>
                  <a:pt x="1596" y="250"/>
                  <a:pt x="1660" y="257"/>
                  <a:pt x="1664" y="301"/>
                </a:cubicBezTo>
                <a:cubicBezTo>
                  <a:pt x="1679" y="278"/>
                  <a:pt x="1733" y="292"/>
                  <a:pt x="1745" y="301"/>
                </a:cubicBezTo>
                <a:cubicBezTo>
                  <a:pt x="1856" y="291"/>
                  <a:pt x="1950" y="300"/>
                  <a:pt x="1950" y="300"/>
                </a:cubicBezTo>
                <a:cubicBezTo>
                  <a:pt x="1947" y="301"/>
                  <a:pt x="1946" y="306"/>
                  <a:pt x="1947" y="310"/>
                </a:cubicBezTo>
                <a:cubicBezTo>
                  <a:pt x="1991" y="404"/>
                  <a:pt x="2036" y="323"/>
                  <a:pt x="2122" y="333"/>
                </a:cubicBezTo>
                <a:lnTo>
                  <a:pt x="2119" y="322"/>
                </a:lnTo>
                <a:cubicBezTo>
                  <a:pt x="2316" y="239"/>
                  <a:pt x="2210" y="353"/>
                  <a:pt x="2395" y="265"/>
                </a:cubicBezTo>
                <a:cubicBezTo>
                  <a:pt x="2398" y="264"/>
                  <a:pt x="2401" y="268"/>
                  <a:pt x="2401" y="273"/>
                </a:cubicBezTo>
                <a:lnTo>
                  <a:pt x="2393" y="327"/>
                </a:lnTo>
                <a:cubicBezTo>
                  <a:pt x="2393" y="328"/>
                  <a:pt x="2393" y="329"/>
                  <a:pt x="2393" y="330"/>
                </a:cubicBezTo>
                <a:cubicBezTo>
                  <a:pt x="2404" y="400"/>
                  <a:pt x="2447" y="377"/>
                  <a:pt x="2502" y="344"/>
                </a:cubicBezTo>
                <a:cubicBezTo>
                  <a:pt x="2546" y="317"/>
                  <a:pt x="2598" y="283"/>
                  <a:pt x="2647" y="284"/>
                </a:cubicBezTo>
                <a:cubicBezTo>
                  <a:pt x="2656" y="284"/>
                  <a:pt x="2664" y="285"/>
                  <a:pt x="2672" y="288"/>
                </a:cubicBezTo>
                <a:cubicBezTo>
                  <a:pt x="2676" y="289"/>
                  <a:pt x="2678" y="297"/>
                  <a:pt x="2674" y="300"/>
                </a:cubicBezTo>
                <a:lnTo>
                  <a:pt x="2649" y="323"/>
                </a:lnTo>
                <a:cubicBezTo>
                  <a:pt x="2646" y="326"/>
                  <a:pt x="2647" y="334"/>
                  <a:pt x="2651" y="335"/>
                </a:cubicBezTo>
                <a:cubicBezTo>
                  <a:pt x="2681" y="345"/>
                  <a:pt x="2720" y="299"/>
                  <a:pt x="2760" y="247"/>
                </a:cubicBezTo>
                <a:cubicBezTo>
                  <a:pt x="2803" y="190"/>
                  <a:pt x="2859" y="172"/>
                  <a:pt x="2980" y="191"/>
                </a:cubicBezTo>
                <a:cubicBezTo>
                  <a:pt x="2982" y="191"/>
                  <a:pt x="2984" y="191"/>
                  <a:pt x="2985" y="188"/>
                </a:cubicBezTo>
                <a:cubicBezTo>
                  <a:pt x="3003" y="141"/>
                  <a:pt x="2956" y="73"/>
                  <a:pt x="3037" y="64"/>
                </a:cubicBezTo>
                <a:cubicBezTo>
                  <a:pt x="3038" y="64"/>
                  <a:pt x="3038" y="63"/>
                  <a:pt x="3039" y="63"/>
                </a:cubicBezTo>
                <a:cubicBezTo>
                  <a:pt x="3061" y="46"/>
                  <a:pt x="3121" y="84"/>
                  <a:pt x="3189" y="116"/>
                </a:cubicBezTo>
                <a:cubicBezTo>
                  <a:pt x="3224" y="133"/>
                  <a:pt x="3262" y="147"/>
                  <a:pt x="3297" y="153"/>
                </a:cubicBezTo>
                <a:cubicBezTo>
                  <a:pt x="3319" y="156"/>
                  <a:pt x="3341" y="156"/>
                  <a:pt x="3361" y="151"/>
                </a:cubicBezTo>
                <a:cubicBezTo>
                  <a:pt x="3370" y="148"/>
                  <a:pt x="3375" y="162"/>
                  <a:pt x="3371" y="172"/>
                </a:cubicBezTo>
                <a:cubicBezTo>
                  <a:pt x="3363" y="194"/>
                  <a:pt x="3366" y="214"/>
                  <a:pt x="3400" y="232"/>
                </a:cubicBezTo>
                <a:cubicBezTo>
                  <a:pt x="3401" y="232"/>
                  <a:pt x="3402" y="232"/>
                  <a:pt x="3403" y="233"/>
                </a:cubicBezTo>
                <a:cubicBezTo>
                  <a:pt x="3447" y="240"/>
                  <a:pt x="3507" y="210"/>
                  <a:pt x="3566" y="192"/>
                </a:cubicBezTo>
                <a:cubicBezTo>
                  <a:pt x="3624" y="175"/>
                  <a:pt x="3681" y="170"/>
                  <a:pt x="3719" y="225"/>
                </a:cubicBezTo>
                <a:cubicBezTo>
                  <a:pt x="3721" y="229"/>
                  <a:pt x="3724" y="229"/>
                  <a:pt x="3726" y="227"/>
                </a:cubicBezTo>
                <a:cubicBezTo>
                  <a:pt x="3732" y="221"/>
                  <a:pt x="3736" y="216"/>
                  <a:pt x="3738" y="210"/>
                </a:cubicBezTo>
                <a:cubicBezTo>
                  <a:pt x="3739" y="206"/>
                  <a:pt x="3742" y="205"/>
                  <a:pt x="3744" y="206"/>
                </a:cubicBezTo>
                <a:cubicBezTo>
                  <a:pt x="3782" y="225"/>
                  <a:pt x="3844" y="244"/>
                  <a:pt x="3896" y="269"/>
                </a:cubicBezTo>
                <a:cubicBezTo>
                  <a:pt x="3897" y="270"/>
                  <a:pt x="3898" y="270"/>
                  <a:pt x="3900" y="269"/>
                </a:cubicBezTo>
                <a:lnTo>
                  <a:pt x="3956" y="251"/>
                </a:lnTo>
                <a:cubicBezTo>
                  <a:pt x="3956" y="251"/>
                  <a:pt x="3957" y="250"/>
                  <a:pt x="3957" y="250"/>
                </a:cubicBezTo>
                <a:cubicBezTo>
                  <a:pt x="4013" y="199"/>
                  <a:pt x="4095" y="163"/>
                  <a:pt x="4151" y="175"/>
                </a:cubicBezTo>
                <a:cubicBezTo>
                  <a:pt x="4151" y="175"/>
                  <a:pt x="4152" y="175"/>
                  <a:pt x="4153" y="175"/>
                </a:cubicBezTo>
                <a:cubicBezTo>
                  <a:pt x="4192" y="156"/>
                  <a:pt x="4254" y="192"/>
                  <a:pt x="4252" y="189"/>
                </a:cubicBezTo>
                <a:cubicBezTo>
                  <a:pt x="4250" y="183"/>
                  <a:pt x="4252" y="176"/>
                  <a:pt x="4256" y="176"/>
                </a:cubicBezTo>
                <a:cubicBezTo>
                  <a:pt x="4306" y="177"/>
                  <a:pt x="4357" y="178"/>
                  <a:pt x="4409" y="182"/>
                </a:cubicBezTo>
                <a:cubicBezTo>
                  <a:pt x="4413" y="182"/>
                  <a:pt x="4415" y="179"/>
                  <a:pt x="4415" y="174"/>
                </a:cubicBezTo>
                <a:lnTo>
                  <a:pt x="4415" y="174"/>
                </a:lnTo>
                <a:cubicBezTo>
                  <a:pt x="4415" y="170"/>
                  <a:pt x="4418" y="167"/>
                  <a:pt x="4420" y="166"/>
                </a:cubicBezTo>
                <a:cubicBezTo>
                  <a:pt x="4464" y="159"/>
                  <a:pt x="4510" y="160"/>
                  <a:pt x="4565" y="169"/>
                </a:cubicBezTo>
                <a:cubicBezTo>
                  <a:pt x="4594" y="174"/>
                  <a:pt x="4625" y="181"/>
                  <a:pt x="4666" y="198"/>
                </a:cubicBezTo>
                <a:cubicBezTo>
                  <a:pt x="4666" y="198"/>
                  <a:pt x="4666" y="198"/>
                  <a:pt x="4667" y="198"/>
                </a:cubicBezTo>
                <a:cubicBezTo>
                  <a:pt x="4685" y="207"/>
                  <a:pt x="4702" y="216"/>
                  <a:pt x="4721" y="225"/>
                </a:cubicBezTo>
                <a:cubicBezTo>
                  <a:pt x="4794" y="257"/>
                  <a:pt x="4874" y="273"/>
                  <a:pt x="4960" y="227"/>
                </a:cubicBezTo>
                <a:cubicBezTo>
                  <a:pt x="4961" y="227"/>
                  <a:pt x="4962" y="227"/>
                  <a:pt x="4963" y="227"/>
                </a:cubicBezTo>
                <a:cubicBezTo>
                  <a:pt x="4986" y="238"/>
                  <a:pt x="5011" y="248"/>
                  <a:pt x="5039" y="255"/>
                </a:cubicBezTo>
                <a:cubicBezTo>
                  <a:pt x="5054" y="258"/>
                  <a:pt x="5069" y="260"/>
                  <a:pt x="5087" y="261"/>
                </a:cubicBezTo>
                <a:cubicBezTo>
                  <a:pt x="5103" y="261"/>
                  <a:pt x="5121" y="261"/>
                  <a:pt x="5141" y="257"/>
                </a:cubicBezTo>
                <a:cubicBezTo>
                  <a:pt x="5143" y="256"/>
                  <a:pt x="5145" y="255"/>
                  <a:pt x="5145" y="252"/>
                </a:cubicBezTo>
                <a:lnTo>
                  <a:pt x="5159" y="209"/>
                </a:lnTo>
                <a:cubicBezTo>
                  <a:pt x="5160" y="205"/>
                  <a:pt x="5163" y="203"/>
                  <a:pt x="5165" y="204"/>
                </a:cubicBezTo>
                <a:cubicBezTo>
                  <a:pt x="5197" y="212"/>
                  <a:pt x="5243" y="199"/>
                  <a:pt x="5284" y="190"/>
                </a:cubicBezTo>
                <a:cubicBezTo>
                  <a:pt x="5324" y="180"/>
                  <a:pt x="5360" y="175"/>
                  <a:pt x="5378" y="195"/>
                </a:cubicBezTo>
                <a:cubicBezTo>
                  <a:pt x="5380" y="198"/>
                  <a:pt x="5384" y="197"/>
                  <a:pt x="5386" y="194"/>
                </a:cubicBezTo>
                <a:cubicBezTo>
                  <a:pt x="5415" y="138"/>
                  <a:pt x="5472" y="120"/>
                  <a:pt x="5539" y="115"/>
                </a:cubicBezTo>
                <a:cubicBezTo>
                  <a:pt x="5552" y="113"/>
                  <a:pt x="5566" y="113"/>
                  <a:pt x="5580" y="113"/>
                </a:cubicBezTo>
                <a:cubicBezTo>
                  <a:pt x="5629" y="112"/>
                  <a:pt x="5681" y="115"/>
                  <a:pt x="5727" y="114"/>
                </a:cubicBezTo>
                <a:cubicBezTo>
                  <a:pt x="5759" y="113"/>
                  <a:pt x="5789" y="111"/>
                  <a:pt x="5813" y="104"/>
                </a:cubicBezTo>
                <a:cubicBezTo>
                  <a:pt x="5816" y="103"/>
                  <a:pt x="5819" y="106"/>
                  <a:pt x="5820" y="110"/>
                </a:cubicBezTo>
                <a:lnTo>
                  <a:pt x="5826" y="163"/>
                </a:lnTo>
                <a:cubicBezTo>
                  <a:pt x="5827" y="168"/>
                  <a:pt x="5830" y="171"/>
                  <a:pt x="5833" y="170"/>
                </a:cubicBezTo>
                <a:cubicBezTo>
                  <a:pt x="5911" y="157"/>
                  <a:pt x="5990" y="167"/>
                  <a:pt x="6090" y="182"/>
                </a:cubicBezTo>
                <a:cubicBezTo>
                  <a:pt x="6093" y="182"/>
                  <a:pt x="6095" y="186"/>
                  <a:pt x="6095" y="190"/>
                </a:cubicBezTo>
                <a:lnTo>
                  <a:pt x="6093" y="238"/>
                </a:lnTo>
                <a:cubicBezTo>
                  <a:pt x="6093" y="242"/>
                  <a:pt x="6094" y="246"/>
                  <a:pt x="6097" y="247"/>
                </a:cubicBezTo>
                <a:cubicBezTo>
                  <a:pt x="6142" y="264"/>
                  <a:pt x="6196" y="246"/>
                  <a:pt x="6257" y="223"/>
                </a:cubicBezTo>
                <a:cubicBezTo>
                  <a:pt x="6319" y="199"/>
                  <a:pt x="6388" y="169"/>
                  <a:pt x="6459" y="163"/>
                </a:cubicBezTo>
                <a:cubicBezTo>
                  <a:pt x="6448" y="141"/>
                  <a:pt x="6507" y="103"/>
                  <a:pt x="6570" y="110"/>
                </a:cubicBezTo>
                <a:cubicBezTo>
                  <a:pt x="6586" y="112"/>
                  <a:pt x="6601" y="115"/>
                  <a:pt x="6618" y="118"/>
                </a:cubicBezTo>
                <a:cubicBezTo>
                  <a:pt x="6712" y="138"/>
                  <a:pt x="6807" y="174"/>
                  <a:pt x="6887" y="118"/>
                </a:cubicBezTo>
                <a:cubicBezTo>
                  <a:pt x="6890" y="116"/>
                  <a:pt x="6892" y="114"/>
                  <a:pt x="6896" y="112"/>
                </a:cubicBezTo>
                <a:cubicBezTo>
                  <a:pt x="6935" y="131"/>
                  <a:pt x="6962" y="120"/>
                  <a:pt x="6988" y="102"/>
                </a:cubicBezTo>
                <a:cubicBezTo>
                  <a:pt x="6984" y="102"/>
                  <a:pt x="6981" y="101"/>
                  <a:pt x="6978" y="99"/>
                </a:cubicBezTo>
                <a:cubicBezTo>
                  <a:pt x="6982" y="98"/>
                  <a:pt x="6988" y="97"/>
                  <a:pt x="6993" y="97"/>
                </a:cubicBezTo>
                <a:cubicBezTo>
                  <a:pt x="7010" y="84"/>
                  <a:pt x="7015" y="89"/>
                  <a:pt x="7002" y="96"/>
                </a:cubicBezTo>
                <a:cubicBezTo>
                  <a:pt x="7031" y="94"/>
                  <a:pt x="7076" y="97"/>
                  <a:pt x="7120" y="108"/>
                </a:cubicBezTo>
                <a:cubicBezTo>
                  <a:pt x="7120" y="108"/>
                  <a:pt x="7181" y="68"/>
                  <a:pt x="7161" y="121"/>
                </a:cubicBezTo>
                <a:cubicBezTo>
                  <a:pt x="7184" y="129"/>
                  <a:pt x="7205" y="141"/>
                  <a:pt x="7221" y="155"/>
                </a:cubicBezTo>
                <a:cubicBezTo>
                  <a:pt x="7235" y="102"/>
                  <a:pt x="7263" y="106"/>
                  <a:pt x="7292" y="111"/>
                </a:cubicBezTo>
                <a:cubicBezTo>
                  <a:pt x="7308" y="113"/>
                  <a:pt x="7326" y="116"/>
                  <a:pt x="7341" y="110"/>
                </a:cubicBezTo>
                <a:cubicBezTo>
                  <a:pt x="7355" y="104"/>
                  <a:pt x="7449" y="93"/>
                  <a:pt x="7504" y="106"/>
                </a:cubicBezTo>
                <a:cubicBezTo>
                  <a:pt x="7550" y="116"/>
                  <a:pt x="7597" y="134"/>
                  <a:pt x="7619" y="174"/>
                </a:cubicBezTo>
                <a:cubicBezTo>
                  <a:pt x="7651" y="162"/>
                  <a:pt x="7684" y="150"/>
                  <a:pt x="7716" y="154"/>
                </a:cubicBezTo>
                <a:cubicBezTo>
                  <a:pt x="7730" y="155"/>
                  <a:pt x="7744" y="160"/>
                  <a:pt x="7758" y="169"/>
                </a:cubicBezTo>
                <a:lnTo>
                  <a:pt x="7885" y="187"/>
                </a:lnTo>
                <a:cubicBezTo>
                  <a:pt x="7930" y="146"/>
                  <a:pt x="8049" y="75"/>
                  <a:pt x="8168" y="153"/>
                </a:cubicBezTo>
                <a:lnTo>
                  <a:pt x="8163" y="118"/>
                </a:lnTo>
                <a:cubicBezTo>
                  <a:pt x="8161" y="108"/>
                  <a:pt x="8167" y="98"/>
                  <a:pt x="8174" y="100"/>
                </a:cubicBezTo>
                <a:cubicBezTo>
                  <a:pt x="8221" y="109"/>
                  <a:pt x="8286" y="160"/>
                  <a:pt x="8311" y="118"/>
                </a:cubicBezTo>
                <a:cubicBezTo>
                  <a:pt x="8311" y="118"/>
                  <a:pt x="8311" y="117"/>
                  <a:pt x="8312" y="116"/>
                </a:cubicBezTo>
                <a:cubicBezTo>
                  <a:pt x="8337" y="89"/>
                  <a:pt x="8381" y="72"/>
                  <a:pt x="8436" y="60"/>
                </a:cubicBezTo>
                <a:lnTo>
                  <a:pt x="8486" y="53"/>
                </a:lnTo>
                <a:lnTo>
                  <a:pt x="8649" y="179"/>
                </a:lnTo>
                <a:lnTo>
                  <a:pt x="8780" y="19"/>
                </a:lnTo>
                <a:lnTo>
                  <a:pt x="8903" y="94"/>
                </a:lnTo>
                <a:lnTo>
                  <a:pt x="8959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406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ea typeface="汉仪书宋二简"/>
              <a:cs typeface="汉仪书宋二简" panose="02010600000101010101" charset="-122"/>
            </a:endParaRPr>
          </a:p>
        </p:txBody>
      </p:sp>
      <p:pic>
        <p:nvPicPr>
          <p:cNvPr id="2097199" name="图片 6" descr="黑白色的花  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>
            <a:off x="5983605" y="554990"/>
            <a:ext cx="6208395" cy="6303010"/>
          </a:xfrm>
          <a:custGeom>
            <a:gdLst>
              <a:gd name="connsiteX0" fmla="*/ 0 w 5678780"/>
              <a:gd name="connsiteY0" fmla="*/ 0 h 6858000"/>
              <a:gd name="connsiteX1" fmla="*/ 5678780 w 5678780"/>
              <a:gd name="connsiteY1" fmla="*/ 0 h 6858000"/>
              <a:gd name="connsiteX2" fmla="*/ 5678780 w 5678780"/>
              <a:gd name="connsiteY2" fmla="*/ 6858000 h 6858000"/>
              <a:gd name="connsiteX3" fmla="*/ 0 w 567878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78780" h="6858000">
                <a:moveTo>
                  <a:pt x="0" y="0"/>
                </a:moveTo>
                <a:lnTo>
                  <a:pt x="5678780" y="0"/>
                </a:lnTo>
                <a:lnTo>
                  <a:pt x="567878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image" Target="../media/image3.png" /><Relationship Id="rId16" Type="http://schemas.openxmlformats.org/officeDocument/2006/relationships/tags" Target="../tags/tag91.xml" /><Relationship Id="rId17" Type="http://schemas.openxmlformats.org/officeDocument/2006/relationships/tags" Target="../tags/tag92.xml" /><Relationship Id="rId18" Type="http://schemas.openxmlformats.org/officeDocument/2006/relationships/tags" Target="../tags/tag93.xml" /><Relationship Id="rId19" Type="http://schemas.openxmlformats.org/officeDocument/2006/relationships/tags" Target="../tags/tag9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5.xml" /><Relationship Id="rId21" Type="http://schemas.openxmlformats.org/officeDocument/2006/relationships/tags" Target="../tags/tag96.xml" /><Relationship Id="rId22" Type="http://schemas.openxmlformats.org/officeDocument/2006/relationships/tags" Target="../tags/tag97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地上站着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56000"/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54" name="任意多边形: 形状 22"/>
          <p:cNvSpPr/>
          <p:nvPr>
            <p:custDataLst>
              <p:tags r:id="rId14"/>
            </p:custDataLst>
          </p:nvPr>
        </p:nvSpPr>
        <p:spPr>
          <a:xfrm>
            <a:off x="-22860" y="4965700"/>
            <a:ext cx="12214860" cy="1892300"/>
          </a:xfrm>
          <a:custGeom>
            <a:gdLst>
              <a:gd name="connsiteX0" fmla="*/ 8973 w 19236"/>
              <a:gd name="connsiteY0" fmla="*/ 1343 h 2980"/>
              <a:gd name="connsiteX1" fmla="*/ 9114 w 19236"/>
              <a:gd name="connsiteY1" fmla="*/ 1437 h 2980"/>
              <a:gd name="connsiteX2" fmla="*/ 9218 w 19236"/>
              <a:gd name="connsiteY2" fmla="*/ 1352 h 2980"/>
              <a:gd name="connsiteX3" fmla="*/ 9397 w 19236"/>
              <a:gd name="connsiteY3" fmla="*/ 1409 h 2980"/>
              <a:gd name="connsiteX4" fmla="*/ 9566 w 19236"/>
              <a:gd name="connsiteY4" fmla="*/ 1352 h 2980"/>
              <a:gd name="connsiteX5" fmla="*/ 9848 w 19236"/>
              <a:gd name="connsiteY5" fmla="*/ 1465 h 2980"/>
              <a:gd name="connsiteX6" fmla="*/ 10008 w 19236"/>
              <a:gd name="connsiteY6" fmla="*/ 1418 h 2980"/>
              <a:gd name="connsiteX7" fmla="*/ 10121 w 19236"/>
              <a:gd name="connsiteY7" fmla="*/ 1447 h 2980"/>
              <a:gd name="connsiteX8" fmla="*/ 10376 w 19236"/>
              <a:gd name="connsiteY8" fmla="*/ 1475 h 2980"/>
              <a:gd name="connsiteX9" fmla="*/ 10583 w 19236"/>
              <a:gd name="connsiteY9" fmla="*/ 1409 h 2980"/>
              <a:gd name="connsiteX10" fmla="*/ 10780 w 19236"/>
              <a:gd name="connsiteY10" fmla="*/ 1512 h 2980"/>
              <a:gd name="connsiteX11" fmla="*/ 10864 w 19236"/>
              <a:gd name="connsiteY11" fmla="*/ 1425 h 2980"/>
              <a:gd name="connsiteX12" fmla="*/ 10866 w 19236"/>
              <a:gd name="connsiteY12" fmla="*/ 1425 h 2980"/>
              <a:gd name="connsiteX13" fmla="*/ 10917 w 19236"/>
              <a:gd name="connsiteY13" fmla="*/ 1459 h 2980"/>
              <a:gd name="connsiteX14" fmla="*/ 10918 w 19236"/>
              <a:gd name="connsiteY14" fmla="*/ 1461 h 2980"/>
              <a:gd name="connsiteX15" fmla="*/ 11054 w 19236"/>
              <a:gd name="connsiteY15" fmla="*/ 1443 h 2980"/>
              <a:gd name="connsiteX16" fmla="*/ 11066 w 19236"/>
              <a:gd name="connsiteY16" fmla="*/ 1461 h 2980"/>
              <a:gd name="connsiteX17" fmla="*/ 11060 w 19236"/>
              <a:gd name="connsiteY17" fmla="*/ 1496 h 2980"/>
              <a:gd name="connsiteX18" fmla="*/ 11343 w 19236"/>
              <a:gd name="connsiteY18" fmla="*/ 1530 h 2980"/>
              <a:gd name="connsiteX19" fmla="*/ 11471 w 19236"/>
              <a:gd name="connsiteY19" fmla="*/ 1512 h 2980"/>
              <a:gd name="connsiteX20" fmla="*/ 11513 w 19236"/>
              <a:gd name="connsiteY20" fmla="*/ 1497 h 2980"/>
              <a:gd name="connsiteX21" fmla="*/ 11610 w 19236"/>
              <a:gd name="connsiteY21" fmla="*/ 1517 h 2980"/>
              <a:gd name="connsiteX22" fmla="*/ 11725 w 19236"/>
              <a:gd name="connsiteY22" fmla="*/ 1449 h 2980"/>
              <a:gd name="connsiteX23" fmla="*/ 11887 w 19236"/>
              <a:gd name="connsiteY23" fmla="*/ 1453 h 2980"/>
              <a:gd name="connsiteX24" fmla="*/ 11937 w 19236"/>
              <a:gd name="connsiteY24" fmla="*/ 1454 h 2980"/>
              <a:gd name="connsiteX25" fmla="*/ 12008 w 19236"/>
              <a:gd name="connsiteY25" fmla="*/ 1498 h 2980"/>
              <a:gd name="connsiteX26" fmla="*/ 12067 w 19236"/>
              <a:gd name="connsiteY26" fmla="*/ 1464 h 2980"/>
              <a:gd name="connsiteX27" fmla="*/ 12108 w 19236"/>
              <a:gd name="connsiteY27" fmla="*/ 1451 h 2980"/>
              <a:gd name="connsiteX28" fmla="*/ 12227 w 19236"/>
              <a:gd name="connsiteY28" fmla="*/ 1439 h 2980"/>
              <a:gd name="connsiteX29" fmla="*/ 12235 w 19236"/>
              <a:gd name="connsiteY29" fmla="*/ 1440 h 2980"/>
              <a:gd name="connsiteX30" fmla="*/ 12251 w 19236"/>
              <a:gd name="connsiteY30" fmla="*/ 1442 h 2980"/>
              <a:gd name="connsiteX31" fmla="*/ 12241 w 19236"/>
              <a:gd name="connsiteY31" fmla="*/ 1445 h 2980"/>
              <a:gd name="connsiteX32" fmla="*/ 12333 w 19236"/>
              <a:gd name="connsiteY32" fmla="*/ 1455 h 2980"/>
              <a:gd name="connsiteX33" fmla="*/ 12342 w 19236"/>
              <a:gd name="connsiteY33" fmla="*/ 1461 h 2980"/>
              <a:gd name="connsiteX34" fmla="*/ 12611 w 19236"/>
              <a:gd name="connsiteY34" fmla="*/ 1461 h 2980"/>
              <a:gd name="connsiteX35" fmla="*/ 12659 w 19236"/>
              <a:gd name="connsiteY35" fmla="*/ 1453 h 2980"/>
              <a:gd name="connsiteX36" fmla="*/ 12769 w 19236"/>
              <a:gd name="connsiteY36" fmla="*/ 1506 h 2980"/>
              <a:gd name="connsiteX37" fmla="*/ 12972 w 19236"/>
              <a:gd name="connsiteY37" fmla="*/ 1566 h 2980"/>
              <a:gd name="connsiteX38" fmla="*/ 13132 w 19236"/>
              <a:gd name="connsiteY38" fmla="*/ 1590 h 2980"/>
              <a:gd name="connsiteX39" fmla="*/ 13136 w 19236"/>
              <a:gd name="connsiteY39" fmla="*/ 1581 h 2980"/>
              <a:gd name="connsiteX40" fmla="*/ 13134 w 19236"/>
              <a:gd name="connsiteY40" fmla="*/ 1533 h 2980"/>
              <a:gd name="connsiteX41" fmla="*/ 13139 w 19236"/>
              <a:gd name="connsiteY41" fmla="*/ 1525 h 2980"/>
              <a:gd name="connsiteX42" fmla="*/ 13396 w 19236"/>
              <a:gd name="connsiteY42" fmla="*/ 1513 h 2980"/>
              <a:gd name="connsiteX43" fmla="*/ 13402 w 19236"/>
              <a:gd name="connsiteY43" fmla="*/ 1506 h 2980"/>
              <a:gd name="connsiteX44" fmla="*/ 13409 w 19236"/>
              <a:gd name="connsiteY44" fmla="*/ 1453 h 2980"/>
              <a:gd name="connsiteX45" fmla="*/ 13416 w 19236"/>
              <a:gd name="connsiteY45" fmla="*/ 1447 h 2980"/>
              <a:gd name="connsiteX46" fmla="*/ 13501 w 19236"/>
              <a:gd name="connsiteY46" fmla="*/ 1457 h 2980"/>
              <a:gd name="connsiteX47" fmla="*/ 13649 w 19236"/>
              <a:gd name="connsiteY47" fmla="*/ 1456 h 2980"/>
              <a:gd name="connsiteX48" fmla="*/ 13690 w 19236"/>
              <a:gd name="connsiteY48" fmla="*/ 1458 h 2980"/>
              <a:gd name="connsiteX49" fmla="*/ 13843 w 19236"/>
              <a:gd name="connsiteY49" fmla="*/ 1537 h 2980"/>
              <a:gd name="connsiteX50" fmla="*/ 13851 w 19236"/>
              <a:gd name="connsiteY50" fmla="*/ 1538 h 2980"/>
              <a:gd name="connsiteX51" fmla="*/ 13944 w 19236"/>
              <a:gd name="connsiteY51" fmla="*/ 1533 h 2980"/>
              <a:gd name="connsiteX52" fmla="*/ 14063 w 19236"/>
              <a:gd name="connsiteY52" fmla="*/ 1547 h 2980"/>
              <a:gd name="connsiteX53" fmla="*/ 14070 w 19236"/>
              <a:gd name="connsiteY53" fmla="*/ 1552 h 2980"/>
              <a:gd name="connsiteX54" fmla="*/ 14083 w 19236"/>
              <a:gd name="connsiteY54" fmla="*/ 1595 h 2980"/>
              <a:gd name="connsiteX55" fmla="*/ 14088 w 19236"/>
              <a:gd name="connsiteY55" fmla="*/ 1600 h 2980"/>
              <a:gd name="connsiteX56" fmla="*/ 14142 w 19236"/>
              <a:gd name="connsiteY56" fmla="*/ 1604 h 2980"/>
              <a:gd name="connsiteX57" fmla="*/ 14190 w 19236"/>
              <a:gd name="connsiteY57" fmla="*/ 1598 h 2980"/>
              <a:gd name="connsiteX58" fmla="*/ 14266 w 19236"/>
              <a:gd name="connsiteY58" fmla="*/ 1570 h 2980"/>
              <a:gd name="connsiteX59" fmla="*/ 14269 w 19236"/>
              <a:gd name="connsiteY59" fmla="*/ 1570 h 2980"/>
              <a:gd name="connsiteX60" fmla="*/ 14508 w 19236"/>
              <a:gd name="connsiteY60" fmla="*/ 1568 h 2980"/>
              <a:gd name="connsiteX61" fmla="*/ 14562 w 19236"/>
              <a:gd name="connsiteY61" fmla="*/ 1541 h 2980"/>
              <a:gd name="connsiteX62" fmla="*/ 14663 w 19236"/>
              <a:gd name="connsiteY62" fmla="*/ 1512 h 2980"/>
              <a:gd name="connsiteX63" fmla="*/ 14808 w 19236"/>
              <a:gd name="connsiteY63" fmla="*/ 1509 h 2980"/>
              <a:gd name="connsiteX64" fmla="*/ 14813 w 19236"/>
              <a:gd name="connsiteY64" fmla="*/ 1517 h 2980"/>
              <a:gd name="connsiteX65" fmla="*/ 14813 w 19236"/>
              <a:gd name="connsiteY65" fmla="*/ 1517 h 2980"/>
              <a:gd name="connsiteX66" fmla="*/ 14819 w 19236"/>
              <a:gd name="connsiteY66" fmla="*/ 1525 h 2980"/>
              <a:gd name="connsiteX67" fmla="*/ 14973 w 19236"/>
              <a:gd name="connsiteY67" fmla="*/ 1519 h 2980"/>
              <a:gd name="connsiteX68" fmla="*/ 14976 w 19236"/>
              <a:gd name="connsiteY68" fmla="*/ 1532 h 2980"/>
              <a:gd name="connsiteX69" fmla="*/ 15075 w 19236"/>
              <a:gd name="connsiteY69" fmla="*/ 1518 h 2980"/>
              <a:gd name="connsiteX70" fmla="*/ 15078 w 19236"/>
              <a:gd name="connsiteY70" fmla="*/ 1518 h 2980"/>
              <a:gd name="connsiteX71" fmla="*/ 15271 w 19236"/>
              <a:gd name="connsiteY71" fmla="*/ 1593 h 2980"/>
              <a:gd name="connsiteX72" fmla="*/ 15273 w 19236"/>
              <a:gd name="connsiteY72" fmla="*/ 1594 h 2980"/>
              <a:gd name="connsiteX73" fmla="*/ 15329 w 19236"/>
              <a:gd name="connsiteY73" fmla="*/ 1612 h 2980"/>
              <a:gd name="connsiteX74" fmla="*/ 15332 w 19236"/>
              <a:gd name="connsiteY74" fmla="*/ 1612 h 2980"/>
              <a:gd name="connsiteX75" fmla="*/ 15484 w 19236"/>
              <a:gd name="connsiteY75" fmla="*/ 1549 h 2980"/>
              <a:gd name="connsiteX76" fmla="*/ 15491 w 19236"/>
              <a:gd name="connsiteY76" fmla="*/ 1553 h 2980"/>
              <a:gd name="connsiteX77" fmla="*/ 15502 w 19236"/>
              <a:gd name="connsiteY77" fmla="*/ 1570 h 2980"/>
              <a:gd name="connsiteX78" fmla="*/ 15510 w 19236"/>
              <a:gd name="connsiteY78" fmla="*/ 1568 h 2980"/>
              <a:gd name="connsiteX79" fmla="*/ 15663 w 19236"/>
              <a:gd name="connsiteY79" fmla="*/ 1535 h 2980"/>
              <a:gd name="connsiteX80" fmla="*/ 15825 w 19236"/>
              <a:gd name="connsiteY80" fmla="*/ 1576 h 2980"/>
              <a:gd name="connsiteX81" fmla="*/ 15829 w 19236"/>
              <a:gd name="connsiteY81" fmla="*/ 1575 h 2980"/>
              <a:gd name="connsiteX82" fmla="*/ 15858 w 19236"/>
              <a:gd name="connsiteY82" fmla="*/ 1515 h 2980"/>
              <a:gd name="connsiteX83" fmla="*/ 15868 w 19236"/>
              <a:gd name="connsiteY83" fmla="*/ 1494 h 2980"/>
              <a:gd name="connsiteX84" fmla="*/ 15932 w 19236"/>
              <a:gd name="connsiteY84" fmla="*/ 1496 h 2980"/>
              <a:gd name="connsiteX85" fmla="*/ 16039 w 19236"/>
              <a:gd name="connsiteY85" fmla="*/ 1459 h 2980"/>
              <a:gd name="connsiteX86" fmla="*/ 16190 w 19236"/>
              <a:gd name="connsiteY86" fmla="*/ 1406 h 2980"/>
              <a:gd name="connsiteX87" fmla="*/ 16192 w 19236"/>
              <a:gd name="connsiteY87" fmla="*/ 1407 h 2980"/>
              <a:gd name="connsiteX88" fmla="*/ 16243 w 19236"/>
              <a:gd name="connsiteY88" fmla="*/ 1531 h 2980"/>
              <a:gd name="connsiteX89" fmla="*/ 16248 w 19236"/>
              <a:gd name="connsiteY89" fmla="*/ 1534 h 2980"/>
              <a:gd name="connsiteX90" fmla="*/ 16469 w 19236"/>
              <a:gd name="connsiteY90" fmla="*/ 1590 h 2980"/>
              <a:gd name="connsiteX91" fmla="*/ 16578 w 19236"/>
              <a:gd name="connsiteY91" fmla="*/ 1678 h 2980"/>
              <a:gd name="connsiteX92" fmla="*/ 16579 w 19236"/>
              <a:gd name="connsiteY92" fmla="*/ 1666 h 2980"/>
              <a:gd name="connsiteX93" fmla="*/ 16555 w 19236"/>
              <a:gd name="connsiteY93" fmla="*/ 1643 h 2980"/>
              <a:gd name="connsiteX94" fmla="*/ 16556 w 19236"/>
              <a:gd name="connsiteY94" fmla="*/ 1631 h 2980"/>
              <a:gd name="connsiteX95" fmla="*/ 16582 w 19236"/>
              <a:gd name="connsiteY95" fmla="*/ 1627 h 2980"/>
              <a:gd name="connsiteX96" fmla="*/ 16727 w 19236"/>
              <a:gd name="connsiteY96" fmla="*/ 1687 h 2980"/>
              <a:gd name="connsiteX97" fmla="*/ 16835 w 19236"/>
              <a:gd name="connsiteY97" fmla="*/ 1673 h 2980"/>
              <a:gd name="connsiteX98" fmla="*/ 16835 w 19236"/>
              <a:gd name="connsiteY98" fmla="*/ 1670 h 2980"/>
              <a:gd name="connsiteX99" fmla="*/ 16828 w 19236"/>
              <a:gd name="connsiteY99" fmla="*/ 1616 h 2980"/>
              <a:gd name="connsiteX100" fmla="*/ 16834 w 19236"/>
              <a:gd name="connsiteY100" fmla="*/ 1608 h 2980"/>
              <a:gd name="connsiteX101" fmla="*/ 17109 w 19236"/>
              <a:gd name="connsiteY101" fmla="*/ 1665 h 2980"/>
              <a:gd name="connsiteX102" fmla="*/ 17106 w 19236"/>
              <a:gd name="connsiteY102" fmla="*/ 1676 h 2980"/>
              <a:gd name="connsiteX103" fmla="*/ 17282 w 19236"/>
              <a:gd name="connsiteY103" fmla="*/ 1653 h 2980"/>
              <a:gd name="connsiteX104" fmla="*/ 17279 w 19236"/>
              <a:gd name="connsiteY104" fmla="*/ 1643 h 2980"/>
              <a:gd name="connsiteX105" fmla="*/ 17483 w 19236"/>
              <a:gd name="connsiteY105" fmla="*/ 1644 h 2980"/>
              <a:gd name="connsiteX106" fmla="*/ 17565 w 19236"/>
              <a:gd name="connsiteY106" fmla="*/ 1644 h 2980"/>
              <a:gd name="connsiteX107" fmla="*/ 17702 w 19236"/>
              <a:gd name="connsiteY107" fmla="*/ 1597 h 2980"/>
              <a:gd name="connsiteX108" fmla="*/ 17847 w 19236"/>
              <a:gd name="connsiteY108" fmla="*/ 1709 h 2980"/>
              <a:gd name="connsiteX109" fmla="*/ 18009 w 19236"/>
              <a:gd name="connsiteY109" fmla="*/ 1673 h 2980"/>
              <a:gd name="connsiteX110" fmla="*/ 18135 w 19236"/>
              <a:gd name="connsiteY110" fmla="*/ 1510 h 2980"/>
              <a:gd name="connsiteX111" fmla="*/ 18171 w 19236"/>
              <a:gd name="connsiteY111" fmla="*/ 1569 h 2980"/>
              <a:gd name="connsiteX112" fmla="*/ 18183 w 19236"/>
              <a:gd name="connsiteY112" fmla="*/ 1573 h 2980"/>
              <a:gd name="connsiteX113" fmla="*/ 18312 w 19236"/>
              <a:gd name="connsiteY113" fmla="*/ 1539 h 2980"/>
              <a:gd name="connsiteX114" fmla="*/ 18478 w 19236"/>
              <a:gd name="connsiteY114" fmla="*/ 1634 h 2980"/>
              <a:gd name="connsiteX115" fmla="*/ 18490 w 19236"/>
              <a:gd name="connsiteY115" fmla="*/ 1634 h 2980"/>
              <a:gd name="connsiteX116" fmla="*/ 19223 w 19236"/>
              <a:gd name="connsiteY116" fmla="*/ 1681 h 2980"/>
              <a:gd name="connsiteX117" fmla="*/ 19223 w 19236"/>
              <a:gd name="connsiteY117" fmla="*/ 1919 h 2980"/>
              <a:gd name="connsiteX118" fmla="*/ 19194 w 19236"/>
              <a:gd name="connsiteY118" fmla="*/ 0 h 2980"/>
              <a:gd name="connsiteX119" fmla="*/ 19236 w 19236"/>
              <a:gd name="connsiteY119" fmla="*/ 2950 h 2980"/>
              <a:gd name="connsiteX120" fmla="*/ 0 w 19236"/>
              <a:gd name="connsiteY120" fmla="*/ 2980 h 2980"/>
              <a:gd name="connsiteX121" fmla="*/ 20 w 19236"/>
              <a:gd name="connsiteY121" fmla="*/ 2153 h 2980"/>
              <a:gd name="connsiteX122" fmla="*/ 20 w 19236"/>
              <a:gd name="connsiteY122" fmla="*/ 1919 h 2980"/>
              <a:gd name="connsiteX123" fmla="*/ 20 w 19236"/>
              <a:gd name="connsiteY123" fmla="*/ 1681 h 2980"/>
              <a:gd name="connsiteX124" fmla="*/ 753 w 19236"/>
              <a:gd name="connsiteY124" fmla="*/ 1634 h 2980"/>
              <a:gd name="connsiteX125" fmla="*/ 764 w 19236"/>
              <a:gd name="connsiteY125" fmla="*/ 1634 h 2980"/>
              <a:gd name="connsiteX126" fmla="*/ 931 w 19236"/>
              <a:gd name="connsiteY126" fmla="*/ 1539 h 2980"/>
              <a:gd name="connsiteX127" fmla="*/ 1060 w 19236"/>
              <a:gd name="connsiteY127" fmla="*/ 1573 h 2980"/>
              <a:gd name="connsiteX128" fmla="*/ 1072 w 19236"/>
              <a:gd name="connsiteY128" fmla="*/ 1569 h 2980"/>
              <a:gd name="connsiteX129" fmla="*/ 1108 w 19236"/>
              <a:gd name="connsiteY129" fmla="*/ 1510 h 2980"/>
              <a:gd name="connsiteX130" fmla="*/ 1234 w 19236"/>
              <a:gd name="connsiteY130" fmla="*/ 1673 h 2980"/>
              <a:gd name="connsiteX131" fmla="*/ 1395 w 19236"/>
              <a:gd name="connsiteY131" fmla="*/ 1709 h 2980"/>
              <a:gd name="connsiteX132" fmla="*/ 1541 w 19236"/>
              <a:gd name="connsiteY132" fmla="*/ 1597 h 2980"/>
              <a:gd name="connsiteX133" fmla="*/ 1678 w 19236"/>
              <a:gd name="connsiteY133" fmla="*/ 1644 h 2980"/>
              <a:gd name="connsiteX134" fmla="*/ 1759 w 19236"/>
              <a:gd name="connsiteY134" fmla="*/ 1644 h 2980"/>
              <a:gd name="connsiteX135" fmla="*/ 1964 w 19236"/>
              <a:gd name="connsiteY135" fmla="*/ 1643 h 2980"/>
              <a:gd name="connsiteX136" fmla="*/ 1961 w 19236"/>
              <a:gd name="connsiteY136" fmla="*/ 1653 h 2980"/>
              <a:gd name="connsiteX137" fmla="*/ 2136 w 19236"/>
              <a:gd name="connsiteY137" fmla="*/ 1676 h 2980"/>
              <a:gd name="connsiteX138" fmla="*/ 2133 w 19236"/>
              <a:gd name="connsiteY138" fmla="*/ 1665 h 2980"/>
              <a:gd name="connsiteX139" fmla="*/ 2409 w 19236"/>
              <a:gd name="connsiteY139" fmla="*/ 1608 h 2980"/>
              <a:gd name="connsiteX140" fmla="*/ 2415 w 19236"/>
              <a:gd name="connsiteY140" fmla="*/ 1616 h 2980"/>
              <a:gd name="connsiteX141" fmla="*/ 2407 w 19236"/>
              <a:gd name="connsiteY141" fmla="*/ 1670 h 2980"/>
              <a:gd name="connsiteX142" fmla="*/ 2407 w 19236"/>
              <a:gd name="connsiteY142" fmla="*/ 1673 h 2980"/>
              <a:gd name="connsiteX143" fmla="*/ 2516 w 19236"/>
              <a:gd name="connsiteY143" fmla="*/ 1687 h 2980"/>
              <a:gd name="connsiteX144" fmla="*/ 2661 w 19236"/>
              <a:gd name="connsiteY144" fmla="*/ 1627 h 2980"/>
              <a:gd name="connsiteX145" fmla="*/ 2686 w 19236"/>
              <a:gd name="connsiteY145" fmla="*/ 1631 h 2980"/>
              <a:gd name="connsiteX146" fmla="*/ 2688 w 19236"/>
              <a:gd name="connsiteY146" fmla="*/ 1643 h 2980"/>
              <a:gd name="connsiteX147" fmla="*/ 2663 w 19236"/>
              <a:gd name="connsiteY147" fmla="*/ 1666 h 2980"/>
              <a:gd name="connsiteX148" fmla="*/ 2665 w 19236"/>
              <a:gd name="connsiteY148" fmla="*/ 1678 h 2980"/>
              <a:gd name="connsiteX149" fmla="*/ 2774 w 19236"/>
              <a:gd name="connsiteY149" fmla="*/ 1590 h 2980"/>
              <a:gd name="connsiteX150" fmla="*/ 2994 w 19236"/>
              <a:gd name="connsiteY150" fmla="*/ 1534 h 2980"/>
              <a:gd name="connsiteX151" fmla="*/ 2999 w 19236"/>
              <a:gd name="connsiteY151" fmla="*/ 1531 h 2980"/>
              <a:gd name="connsiteX152" fmla="*/ 3051 w 19236"/>
              <a:gd name="connsiteY152" fmla="*/ 1407 h 2980"/>
              <a:gd name="connsiteX153" fmla="*/ 3053 w 19236"/>
              <a:gd name="connsiteY153" fmla="*/ 1406 h 2980"/>
              <a:gd name="connsiteX154" fmla="*/ 3203 w 19236"/>
              <a:gd name="connsiteY154" fmla="*/ 1459 h 2980"/>
              <a:gd name="connsiteX155" fmla="*/ 3311 w 19236"/>
              <a:gd name="connsiteY155" fmla="*/ 1496 h 2980"/>
              <a:gd name="connsiteX156" fmla="*/ 3375 w 19236"/>
              <a:gd name="connsiteY156" fmla="*/ 1494 h 2980"/>
              <a:gd name="connsiteX157" fmla="*/ 3385 w 19236"/>
              <a:gd name="connsiteY157" fmla="*/ 1515 h 2980"/>
              <a:gd name="connsiteX158" fmla="*/ 3414 w 19236"/>
              <a:gd name="connsiteY158" fmla="*/ 1575 h 2980"/>
              <a:gd name="connsiteX159" fmla="*/ 3417 w 19236"/>
              <a:gd name="connsiteY159" fmla="*/ 1576 h 2980"/>
              <a:gd name="connsiteX160" fmla="*/ 3580 w 19236"/>
              <a:gd name="connsiteY160" fmla="*/ 1535 h 2980"/>
              <a:gd name="connsiteX161" fmla="*/ 3733 w 19236"/>
              <a:gd name="connsiteY161" fmla="*/ 1568 h 2980"/>
              <a:gd name="connsiteX162" fmla="*/ 3740 w 19236"/>
              <a:gd name="connsiteY162" fmla="*/ 1570 h 2980"/>
              <a:gd name="connsiteX163" fmla="*/ 3752 w 19236"/>
              <a:gd name="connsiteY163" fmla="*/ 1553 h 2980"/>
              <a:gd name="connsiteX164" fmla="*/ 3758 w 19236"/>
              <a:gd name="connsiteY164" fmla="*/ 1549 h 2980"/>
              <a:gd name="connsiteX165" fmla="*/ 3910 w 19236"/>
              <a:gd name="connsiteY165" fmla="*/ 1612 h 2980"/>
              <a:gd name="connsiteX166" fmla="*/ 3914 w 19236"/>
              <a:gd name="connsiteY166" fmla="*/ 1612 h 2980"/>
              <a:gd name="connsiteX167" fmla="*/ 3970 w 19236"/>
              <a:gd name="connsiteY167" fmla="*/ 1594 h 2980"/>
              <a:gd name="connsiteX168" fmla="*/ 3971 w 19236"/>
              <a:gd name="connsiteY168" fmla="*/ 1593 h 2980"/>
              <a:gd name="connsiteX169" fmla="*/ 4165 w 19236"/>
              <a:gd name="connsiteY169" fmla="*/ 1518 h 2980"/>
              <a:gd name="connsiteX170" fmla="*/ 4167 w 19236"/>
              <a:gd name="connsiteY170" fmla="*/ 1518 h 2980"/>
              <a:gd name="connsiteX171" fmla="*/ 4266 w 19236"/>
              <a:gd name="connsiteY171" fmla="*/ 1532 h 2980"/>
              <a:gd name="connsiteX172" fmla="*/ 4270 w 19236"/>
              <a:gd name="connsiteY172" fmla="*/ 1519 h 2980"/>
              <a:gd name="connsiteX173" fmla="*/ 4423 w 19236"/>
              <a:gd name="connsiteY173" fmla="*/ 1525 h 2980"/>
              <a:gd name="connsiteX174" fmla="*/ 4429 w 19236"/>
              <a:gd name="connsiteY174" fmla="*/ 1517 h 2980"/>
              <a:gd name="connsiteX175" fmla="*/ 4429 w 19236"/>
              <a:gd name="connsiteY175" fmla="*/ 1517 h 2980"/>
              <a:gd name="connsiteX176" fmla="*/ 4434 w 19236"/>
              <a:gd name="connsiteY176" fmla="*/ 1509 h 2980"/>
              <a:gd name="connsiteX177" fmla="*/ 4579 w 19236"/>
              <a:gd name="connsiteY177" fmla="*/ 1512 h 2980"/>
              <a:gd name="connsiteX178" fmla="*/ 4680 w 19236"/>
              <a:gd name="connsiteY178" fmla="*/ 1541 h 2980"/>
              <a:gd name="connsiteX179" fmla="*/ 4681 w 19236"/>
              <a:gd name="connsiteY179" fmla="*/ 1541 h 2980"/>
              <a:gd name="connsiteX180" fmla="*/ 4735 w 19236"/>
              <a:gd name="connsiteY180" fmla="*/ 1568 h 2980"/>
              <a:gd name="connsiteX181" fmla="*/ 4974 w 19236"/>
              <a:gd name="connsiteY181" fmla="*/ 1570 h 2980"/>
              <a:gd name="connsiteX182" fmla="*/ 4977 w 19236"/>
              <a:gd name="connsiteY182" fmla="*/ 1570 h 2980"/>
              <a:gd name="connsiteX183" fmla="*/ 5053 w 19236"/>
              <a:gd name="connsiteY183" fmla="*/ 1598 h 2980"/>
              <a:gd name="connsiteX184" fmla="*/ 5101 w 19236"/>
              <a:gd name="connsiteY184" fmla="*/ 1604 h 2980"/>
              <a:gd name="connsiteX185" fmla="*/ 5155 w 19236"/>
              <a:gd name="connsiteY185" fmla="*/ 1600 h 2980"/>
              <a:gd name="connsiteX186" fmla="*/ 5159 w 19236"/>
              <a:gd name="connsiteY186" fmla="*/ 1595 h 2980"/>
              <a:gd name="connsiteX187" fmla="*/ 5173 w 19236"/>
              <a:gd name="connsiteY187" fmla="*/ 1552 h 2980"/>
              <a:gd name="connsiteX188" fmla="*/ 5179 w 19236"/>
              <a:gd name="connsiteY188" fmla="*/ 1547 h 2980"/>
              <a:gd name="connsiteX189" fmla="*/ 5298 w 19236"/>
              <a:gd name="connsiteY189" fmla="*/ 1533 h 2980"/>
              <a:gd name="connsiteX190" fmla="*/ 5392 w 19236"/>
              <a:gd name="connsiteY190" fmla="*/ 1538 h 2980"/>
              <a:gd name="connsiteX191" fmla="*/ 5400 w 19236"/>
              <a:gd name="connsiteY191" fmla="*/ 1537 h 2980"/>
              <a:gd name="connsiteX192" fmla="*/ 5553 w 19236"/>
              <a:gd name="connsiteY192" fmla="*/ 1458 h 2980"/>
              <a:gd name="connsiteX193" fmla="*/ 5594 w 19236"/>
              <a:gd name="connsiteY193" fmla="*/ 1456 h 2980"/>
              <a:gd name="connsiteX194" fmla="*/ 5741 w 19236"/>
              <a:gd name="connsiteY194" fmla="*/ 1457 h 2980"/>
              <a:gd name="connsiteX195" fmla="*/ 5827 w 19236"/>
              <a:gd name="connsiteY195" fmla="*/ 1447 h 2980"/>
              <a:gd name="connsiteX196" fmla="*/ 5834 w 19236"/>
              <a:gd name="connsiteY196" fmla="*/ 1453 h 2980"/>
              <a:gd name="connsiteX197" fmla="*/ 5840 w 19236"/>
              <a:gd name="connsiteY197" fmla="*/ 1506 h 2980"/>
              <a:gd name="connsiteX198" fmla="*/ 5847 w 19236"/>
              <a:gd name="connsiteY198" fmla="*/ 1513 h 2980"/>
              <a:gd name="connsiteX199" fmla="*/ 6104 w 19236"/>
              <a:gd name="connsiteY199" fmla="*/ 1525 h 2980"/>
              <a:gd name="connsiteX200" fmla="*/ 6109 w 19236"/>
              <a:gd name="connsiteY200" fmla="*/ 1533 h 2980"/>
              <a:gd name="connsiteX201" fmla="*/ 6107 w 19236"/>
              <a:gd name="connsiteY201" fmla="*/ 1581 h 2980"/>
              <a:gd name="connsiteX202" fmla="*/ 6111 w 19236"/>
              <a:gd name="connsiteY202" fmla="*/ 1590 h 2980"/>
              <a:gd name="connsiteX203" fmla="*/ 6271 w 19236"/>
              <a:gd name="connsiteY203" fmla="*/ 1566 h 2980"/>
              <a:gd name="connsiteX204" fmla="*/ 6473 w 19236"/>
              <a:gd name="connsiteY204" fmla="*/ 1506 h 2980"/>
              <a:gd name="connsiteX205" fmla="*/ 6584 w 19236"/>
              <a:gd name="connsiteY205" fmla="*/ 1453 h 2980"/>
              <a:gd name="connsiteX206" fmla="*/ 6632 w 19236"/>
              <a:gd name="connsiteY206" fmla="*/ 1461 h 2980"/>
              <a:gd name="connsiteX207" fmla="*/ 6901 w 19236"/>
              <a:gd name="connsiteY207" fmla="*/ 1461 h 2980"/>
              <a:gd name="connsiteX208" fmla="*/ 6910 w 19236"/>
              <a:gd name="connsiteY208" fmla="*/ 1455 h 2980"/>
              <a:gd name="connsiteX209" fmla="*/ 7002 w 19236"/>
              <a:gd name="connsiteY209" fmla="*/ 1445 h 2980"/>
              <a:gd name="connsiteX210" fmla="*/ 6992 w 19236"/>
              <a:gd name="connsiteY210" fmla="*/ 1442 h 2980"/>
              <a:gd name="connsiteX211" fmla="*/ 7007 w 19236"/>
              <a:gd name="connsiteY211" fmla="*/ 1440 h 2980"/>
              <a:gd name="connsiteX212" fmla="*/ 7016 w 19236"/>
              <a:gd name="connsiteY212" fmla="*/ 1439 h 2980"/>
              <a:gd name="connsiteX213" fmla="*/ 7134 w 19236"/>
              <a:gd name="connsiteY213" fmla="*/ 1451 h 2980"/>
              <a:gd name="connsiteX214" fmla="*/ 7175 w 19236"/>
              <a:gd name="connsiteY214" fmla="*/ 1464 h 2980"/>
              <a:gd name="connsiteX215" fmla="*/ 7235 w 19236"/>
              <a:gd name="connsiteY215" fmla="*/ 1498 h 2980"/>
              <a:gd name="connsiteX216" fmla="*/ 7306 w 19236"/>
              <a:gd name="connsiteY216" fmla="*/ 1454 h 2980"/>
              <a:gd name="connsiteX217" fmla="*/ 7355 w 19236"/>
              <a:gd name="connsiteY217" fmla="*/ 1453 h 2980"/>
              <a:gd name="connsiteX218" fmla="*/ 7518 w 19236"/>
              <a:gd name="connsiteY218" fmla="*/ 1449 h 2980"/>
              <a:gd name="connsiteX219" fmla="*/ 7633 w 19236"/>
              <a:gd name="connsiteY219" fmla="*/ 1517 h 2980"/>
              <a:gd name="connsiteX220" fmla="*/ 7730 w 19236"/>
              <a:gd name="connsiteY220" fmla="*/ 1497 h 2980"/>
              <a:gd name="connsiteX221" fmla="*/ 7772 w 19236"/>
              <a:gd name="connsiteY221" fmla="*/ 1512 h 2980"/>
              <a:gd name="connsiteX222" fmla="*/ 7899 w 19236"/>
              <a:gd name="connsiteY222" fmla="*/ 1530 h 2980"/>
              <a:gd name="connsiteX223" fmla="*/ 8182 w 19236"/>
              <a:gd name="connsiteY223" fmla="*/ 1496 h 2980"/>
              <a:gd name="connsiteX224" fmla="*/ 8177 w 19236"/>
              <a:gd name="connsiteY224" fmla="*/ 1461 h 2980"/>
              <a:gd name="connsiteX225" fmla="*/ 8188 w 19236"/>
              <a:gd name="connsiteY225" fmla="*/ 1443 h 2980"/>
              <a:gd name="connsiteX226" fmla="*/ 8325 w 19236"/>
              <a:gd name="connsiteY226" fmla="*/ 1461 h 2980"/>
              <a:gd name="connsiteX227" fmla="*/ 8326 w 19236"/>
              <a:gd name="connsiteY227" fmla="*/ 1459 h 2980"/>
              <a:gd name="connsiteX228" fmla="*/ 8450 w 19236"/>
              <a:gd name="connsiteY228" fmla="*/ 1403 h 2980"/>
              <a:gd name="connsiteX229" fmla="*/ 8500 w 19236"/>
              <a:gd name="connsiteY229" fmla="*/ 1396 h 2980"/>
              <a:gd name="connsiteX230" fmla="*/ 8663 w 19236"/>
              <a:gd name="connsiteY230" fmla="*/ 1522 h 2980"/>
              <a:gd name="connsiteX231" fmla="*/ 8794 w 19236"/>
              <a:gd name="connsiteY231" fmla="*/ 1362 h 2980"/>
              <a:gd name="connsiteX232" fmla="*/ 8917 w 19236"/>
              <a:gd name="connsiteY232" fmla="*/ 1437 h 2980"/>
              <a:gd name="connsiteX233" fmla="*/ 8973 w 19236"/>
              <a:gd name="connsiteY233" fmla="*/ 1343 h 2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</a:cxnLst>
            <a:rect l="l" t="t" r="r" b="b"/>
            <a:pathLst>
              <a:path w="19236" h="2980">
                <a:moveTo>
                  <a:pt x="8973" y="1343"/>
                </a:moveTo>
                <a:lnTo>
                  <a:pt x="9114" y="1437"/>
                </a:lnTo>
                <a:lnTo>
                  <a:pt x="9218" y="1352"/>
                </a:lnTo>
                <a:lnTo>
                  <a:pt x="9397" y="1409"/>
                </a:lnTo>
                <a:lnTo>
                  <a:pt x="9566" y="1352"/>
                </a:lnTo>
                <a:lnTo>
                  <a:pt x="9848" y="1465"/>
                </a:lnTo>
                <a:lnTo>
                  <a:pt x="10008" y="1418"/>
                </a:lnTo>
                <a:lnTo>
                  <a:pt x="10121" y="1447"/>
                </a:lnTo>
                <a:lnTo>
                  <a:pt x="10376" y="1475"/>
                </a:lnTo>
                <a:lnTo>
                  <a:pt x="10583" y="1409"/>
                </a:lnTo>
                <a:lnTo>
                  <a:pt x="10780" y="1512"/>
                </a:lnTo>
                <a:lnTo>
                  <a:pt x="10864" y="1425"/>
                </a:lnTo>
                <a:lnTo>
                  <a:pt x="10866" y="1425"/>
                </a:lnTo>
                <a:cubicBezTo>
                  <a:pt x="10887" y="1435"/>
                  <a:pt x="10904" y="1446"/>
                  <a:pt x="10917" y="1459"/>
                </a:cubicBezTo>
                <a:cubicBezTo>
                  <a:pt x="10917" y="1460"/>
                  <a:pt x="10917" y="1461"/>
                  <a:pt x="10918" y="1461"/>
                </a:cubicBezTo>
                <a:cubicBezTo>
                  <a:pt x="10942" y="1503"/>
                  <a:pt x="11007" y="1452"/>
                  <a:pt x="11054" y="1443"/>
                </a:cubicBezTo>
                <a:cubicBezTo>
                  <a:pt x="11061" y="1441"/>
                  <a:pt x="11067" y="1451"/>
                  <a:pt x="11066" y="1461"/>
                </a:cubicBezTo>
                <a:lnTo>
                  <a:pt x="11060" y="1496"/>
                </a:lnTo>
                <a:cubicBezTo>
                  <a:pt x="11179" y="1418"/>
                  <a:pt x="11299" y="1489"/>
                  <a:pt x="11343" y="1530"/>
                </a:cubicBezTo>
                <a:lnTo>
                  <a:pt x="11471" y="1512"/>
                </a:lnTo>
                <a:cubicBezTo>
                  <a:pt x="11484" y="1503"/>
                  <a:pt x="11499" y="1498"/>
                  <a:pt x="11513" y="1497"/>
                </a:cubicBezTo>
                <a:cubicBezTo>
                  <a:pt x="11544" y="1493"/>
                  <a:pt x="11577" y="1505"/>
                  <a:pt x="11610" y="1517"/>
                </a:cubicBezTo>
                <a:cubicBezTo>
                  <a:pt x="11632" y="1477"/>
                  <a:pt x="11678" y="1459"/>
                  <a:pt x="11725" y="1449"/>
                </a:cubicBezTo>
                <a:cubicBezTo>
                  <a:pt x="11779" y="1436"/>
                  <a:pt x="11873" y="1447"/>
                  <a:pt x="11887" y="1453"/>
                </a:cubicBezTo>
                <a:cubicBezTo>
                  <a:pt x="11903" y="1459"/>
                  <a:pt x="11920" y="1456"/>
                  <a:pt x="11937" y="1454"/>
                </a:cubicBezTo>
                <a:cubicBezTo>
                  <a:pt x="11966" y="1449"/>
                  <a:pt x="11994" y="1445"/>
                  <a:pt x="12008" y="1498"/>
                </a:cubicBezTo>
                <a:cubicBezTo>
                  <a:pt x="12024" y="1484"/>
                  <a:pt x="12045" y="1472"/>
                  <a:pt x="12067" y="1464"/>
                </a:cubicBezTo>
                <a:cubicBezTo>
                  <a:pt x="12047" y="1411"/>
                  <a:pt x="12108" y="1451"/>
                  <a:pt x="12108" y="1451"/>
                </a:cubicBezTo>
                <a:cubicBezTo>
                  <a:pt x="12153" y="1440"/>
                  <a:pt x="12197" y="1437"/>
                  <a:pt x="12227" y="1439"/>
                </a:cubicBezTo>
                <a:cubicBezTo>
                  <a:pt x="12214" y="1432"/>
                  <a:pt x="12219" y="1427"/>
                  <a:pt x="12235" y="1440"/>
                </a:cubicBezTo>
                <a:cubicBezTo>
                  <a:pt x="12241" y="1440"/>
                  <a:pt x="12247" y="1441"/>
                  <a:pt x="12251" y="1442"/>
                </a:cubicBezTo>
                <a:cubicBezTo>
                  <a:pt x="12248" y="1444"/>
                  <a:pt x="12245" y="1445"/>
                  <a:pt x="12241" y="1445"/>
                </a:cubicBezTo>
                <a:cubicBezTo>
                  <a:pt x="12267" y="1463"/>
                  <a:pt x="12294" y="1474"/>
                  <a:pt x="12333" y="1455"/>
                </a:cubicBezTo>
                <a:cubicBezTo>
                  <a:pt x="12336" y="1457"/>
                  <a:pt x="12339" y="1459"/>
                  <a:pt x="12342" y="1461"/>
                </a:cubicBezTo>
                <a:cubicBezTo>
                  <a:pt x="12422" y="1517"/>
                  <a:pt x="12516" y="1481"/>
                  <a:pt x="12611" y="1461"/>
                </a:cubicBezTo>
                <a:cubicBezTo>
                  <a:pt x="12627" y="1458"/>
                  <a:pt x="12643" y="1455"/>
                  <a:pt x="12659" y="1453"/>
                </a:cubicBezTo>
                <a:cubicBezTo>
                  <a:pt x="12721" y="1446"/>
                  <a:pt x="12780" y="1484"/>
                  <a:pt x="12769" y="1506"/>
                </a:cubicBezTo>
                <a:cubicBezTo>
                  <a:pt x="12840" y="1512"/>
                  <a:pt x="12909" y="1542"/>
                  <a:pt x="12972" y="1566"/>
                </a:cubicBezTo>
                <a:cubicBezTo>
                  <a:pt x="13032" y="1589"/>
                  <a:pt x="13087" y="1607"/>
                  <a:pt x="13132" y="1590"/>
                </a:cubicBezTo>
                <a:cubicBezTo>
                  <a:pt x="13134" y="1589"/>
                  <a:pt x="13136" y="1585"/>
                  <a:pt x="13136" y="1581"/>
                </a:cubicBezTo>
                <a:lnTo>
                  <a:pt x="13134" y="1533"/>
                </a:lnTo>
                <a:cubicBezTo>
                  <a:pt x="13134" y="1529"/>
                  <a:pt x="13136" y="1525"/>
                  <a:pt x="13139" y="1525"/>
                </a:cubicBezTo>
                <a:cubicBezTo>
                  <a:pt x="13239" y="1510"/>
                  <a:pt x="13317" y="1500"/>
                  <a:pt x="13396" y="1513"/>
                </a:cubicBezTo>
                <a:cubicBezTo>
                  <a:pt x="13399" y="1514"/>
                  <a:pt x="13402" y="1511"/>
                  <a:pt x="13402" y="1506"/>
                </a:cubicBezTo>
                <a:lnTo>
                  <a:pt x="13409" y="1453"/>
                </a:lnTo>
                <a:cubicBezTo>
                  <a:pt x="13409" y="1449"/>
                  <a:pt x="13413" y="1446"/>
                  <a:pt x="13416" y="1447"/>
                </a:cubicBezTo>
                <a:cubicBezTo>
                  <a:pt x="13440" y="1454"/>
                  <a:pt x="13469" y="1456"/>
                  <a:pt x="13501" y="1457"/>
                </a:cubicBezTo>
                <a:cubicBezTo>
                  <a:pt x="13548" y="1458"/>
                  <a:pt x="13599" y="1455"/>
                  <a:pt x="13649" y="1456"/>
                </a:cubicBezTo>
                <a:cubicBezTo>
                  <a:pt x="13663" y="1456"/>
                  <a:pt x="13676" y="1456"/>
                  <a:pt x="13690" y="1458"/>
                </a:cubicBezTo>
                <a:cubicBezTo>
                  <a:pt x="13756" y="1463"/>
                  <a:pt x="13814" y="1481"/>
                  <a:pt x="13843" y="1537"/>
                </a:cubicBezTo>
                <a:cubicBezTo>
                  <a:pt x="13845" y="1540"/>
                  <a:pt x="13848" y="1541"/>
                  <a:pt x="13851" y="1538"/>
                </a:cubicBezTo>
                <a:cubicBezTo>
                  <a:pt x="13868" y="1518"/>
                  <a:pt x="13904" y="1523"/>
                  <a:pt x="13944" y="1533"/>
                </a:cubicBezTo>
                <a:cubicBezTo>
                  <a:pt x="13985" y="1542"/>
                  <a:pt x="14032" y="1555"/>
                  <a:pt x="14063" y="1547"/>
                </a:cubicBezTo>
                <a:cubicBezTo>
                  <a:pt x="14066" y="1546"/>
                  <a:pt x="14069" y="1548"/>
                  <a:pt x="14070" y="1552"/>
                </a:cubicBezTo>
                <a:lnTo>
                  <a:pt x="14083" y="1595"/>
                </a:lnTo>
                <a:cubicBezTo>
                  <a:pt x="14084" y="1598"/>
                  <a:pt x="14086" y="1599"/>
                  <a:pt x="14088" y="1600"/>
                </a:cubicBezTo>
                <a:cubicBezTo>
                  <a:pt x="14108" y="1604"/>
                  <a:pt x="14125" y="1604"/>
                  <a:pt x="14142" y="1604"/>
                </a:cubicBezTo>
                <a:cubicBezTo>
                  <a:pt x="14159" y="1603"/>
                  <a:pt x="14175" y="1601"/>
                  <a:pt x="14190" y="1598"/>
                </a:cubicBezTo>
                <a:cubicBezTo>
                  <a:pt x="14218" y="1591"/>
                  <a:pt x="14242" y="1581"/>
                  <a:pt x="14266" y="1570"/>
                </a:cubicBezTo>
                <a:cubicBezTo>
                  <a:pt x="14266" y="1570"/>
                  <a:pt x="14267" y="1570"/>
                  <a:pt x="14269" y="1570"/>
                </a:cubicBezTo>
                <a:cubicBezTo>
                  <a:pt x="14354" y="1616"/>
                  <a:pt x="14435" y="1600"/>
                  <a:pt x="14508" y="1568"/>
                </a:cubicBezTo>
                <a:cubicBezTo>
                  <a:pt x="14526" y="1559"/>
                  <a:pt x="14544" y="1550"/>
                  <a:pt x="14562" y="1541"/>
                </a:cubicBezTo>
                <a:cubicBezTo>
                  <a:pt x="14604" y="1524"/>
                  <a:pt x="14634" y="1517"/>
                  <a:pt x="14663" y="1512"/>
                </a:cubicBezTo>
                <a:cubicBezTo>
                  <a:pt x="14718" y="1503"/>
                  <a:pt x="14764" y="1502"/>
                  <a:pt x="14808" y="1509"/>
                </a:cubicBezTo>
                <a:cubicBezTo>
                  <a:pt x="14811" y="1510"/>
                  <a:pt x="14813" y="1513"/>
                  <a:pt x="14813" y="1517"/>
                </a:cubicBezTo>
                <a:lnTo>
                  <a:pt x="14813" y="1517"/>
                </a:lnTo>
                <a:cubicBezTo>
                  <a:pt x="14813" y="1522"/>
                  <a:pt x="14816" y="1525"/>
                  <a:pt x="14819" y="1525"/>
                </a:cubicBezTo>
                <a:cubicBezTo>
                  <a:pt x="14872" y="1521"/>
                  <a:pt x="14923" y="1520"/>
                  <a:pt x="14973" y="1519"/>
                </a:cubicBezTo>
                <a:cubicBezTo>
                  <a:pt x="14977" y="1519"/>
                  <a:pt x="14978" y="1526"/>
                  <a:pt x="14976" y="1532"/>
                </a:cubicBezTo>
                <a:cubicBezTo>
                  <a:pt x="14974" y="1535"/>
                  <a:pt x="15037" y="1499"/>
                  <a:pt x="15075" y="1518"/>
                </a:cubicBezTo>
                <a:cubicBezTo>
                  <a:pt x="15077" y="1518"/>
                  <a:pt x="15077" y="1518"/>
                  <a:pt x="15078" y="1518"/>
                </a:cubicBezTo>
                <a:cubicBezTo>
                  <a:pt x="15134" y="1506"/>
                  <a:pt x="15216" y="1542"/>
                  <a:pt x="15271" y="1593"/>
                </a:cubicBezTo>
                <a:cubicBezTo>
                  <a:pt x="15272" y="1593"/>
                  <a:pt x="15272" y="1594"/>
                  <a:pt x="15273" y="1594"/>
                </a:cubicBezTo>
                <a:lnTo>
                  <a:pt x="15329" y="1612"/>
                </a:lnTo>
                <a:cubicBezTo>
                  <a:pt x="15330" y="1613"/>
                  <a:pt x="15332" y="1613"/>
                  <a:pt x="15332" y="1612"/>
                </a:cubicBezTo>
                <a:cubicBezTo>
                  <a:pt x="15385" y="1587"/>
                  <a:pt x="15446" y="1568"/>
                  <a:pt x="15484" y="1549"/>
                </a:cubicBezTo>
                <a:cubicBezTo>
                  <a:pt x="15487" y="1548"/>
                  <a:pt x="15489" y="1549"/>
                  <a:pt x="15491" y="1553"/>
                </a:cubicBezTo>
                <a:cubicBezTo>
                  <a:pt x="15493" y="1559"/>
                  <a:pt x="15496" y="1564"/>
                  <a:pt x="15502" y="1570"/>
                </a:cubicBezTo>
                <a:cubicBezTo>
                  <a:pt x="15505" y="1572"/>
                  <a:pt x="15508" y="1572"/>
                  <a:pt x="15510" y="1568"/>
                </a:cubicBezTo>
                <a:cubicBezTo>
                  <a:pt x="15547" y="1513"/>
                  <a:pt x="15605" y="1518"/>
                  <a:pt x="15663" y="1535"/>
                </a:cubicBezTo>
                <a:cubicBezTo>
                  <a:pt x="15722" y="1553"/>
                  <a:pt x="15782" y="1583"/>
                  <a:pt x="15825" y="1576"/>
                </a:cubicBezTo>
                <a:cubicBezTo>
                  <a:pt x="15827" y="1575"/>
                  <a:pt x="15827" y="1575"/>
                  <a:pt x="15829" y="1575"/>
                </a:cubicBezTo>
                <a:cubicBezTo>
                  <a:pt x="15863" y="1557"/>
                  <a:pt x="15866" y="1537"/>
                  <a:pt x="15858" y="1515"/>
                </a:cubicBezTo>
                <a:cubicBezTo>
                  <a:pt x="15853" y="1505"/>
                  <a:pt x="15859" y="1491"/>
                  <a:pt x="15868" y="1494"/>
                </a:cubicBezTo>
                <a:cubicBezTo>
                  <a:pt x="15888" y="1499"/>
                  <a:pt x="15910" y="1499"/>
                  <a:pt x="15932" y="1496"/>
                </a:cubicBezTo>
                <a:cubicBezTo>
                  <a:pt x="15967" y="1490"/>
                  <a:pt x="16004" y="1476"/>
                  <a:pt x="16039" y="1459"/>
                </a:cubicBezTo>
                <a:cubicBezTo>
                  <a:pt x="16108" y="1427"/>
                  <a:pt x="16168" y="1389"/>
                  <a:pt x="16190" y="1406"/>
                </a:cubicBezTo>
                <a:cubicBezTo>
                  <a:pt x="16190" y="1406"/>
                  <a:pt x="16191" y="1407"/>
                  <a:pt x="16192" y="1407"/>
                </a:cubicBezTo>
                <a:cubicBezTo>
                  <a:pt x="16272" y="1416"/>
                  <a:pt x="16225" y="1484"/>
                  <a:pt x="16243" y="1531"/>
                </a:cubicBezTo>
                <a:cubicBezTo>
                  <a:pt x="16244" y="1534"/>
                  <a:pt x="16246" y="1534"/>
                  <a:pt x="16248" y="1534"/>
                </a:cubicBezTo>
                <a:cubicBezTo>
                  <a:pt x="16370" y="1515"/>
                  <a:pt x="16425" y="1533"/>
                  <a:pt x="16469" y="1590"/>
                </a:cubicBezTo>
                <a:cubicBezTo>
                  <a:pt x="16508" y="1642"/>
                  <a:pt x="16548" y="1688"/>
                  <a:pt x="16578" y="1678"/>
                </a:cubicBezTo>
                <a:cubicBezTo>
                  <a:pt x="16582" y="1677"/>
                  <a:pt x="16582" y="1669"/>
                  <a:pt x="16579" y="1666"/>
                </a:cubicBezTo>
                <a:lnTo>
                  <a:pt x="16555" y="1643"/>
                </a:lnTo>
                <a:cubicBezTo>
                  <a:pt x="16551" y="1640"/>
                  <a:pt x="16552" y="1632"/>
                  <a:pt x="16556" y="1631"/>
                </a:cubicBezTo>
                <a:cubicBezTo>
                  <a:pt x="16564" y="1628"/>
                  <a:pt x="16573" y="1627"/>
                  <a:pt x="16582" y="1627"/>
                </a:cubicBezTo>
                <a:cubicBezTo>
                  <a:pt x="16631" y="1626"/>
                  <a:pt x="16682" y="1660"/>
                  <a:pt x="16727" y="1687"/>
                </a:cubicBezTo>
                <a:cubicBezTo>
                  <a:pt x="16781" y="1720"/>
                  <a:pt x="16825" y="1743"/>
                  <a:pt x="16835" y="1673"/>
                </a:cubicBezTo>
                <a:cubicBezTo>
                  <a:pt x="16835" y="1672"/>
                  <a:pt x="16835" y="1671"/>
                  <a:pt x="16835" y="1670"/>
                </a:cubicBezTo>
                <a:lnTo>
                  <a:pt x="16828" y="1616"/>
                </a:lnTo>
                <a:cubicBezTo>
                  <a:pt x="16827" y="1611"/>
                  <a:pt x="16830" y="1607"/>
                  <a:pt x="16834" y="1608"/>
                </a:cubicBezTo>
                <a:cubicBezTo>
                  <a:pt x="17019" y="1696"/>
                  <a:pt x="16913" y="1582"/>
                  <a:pt x="17109" y="1665"/>
                </a:cubicBezTo>
                <a:lnTo>
                  <a:pt x="17106" y="1676"/>
                </a:lnTo>
                <a:cubicBezTo>
                  <a:pt x="17192" y="1666"/>
                  <a:pt x="17238" y="1747"/>
                  <a:pt x="17282" y="1653"/>
                </a:cubicBezTo>
                <a:cubicBezTo>
                  <a:pt x="17283" y="1649"/>
                  <a:pt x="17282" y="1644"/>
                  <a:pt x="17279" y="1643"/>
                </a:cubicBezTo>
                <a:cubicBezTo>
                  <a:pt x="17279" y="1643"/>
                  <a:pt x="17373" y="1634"/>
                  <a:pt x="17483" y="1644"/>
                </a:cubicBezTo>
                <a:cubicBezTo>
                  <a:pt x="17496" y="1635"/>
                  <a:pt x="17550" y="1621"/>
                  <a:pt x="17565" y="1644"/>
                </a:cubicBezTo>
                <a:cubicBezTo>
                  <a:pt x="17568" y="1600"/>
                  <a:pt x="17632" y="1593"/>
                  <a:pt x="17702" y="1597"/>
                </a:cubicBezTo>
                <a:cubicBezTo>
                  <a:pt x="17772" y="1602"/>
                  <a:pt x="17824" y="1671"/>
                  <a:pt x="17847" y="1709"/>
                </a:cubicBezTo>
                <a:cubicBezTo>
                  <a:pt x="17898" y="1642"/>
                  <a:pt x="18008" y="1681"/>
                  <a:pt x="18009" y="1673"/>
                </a:cubicBezTo>
                <a:cubicBezTo>
                  <a:pt x="18029" y="1570"/>
                  <a:pt x="18122" y="1487"/>
                  <a:pt x="18135" y="1510"/>
                </a:cubicBezTo>
                <a:cubicBezTo>
                  <a:pt x="18147" y="1531"/>
                  <a:pt x="18158" y="1539"/>
                  <a:pt x="18171" y="1569"/>
                </a:cubicBezTo>
                <a:cubicBezTo>
                  <a:pt x="18173" y="1575"/>
                  <a:pt x="18179" y="1577"/>
                  <a:pt x="18183" y="1573"/>
                </a:cubicBezTo>
                <a:cubicBezTo>
                  <a:pt x="18229" y="1530"/>
                  <a:pt x="18268" y="1530"/>
                  <a:pt x="18312" y="1539"/>
                </a:cubicBezTo>
                <a:cubicBezTo>
                  <a:pt x="18353" y="1548"/>
                  <a:pt x="18449" y="1596"/>
                  <a:pt x="18478" y="1634"/>
                </a:cubicBezTo>
                <a:cubicBezTo>
                  <a:pt x="18482" y="1638"/>
                  <a:pt x="18487" y="1638"/>
                  <a:pt x="18490" y="1634"/>
                </a:cubicBezTo>
                <a:cubicBezTo>
                  <a:pt x="18540" y="1559"/>
                  <a:pt x="18962" y="1609"/>
                  <a:pt x="19223" y="1681"/>
                </a:cubicBezTo>
                <a:lnTo>
                  <a:pt x="19223" y="1919"/>
                </a:lnTo>
                <a:lnTo>
                  <a:pt x="19194" y="0"/>
                </a:lnTo>
                <a:lnTo>
                  <a:pt x="19236" y="2950"/>
                </a:lnTo>
                <a:lnTo>
                  <a:pt x="0" y="2980"/>
                </a:lnTo>
                <a:lnTo>
                  <a:pt x="20" y="2153"/>
                </a:lnTo>
                <a:lnTo>
                  <a:pt x="20" y="1919"/>
                </a:lnTo>
                <a:lnTo>
                  <a:pt x="20" y="1681"/>
                </a:lnTo>
                <a:cubicBezTo>
                  <a:pt x="281" y="1609"/>
                  <a:pt x="703" y="1559"/>
                  <a:pt x="753" y="1634"/>
                </a:cubicBezTo>
                <a:cubicBezTo>
                  <a:pt x="756" y="1638"/>
                  <a:pt x="761" y="1638"/>
                  <a:pt x="764" y="1634"/>
                </a:cubicBezTo>
                <a:cubicBezTo>
                  <a:pt x="793" y="1596"/>
                  <a:pt x="889" y="1548"/>
                  <a:pt x="931" y="1539"/>
                </a:cubicBezTo>
                <a:cubicBezTo>
                  <a:pt x="975" y="1530"/>
                  <a:pt x="1014" y="1530"/>
                  <a:pt x="1060" y="1573"/>
                </a:cubicBezTo>
                <a:cubicBezTo>
                  <a:pt x="1064" y="1577"/>
                  <a:pt x="1069" y="1575"/>
                  <a:pt x="1072" y="1569"/>
                </a:cubicBezTo>
                <a:cubicBezTo>
                  <a:pt x="1085" y="1539"/>
                  <a:pt x="1096" y="1531"/>
                  <a:pt x="1108" y="1510"/>
                </a:cubicBezTo>
                <a:cubicBezTo>
                  <a:pt x="1121" y="1487"/>
                  <a:pt x="1214" y="1570"/>
                  <a:pt x="1234" y="1673"/>
                </a:cubicBezTo>
                <a:cubicBezTo>
                  <a:pt x="1235" y="1681"/>
                  <a:pt x="1344" y="1642"/>
                  <a:pt x="1395" y="1709"/>
                </a:cubicBezTo>
                <a:cubicBezTo>
                  <a:pt x="1419" y="1671"/>
                  <a:pt x="1471" y="1602"/>
                  <a:pt x="1541" y="1597"/>
                </a:cubicBezTo>
                <a:cubicBezTo>
                  <a:pt x="1610" y="1593"/>
                  <a:pt x="1674" y="1600"/>
                  <a:pt x="1678" y="1644"/>
                </a:cubicBezTo>
                <a:cubicBezTo>
                  <a:pt x="1693" y="1621"/>
                  <a:pt x="1747" y="1635"/>
                  <a:pt x="1759" y="1644"/>
                </a:cubicBezTo>
                <a:cubicBezTo>
                  <a:pt x="1870" y="1634"/>
                  <a:pt x="1964" y="1643"/>
                  <a:pt x="1964" y="1643"/>
                </a:cubicBezTo>
                <a:cubicBezTo>
                  <a:pt x="1961" y="1644"/>
                  <a:pt x="1960" y="1649"/>
                  <a:pt x="1961" y="1653"/>
                </a:cubicBezTo>
                <a:cubicBezTo>
                  <a:pt x="2005" y="1747"/>
                  <a:pt x="2050" y="1666"/>
                  <a:pt x="2136" y="1676"/>
                </a:cubicBezTo>
                <a:lnTo>
                  <a:pt x="2133" y="1665"/>
                </a:lnTo>
                <a:cubicBezTo>
                  <a:pt x="2330" y="1582"/>
                  <a:pt x="2224" y="1696"/>
                  <a:pt x="2409" y="1608"/>
                </a:cubicBezTo>
                <a:cubicBezTo>
                  <a:pt x="2412" y="1607"/>
                  <a:pt x="2415" y="1611"/>
                  <a:pt x="2415" y="1616"/>
                </a:cubicBezTo>
                <a:lnTo>
                  <a:pt x="2407" y="1670"/>
                </a:lnTo>
                <a:cubicBezTo>
                  <a:pt x="2407" y="1671"/>
                  <a:pt x="2407" y="1672"/>
                  <a:pt x="2407" y="1673"/>
                </a:cubicBezTo>
                <a:cubicBezTo>
                  <a:pt x="2418" y="1743"/>
                  <a:pt x="2461" y="1720"/>
                  <a:pt x="2516" y="1687"/>
                </a:cubicBezTo>
                <a:cubicBezTo>
                  <a:pt x="2560" y="1660"/>
                  <a:pt x="2612" y="1626"/>
                  <a:pt x="2661" y="1627"/>
                </a:cubicBezTo>
                <a:cubicBezTo>
                  <a:pt x="2670" y="1627"/>
                  <a:pt x="2678" y="1628"/>
                  <a:pt x="2686" y="1631"/>
                </a:cubicBezTo>
                <a:cubicBezTo>
                  <a:pt x="2690" y="1632"/>
                  <a:pt x="2692" y="1640"/>
                  <a:pt x="2688" y="1643"/>
                </a:cubicBezTo>
                <a:lnTo>
                  <a:pt x="2663" y="1666"/>
                </a:lnTo>
                <a:cubicBezTo>
                  <a:pt x="2660" y="1669"/>
                  <a:pt x="2661" y="1677"/>
                  <a:pt x="2665" y="1678"/>
                </a:cubicBezTo>
                <a:cubicBezTo>
                  <a:pt x="2695" y="1688"/>
                  <a:pt x="2734" y="1642"/>
                  <a:pt x="2774" y="1590"/>
                </a:cubicBezTo>
                <a:cubicBezTo>
                  <a:pt x="2817" y="1533"/>
                  <a:pt x="2873" y="1515"/>
                  <a:pt x="2994" y="1534"/>
                </a:cubicBezTo>
                <a:cubicBezTo>
                  <a:pt x="2996" y="1534"/>
                  <a:pt x="2998" y="1534"/>
                  <a:pt x="2999" y="1531"/>
                </a:cubicBezTo>
                <a:cubicBezTo>
                  <a:pt x="3017" y="1484"/>
                  <a:pt x="2970" y="1416"/>
                  <a:pt x="3051" y="1407"/>
                </a:cubicBezTo>
                <a:cubicBezTo>
                  <a:pt x="3052" y="1407"/>
                  <a:pt x="3052" y="1406"/>
                  <a:pt x="3053" y="1406"/>
                </a:cubicBezTo>
                <a:cubicBezTo>
                  <a:pt x="3075" y="1389"/>
                  <a:pt x="3135" y="1427"/>
                  <a:pt x="3203" y="1459"/>
                </a:cubicBezTo>
                <a:cubicBezTo>
                  <a:pt x="3238" y="1476"/>
                  <a:pt x="3276" y="1490"/>
                  <a:pt x="3311" y="1496"/>
                </a:cubicBezTo>
                <a:cubicBezTo>
                  <a:pt x="3333" y="1499"/>
                  <a:pt x="3355" y="1499"/>
                  <a:pt x="3375" y="1494"/>
                </a:cubicBezTo>
                <a:cubicBezTo>
                  <a:pt x="3384" y="1491"/>
                  <a:pt x="3389" y="1505"/>
                  <a:pt x="3385" y="1515"/>
                </a:cubicBezTo>
                <a:cubicBezTo>
                  <a:pt x="3377" y="1537"/>
                  <a:pt x="3380" y="1557"/>
                  <a:pt x="3414" y="1575"/>
                </a:cubicBezTo>
                <a:cubicBezTo>
                  <a:pt x="3415" y="1575"/>
                  <a:pt x="3416" y="1575"/>
                  <a:pt x="3417" y="1576"/>
                </a:cubicBezTo>
                <a:cubicBezTo>
                  <a:pt x="3461" y="1583"/>
                  <a:pt x="3521" y="1553"/>
                  <a:pt x="3580" y="1535"/>
                </a:cubicBezTo>
                <a:cubicBezTo>
                  <a:pt x="3638" y="1518"/>
                  <a:pt x="3695" y="1513"/>
                  <a:pt x="3733" y="1568"/>
                </a:cubicBezTo>
                <a:cubicBezTo>
                  <a:pt x="3735" y="1572"/>
                  <a:pt x="3738" y="1572"/>
                  <a:pt x="3740" y="1570"/>
                </a:cubicBezTo>
                <a:cubicBezTo>
                  <a:pt x="3746" y="1564"/>
                  <a:pt x="3750" y="1559"/>
                  <a:pt x="3752" y="1553"/>
                </a:cubicBezTo>
                <a:cubicBezTo>
                  <a:pt x="3753" y="1549"/>
                  <a:pt x="3756" y="1548"/>
                  <a:pt x="3758" y="1549"/>
                </a:cubicBezTo>
                <a:cubicBezTo>
                  <a:pt x="3796" y="1568"/>
                  <a:pt x="3858" y="1587"/>
                  <a:pt x="3910" y="1612"/>
                </a:cubicBezTo>
                <a:cubicBezTo>
                  <a:pt x="3911" y="1613"/>
                  <a:pt x="3912" y="1613"/>
                  <a:pt x="3914" y="1612"/>
                </a:cubicBezTo>
                <a:lnTo>
                  <a:pt x="3970" y="1594"/>
                </a:lnTo>
                <a:cubicBezTo>
                  <a:pt x="3970" y="1594"/>
                  <a:pt x="3971" y="1593"/>
                  <a:pt x="3971" y="1593"/>
                </a:cubicBezTo>
                <a:cubicBezTo>
                  <a:pt x="4027" y="1542"/>
                  <a:pt x="4109" y="1506"/>
                  <a:pt x="4165" y="1518"/>
                </a:cubicBezTo>
                <a:cubicBezTo>
                  <a:pt x="4165" y="1518"/>
                  <a:pt x="4166" y="1518"/>
                  <a:pt x="4167" y="1518"/>
                </a:cubicBezTo>
                <a:cubicBezTo>
                  <a:pt x="4206" y="1499"/>
                  <a:pt x="4268" y="1535"/>
                  <a:pt x="4266" y="1532"/>
                </a:cubicBezTo>
                <a:cubicBezTo>
                  <a:pt x="4264" y="1526"/>
                  <a:pt x="4266" y="1519"/>
                  <a:pt x="4270" y="1519"/>
                </a:cubicBezTo>
                <a:cubicBezTo>
                  <a:pt x="4320" y="1520"/>
                  <a:pt x="4371" y="1521"/>
                  <a:pt x="4423" y="1525"/>
                </a:cubicBezTo>
                <a:cubicBezTo>
                  <a:pt x="4427" y="1525"/>
                  <a:pt x="4429" y="1522"/>
                  <a:pt x="4429" y="1517"/>
                </a:cubicBezTo>
                <a:lnTo>
                  <a:pt x="4429" y="1517"/>
                </a:lnTo>
                <a:cubicBezTo>
                  <a:pt x="4429" y="1513"/>
                  <a:pt x="4432" y="1510"/>
                  <a:pt x="4434" y="1509"/>
                </a:cubicBezTo>
                <a:cubicBezTo>
                  <a:pt x="4478" y="1502"/>
                  <a:pt x="4524" y="1503"/>
                  <a:pt x="4579" y="1512"/>
                </a:cubicBezTo>
                <a:cubicBezTo>
                  <a:pt x="4608" y="1517"/>
                  <a:pt x="4639" y="1524"/>
                  <a:pt x="4680" y="1541"/>
                </a:cubicBezTo>
                <a:cubicBezTo>
                  <a:pt x="4680" y="1541"/>
                  <a:pt x="4680" y="1541"/>
                  <a:pt x="4681" y="1541"/>
                </a:cubicBezTo>
                <a:cubicBezTo>
                  <a:pt x="4699" y="1550"/>
                  <a:pt x="4716" y="1559"/>
                  <a:pt x="4735" y="1568"/>
                </a:cubicBezTo>
                <a:cubicBezTo>
                  <a:pt x="4808" y="1600"/>
                  <a:pt x="4888" y="1616"/>
                  <a:pt x="4974" y="1570"/>
                </a:cubicBezTo>
                <a:cubicBezTo>
                  <a:pt x="4975" y="1570"/>
                  <a:pt x="4976" y="1570"/>
                  <a:pt x="4977" y="1570"/>
                </a:cubicBezTo>
                <a:cubicBezTo>
                  <a:pt x="5000" y="1581"/>
                  <a:pt x="5025" y="1591"/>
                  <a:pt x="5053" y="1598"/>
                </a:cubicBezTo>
                <a:cubicBezTo>
                  <a:pt x="5068" y="1601"/>
                  <a:pt x="5083" y="1603"/>
                  <a:pt x="5101" y="1604"/>
                </a:cubicBezTo>
                <a:cubicBezTo>
                  <a:pt x="5117" y="1604"/>
                  <a:pt x="5135" y="1604"/>
                  <a:pt x="5155" y="1600"/>
                </a:cubicBezTo>
                <a:cubicBezTo>
                  <a:pt x="5157" y="1599"/>
                  <a:pt x="5159" y="1598"/>
                  <a:pt x="5159" y="1595"/>
                </a:cubicBezTo>
                <a:lnTo>
                  <a:pt x="5173" y="1552"/>
                </a:lnTo>
                <a:cubicBezTo>
                  <a:pt x="5174" y="1548"/>
                  <a:pt x="5177" y="1546"/>
                  <a:pt x="5179" y="1547"/>
                </a:cubicBezTo>
                <a:cubicBezTo>
                  <a:pt x="5211" y="1555"/>
                  <a:pt x="5257" y="1542"/>
                  <a:pt x="5298" y="1533"/>
                </a:cubicBezTo>
                <a:cubicBezTo>
                  <a:pt x="5338" y="1523"/>
                  <a:pt x="5374" y="1518"/>
                  <a:pt x="5392" y="1538"/>
                </a:cubicBezTo>
                <a:cubicBezTo>
                  <a:pt x="5394" y="1541"/>
                  <a:pt x="5398" y="1540"/>
                  <a:pt x="5400" y="1537"/>
                </a:cubicBezTo>
                <a:cubicBezTo>
                  <a:pt x="5429" y="1481"/>
                  <a:pt x="5486" y="1463"/>
                  <a:pt x="5553" y="1458"/>
                </a:cubicBezTo>
                <a:cubicBezTo>
                  <a:pt x="5566" y="1456"/>
                  <a:pt x="5580" y="1456"/>
                  <a:pt x="5594" y="1456"/>
                </a:cubicBezTo>
                <a:cubicBezTo>
                  <a:pt x="5643" y="1455"/>
                  <a:pt x="5695" y="1458"/>
                  <a:pt x="5741" y="1457"/>
                </a:cubicBezTo>
                <a:cubicBezTo>
                  <a:pt x="5773" y="1456"/>
                  <a:pt x="5803" y="1454"/>
                  <a:pt x="5827" y="1447"/>
                </a:cubicBezTo>
                <a:cubicBezTo>
                  <a:pt x="5830" y="1446"/>
                  <a:pt x="5833" y="1449"/>
                  <a:pt x="5834" y="1453"/>
                </a:cubicBezTo>
                <a:lnTo>
                  <a:pt x="5840" y="1506"/>
                </a:lnTo>
                <a:cubicBezTo>
                  <a:pt x="5841" y="1511"/>
                  <a:pt x="5844" y="1514"/>
                  <a:pt x="5847" y="1513"/>
                </a:cubicBezTo>
                <a:cubicBezTo>
                  <a:pt x="5925" y="1500"/>
                  <a:pt x="6004" y="1510"/>
                  <a:pt x="6104" y="1525"/>
                </a:cubicBezTo>
                <a:cubicBezTo>
                  <a:pt x="6107" y="1525"/>
                  <a:pt x="6109" y="1529"/>
                  <a:pt x="6109" y="1533"/>
                </a:cubicBezTo>
                <a:lnTo>
                  <a:pt x="6107" y="1581"/>
                </a:lnTo>
                <a:cubicBezTo>
                  <a:pt x="6107" y="1585"/>
                  <a:pt x="6108" y="1589"/>
                  <a:pt x="6111" y="1590"/>
                </a:cubicBezTo>
                <a:cubicBezTo>
                  <a:pt x="6156" y="1607"/>
                  <a:pt x="6210" y="1589"/>
                  <a:pt x="6271" y="1566"/>
                </a:cubicBezTo>
                <a:cubicBezTo>
                  <a:pt x="6333" y="1542"/>
                  <a:pt x="6402" y="1512"/>
                  <a:pt x="6473" y="1506"/>
                </a:cubicBezTo>
                <a:cubicBezTo>
                  <a:pt x="6462" y="1484"/>
                  <a:pt x="6521" y="1446"/>
                  <a:pt x="6584" y="1453"/>
                </a:cubicBezTo>
                <a:cubicBezTo>
                  <a:pt x="6600" y="1455"/>
                  <a:pt x="6615" y="1458"/>
                  <a:pt x="6632" y="1461"/>
                </a:cubicBezTo>
                <a:cubicBezTo>
                  <a:pt x="6726" y="1481"/>
                  <a:pt x="6821" y="1517"/>
                  <a:pt x="6901" y="1461"/>
                </a:cubicBezTo>
                <a:cubicBezTo>
                  <a:pt x="6904" y="1459"/>
                  <a:pt x="6906" y="1457"/>
                  <a:pt x="6910" y="1455"/>
                </a:cubicBezTo>
                <a:cubicBezTo>
                  <a:pt x="6949" y="1474"/>
                  <a:pt x="6976" y="1463"/>
                  <a:pt x="7002" y="1445"/>
                </a:cubicBezTo>
                <a:cubicBezTo>
                  <a:pt x="6998" y="1445"/>
                  <a:pt x="6995" y="1444"/>
                  <a:pt x="6992" y="1442"/>
                </a:cubicBezTo>
                <a:cubicBezTo>
                  <a:pt x="6996" y="1441"/>
                  <a:pt x="7002" y="1440"/>
                  <a:pt x="7007" y="1440"/>
                </a:cubicBezTo>
                <a:cubicBezTo>
                  <a:pt x="7024" y="1427"/>
                  <a:pt x="7029" y="1432"/>
                  <a:pt x="7016" y="1439"/>
                </a:cubicBezTo>
                <a:cubicBezTo>
                  <a:pt x="7045" y="1437"/>
                  <a:pt x="7090" y="1440"/>
                  <a:pt x="7134" y="1451"/>
                </a:cubicBezTo>
                <a:cubicBezTo>
                  <a:pt x="7134" y="1451"/>
                  <a:pt x="7195" y="1411"/>
                  <a:pt x="7175" y="1464"/>
                </a:cubicBezTo>
                <a:cubicBezTo>
                  <a:pt x="7198" y="1472"/>
                  <a:pt x="7219" y="1484"/>
                  <a:pt x="7235" y="1498"/>
                </a:cubicBezTo>
                <a:cubicBezTo>
                  <a:pt x="7249" y="1445"/>
                  <a:pt x="7277" y="1449"/>
                  <a:pt x="7306" y="1454"/>
                </a:cubicBezTo>
                <a:cubicBezTo>
                  <a:pt x="7322" y="1456"/>
                  <a:pt x="7340" y="1459"/>
                  <a:pt x="7355" y="1453"/>
                </a:cubicBezTo>
                <a:cubicBezTo>
                  <a:pt x="7369" y="1447"/>
                  <a:pt x="7463" y="1436"/>
                  <a:pt x="7518" y="1449"/>
                </a:cubicBezTo>
                <a:cubicBezTo>
                  <a:pt x="7564" y="1459"/>
                  <a:pt x="7611" y="1477"/>
                  <a:pt x="7633" y="1517"/>
                </a:cubicBezTo>
                <a:cubicBezTo>
                  <a:pt x="7665" y="1505"/>
                  <a:pt x="7698" y="1493"/>
                  <a:pt x="7730" y="1497"/>
                </a:cubicBezTo>
                <a:cubicBezTo>
                  <a:pt x="7744" y="1498"/>
                  <a:pt x="7758" y="1503"/>
                  <a:pt x="7772" y="1512"/>
                </a:cubicBezTo>
                <a:lnTo>
                  <a:pt x="7899" y="1530"/>
                </a:lnTo>
                <a:cubicBezTo>
                  <a:pt x="7944" y="1489"/>
                  <a:pt x="8063" y="1418"/>
                  <a:pt x="8182" y="1496"/>
                </a:cubicBezTo>
                <a:lnTo>
                  <a:pt x="8177" y="1461"/>
                </a:lnTo>
                <a:cubicBezTo>
                  <a:pt x="8175" y="1451"/>
                  <a:pt x="8181" y="1441"/>
                  <a:pt x="8188" y="1443"/>
                </a:cubicBezTo>
                <a:cubicBezTo>
                  <a:pt x="8235" y="1452"/>
                  <a:pt x="8300" y="1503"/>
                  <a:pt x="8325" y="1461"/>
                </a:cubicBezTo>
                <a:cubicBezTo>
                  <a:pt x="8325" y="1461"/>
                  <a:pt x="8325" y="1460"/>
                  <a:pt x="8326" y="1459"/>
                </a:cubicBezTo>
                <a:cubicBezTo>
                  <a:pt x="8351" y="1432"/>
                  <a:pt x="8395" y="1415"/>
                  <a:pt x="8450" y="1403"/>
                </a:cubicBezTo>
                <a:lnTo>
                  <a:pt x="8500" y="1396"/>
                </a:lnTo>
                <a:lnTo>
                  <a:pt x="8663" y="1522"/>
                </a:lnTo>
                <a:lnTo>
                  <a:pt x="8794" y="1362"/>
                </a:lnTo>
                <a:lnTo>
                  <a:pt x="8917" y="1437"/>
                </a:lnTo>
                <a:lnTo>
                  <a:pt x="8973" y="134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406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汉仪书宋二简"/>
              <a:ea typeface="汉仪书宋二简"/>
              <a:cs typeface="汉仪书宋二简" panose="02010600000101010101" charset="-122"/>
            </a:endParaRPr>
          </a:p>
        </p:txBody>
      </p:sp>
      <p:pic>
        <p:nvPicPr>
          <p:cNvPr id="2097155" name="图片 9" descr="黑白色的花  描述已自动生成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flipH="1">
            <a:off x="11039022" y="4761865"/>
            <a:ext cx="1155700" cy="2096135"/>
          </a:xfrm>
          <a:custGeom>
            <a:gdLst>
              <a:gd name="connsiteX0" fmla="*/ 0 w 3783377"/>
              <a:gd name="connsiteY0" fmla="*/ 0 h 6858000"/>
              <a:gd name="connsiteX1" fmla="*/ 3783377 w 3783377"/>
              <a:gd name="connsiteY1" fmla="*/ 0 h 6858000"/>
              <a:gd name="connsiteX2" fmla="*/ 3783377 w 3783377"/>
              <a:gd name="connsiteY2" fmla="*/ 6858000 h 6858000"/>
              <a:gd name="connsiteX3" fmla="*/ 0 w 3783377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377" h="6858000">
                <a:moveTo>
                  <a:pt x="0" y="0"/>
                </a:moveTo>
                <a:lnTo>
                  <a:pt x="3783377" y="0"/>
                </a:lnTo>
                <a:lnTo>
                  <a:pt x="378337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56" name="日期占位符 11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书宋二简"/>
                <a:ea typeface="汉仪书宋二简"/>
                <a:cs typeface="汉仪书宋二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2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书宋二简"/>
                <a:ea typeface="汉仪书宋二简"/>
                <a:cs typeface="汉仪书宋二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3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书宋二简"/>
                <a:ea typeface="汉仪书宋二简"/>
                <a:cs typeface="汉仪书宋二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21"/>
            <p:custDataLst>
              <p:tags r:id="rId20"/>
            </p:custDataLst>
          </p:nvPr>
        </p:nvSpPr>
        <p:spPr>
          <a:xfrm>
            <a:off x="608399" y="1517835"/>
            <a:ext cx="10969199" cy="4659128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0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0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0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0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0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05677" y="365125"/>
            <a:ext cx="10969199" cy="101527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9335" r:id="rId2"/>
    <p:sldLayoutId id="2147489336" r:id="rId3"/>
    <p:sldLayoutId id="2147489337" r:id="rId4"/>
    <p:sldLayoutId id="2147489338" r:id="rId5"/>
    <p:sldLayoutId id="2147489339" r:id="rId6"/>
    <p:sldLayoutId id="2147489340" r:id="rId7"/>
    <p:sldLayoutId id="2147489341" r:id="rId8"/>
    <p:sldLayoutId id="2147489342" r:id="rId9"/>
    <p:sldLayoutId id="2147489343" r:id="rId10"/>
    <p:sldLayoutId id="214748934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汉仪书宋二简" panose="02010600000101010101" charset="-122"/>
          <a:sym typeface="汉仪书宋二简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书宋二简" panose="02010600000101010101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书宋二简" panose="02010600000101010101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书宋二简" panose="02010600000101010101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书宋二简" panose="02010600000101010101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书宋二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23" Type="http://schemas.openxmlformats.org/officeDocument/2006/relationships/tags" Target="../tags/tag122.xml" /><Relationship Id="rId24" Type="http://schemas.openxmlformats.org/officeDocument/2006/relationships/tags" Target="../tags/tag123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tags" Target="../tags/tag160.xml" /><Relationship Id="rId17" Type="http://schemas.openxmlformats.org/officeDocument/2006/relationships/tags" Target="../tags/tag161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14" Type="http://schemas.openxmlformats.org/officeDocument/2006/relationships/tags" Target="../tags/tag174.xml" /><Relationship Id="rId15" Type="http://schemas.openxmlformats.org/officeDocument/2006/relationships/tags" Target="../tags/tag175.xml" /><Relationship Id="rId16" Type="http://schemas.openxmlformats.org/officeDocument/2006/relationships/tags" Target="../tags/tag176.xml" /><Relationship Id="rId17" Type="http://schemas.openxmlformats.org/officeDocument/2006/relationships/tags" Target="../tags/tag177.xml" /><Relationship Id="rId18" Type="http://schemas.openxmlformats.org/officeDocument/2006/relationships/tags" Target="../tags/tag178.xml" /><Relationship Id="rId19" Type="http://schemas.openxmlformats.org/officeDocument/2006/relationships/tags" Target="../tags/tag179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tags" Target="../tags/tag218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3312713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6"/>
          <p:cNvSpPr>
            <a:spLocks noGrp="1"/>
          </p:cNvSpPr>
          <p:nvPr>
            <p:ph type="body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7"/>
          <p:cNvSpPr>
            <a:spLocks noGrp="1"/>
          </p:cNvSpPr>
          <p:nvPr>
            <p:ph type="body" idx="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1048652" name="标题 9"/>
          <p:cNvSpPr>
            <a:spLocks noGrp="1"/>
          </p:cNvSpPr>
          <p:nvPr>
            <p:ph type="title" idx="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六国论·讲课稿PPT课件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标题 2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16" name="任意多边形: 形状 35"/>
          <p:cNvSpPr/>
          <p:nvPr>
            <p:custDataLst>
              <p:tags r:id="rId4"/>
            </p:custDataLst>
          </p:nvPr>
        </p:nvSpPr>
        <p:spPr>
          <a:xfrm>
            <a:off x="691696" y="2148205"/>
            <a:ext cx="1212850" cy="3942080"/>
          </a:xfrm>
          <a:custGeom>
            <a:gdLst>
              <a:gd name="connsiteX0" fmla="*/ 280524 w 1212844"/>
              <a:gd name="connsiteY0" fmla="*/ 0 h 3213249"/>
              <a:gd name="connsiteX1" fmla="*/ 932320 w 1212844"/>
              <a:gd name="connsiteY1" fmla="*/ 0 h 3213249"/>
              <a:gd name="connsiteX2" fmla="*/ 1082467 w 1212844"/>
              <a:gd name="connsiteY2" fmla="*/ 101798 h 3213249"/>
              <a:gd name="connsiteX3" fmla="*/ 1087717 w 1212844"/>
              <a:gd name="connsiteY3" fmla="*/ 119098 h 3213249"/>
              <a:gd name="connsiteX4" fmla="*/ 1089383 w 1212844"/>
              <a:gd name="connsiteY4" fmla="*/ 119627 h 3213249"/>
              <a:gd name="connsiteX5" fmla="*/ 1212844 w 1212844"/>
              <a:gd name="connsiteY5" fmla="*/ 310142 h 3213249"/>
              <a:gd name="connsiteX6" fmla="*/ 1212844 w 1212844"/>
              <a:gd name="connsiteY6" fmla="*/ 1164670 h 3213249"/>
              <a:gd name="connsiteX7" fmla="*/ 1212844 w 1212844"/>
              <a:gd name="connsiteY7" fmla="*/ 2048583 h 3213249"/>
              <a:gd name="connsiteX8" fmla="*/ 1212844 w 1212844"/>
              <a:gd name="connsiteY8" fmla="*/ 2903111 h 3213249"/>
              <a:gd name="connsiteX9" fmla="*/ 1089383 w 1212844"/>
              <a:gd name="connsiteY9" fmla="*/ 3093624 h 3213249"/>
              <a:gd name="connsiteX10" fmla="*/ 1087717 w 1212844"/>
              <a:gd name="connsiteY10" fmla="*/ 3094152 h 3213249"/>
              <a:gd name="connsiteX11" fmla="*/ 1082467 w 1212844"/>
              <a:gd name="connsiteY11" fmla="*/ 3111452 h 3213249"/>
              <a:gd name="connsiteX12" fmla="*/ 932320 w 1212844"/>
              <a:gd name="connsiteY12" fmla="*/ 3213249 h 3213249"/>
              <a:gd name="connsiteX13" fmla="*/ 280524 w 1212844"/>
              <a:gd name="connsiteY13" fmla="*/ 3213249 h 3213249"/>
              <a:gd name="connsiteX14" fmla="*/ 130377 w 1212844"/>
              <a:gd name="connsiteY14" fmla="*/ 3111452 h 3213249"/>
              <a:gd name="connsiteX15" fmla="*/ 125127 w 1212844"/>
              <a:gd name="connsiteY15" fmla="*/ 3094152 h 3213249"/>
              <a:gd name="connsiteX16" fmla="*/ 123461 w 1212844"/>
              <a:gd name="connsiteY16" fmla="*/ 3093624 h 3213249"/>
              <a:gd name="connsiteX17" fmla="*/ 0 w 1212844"/>
              <a:gd name="connsiteY17" fmla="*/ 2903111 h 3213249"/>
              <a:gd name="connsiteX18" fmla="*/ 0 w 1212844"/>
              <a:gd name="connsiteY18" fmla="*/ 2048583 h 3213249"/>
              <a:gd name="connsiteX19" fmla="*/ 0 w 1212844"/>
              <a:gd name="connsiteY19" fmla="*/ 1164670 h 3213249"/>
              <a:gd name="connsiteX20" fmla="*/ 0 w 1212844"/>
              <a:gd name="connsiteY20" fmla="*/ 310142 h 3213249"/>
              <a:gd name="connsiteX21" fmla="*/ 123461 w 1212844"/>
              <a:gd name="connsiteY21" fmla="*/ 119627 h 3213249"/>
              <a:gd name="connsiteX22" fmla="*/ 125127 w 1212844"/>
              <a:gd name="connsiteY22" fmla="*/ 119098 h 3213249"/>
              <a:gd name="connsiteX23" fmla="*/ 130377 w 1212844"/>
              <a:gd name="connsiteY23" fmla="*/ 101798 h 3213249"/>
              <a:gd name="connsiteX24" fmla="*/ 280524 w 1212844"/>
              <a:gd name="connsiteY24" fmla="*/ 0 h 32132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2844" h="3213249">
                <a:moveTo>
                  <a:pt x="280524" y="0"/>
                </a:moveTo>
                <a:lnTo>
                  <a:pt x="932320" y="0"/>
                </a:lnTo>
                <a:cubicBezTo>
                  <a:pt x="999815" y="0"/>
                  <a:pt x="1057730" y="41975"/>
                  <a:pt x="1082467" y="101798"/>
                </a:cubicBezTo>
                <a:lnTo>
                  <a:pt x="1087717" y="119098"/>
                </a:lnTo>
                <a:lnTo>
                  <a:pt x="1089383" y="119627"/>
                </a:lnTo>
                <a:cubicBezTo>
                  <a:pt x="1161934" y="151015"/>
                  <a:pt x="1212844" y="224495"/>
                  <a:pt x="1212844" y="310142"/>
                </a:cubicBezTo>
                <a:lnTo>
                  <a:pt x="1212844" y="1164670"/>
                </a:lnTo>
                <a:lnTo>
                  <a:pt x="1212844" y="2048583"/>
                </a:lnTo>
                <a:lnTo>
                  <a:pt x="1212844" y="2903111"/>
                </a:lnTo>
                <a:cubicBezTo>
                  <a:pt x="1212844" y="2988754"/>
                  <a:pt x="1161934" y="3062235"/>
                  <a:pt x="1089383" y="3093624"/>
                </a:cubicBezTo>
                <a:lnTo>
                  <a:pt x="1087717" y="3094152"/>
                </a:lnTo>
                <a:lnTo>
                  <a:pt x="1082467" y="3111452"/>
                </a:lnTo>
                <a:cubicBezTo>
                  <a:pt x="1057730" y="3171276"/>
                  <a:pt x="999815" y="3213249"/>
                  <a:pt x="932320" y="3213249"/>
                </a:cubicBezTo>
                <a:lnTo>
                  <a:pt x="280524" y="3213249"/>
                </a:lnTo>
                <a:cubicBezTo>
                  <a:pt x="213029" y="3213249"/>
                  <a:pt x="155114" y="3171276"/>
                  <a:pt x="130377" y="3111452"/>
                </a:cubicBezTo>
                <a:lnTo>
                  <a:pt x="125127" y="3094152"/>
                </a:lnTo>
                <a:lnTo>
                  <a:pt x="123461" y="3093624"/>
                </a:lnTo>
                <a:cubicBezTo>
                  <a:pt x="50910" y="3062235"/>
                  <a:pt x="0" y="2988754"/>
                  <a:pt x="0" y="2903111"/>
                </a:cubicBezTo>
                <a:lnTo>
                  <a:pt x="0" y="2048583"/>
                </a:lnTo>
                <a:lnTo>
                  <a:pt x="0" y="1164670"/>
                </a:lnTo>
                <a:lnTo>
                  <a:pt x="0" y="310142"/>
                </a:lnTo>
                <a:cubicBezTo>
                  <a:pt x="0" y="224495"/>
                  <a:pt x="50910" y="151015"/>
                  <a:pt x="123461" y="119627"/>
                </a:cubicBezTo>
                <a:lnTo>
                  <a:pt x="125127" y="119098"/>
                </a:lnTo>
                <a:lnTo>
                  <a:pt x="130377" y="101798"/>
                </a:lnTo>
                <a:cubicBezTo>
                  <a:pt x="155114" y="41975"/>
                  <a:pt x="213029" y="0"/>
                  <a:pt x="280524" y="0"/>
                </a:cubicBezTo>
                <a:close/>
              </a:path>
            </a:pathLst>
          </a:custGeom>
          <a:solidFill>
            <a:schemeClr val="bg2"/>
          </a:solidFill>
          <a:ln w="31750" cap="rnd">
            <a:solidFill>
              <a:schemeClr val="accent3"/>
            </a:solidFill>
            <a:prstDash val="solid"/>
            <a:round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书宋二简" panose="0201060000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5"/>
            </p:custDataLst>
          </p:nvPr>
        </p:nvSpPr>
        <p:spPr>
          <a:xfrm>
            <a:off x="833936" y="2324735"/>
            <a:ext cx="929005" cy="82486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>
                <a:solidFill>
                  <a:schemeClr val="accent3"/>
                </a:solidFill>
                <a:latin typeface="+mj-ea"/>
                <a:ea typeface="+mj-ea"/>
                <a:cs typeface="汉仪书宋二简" panose="02010600000101010101" charset="-122"/>
              </a:rPr>
              <a:t>壹</a:t>
            </a:r>
            <a:endParaRPr lang="zh-CN" altLang="en-US" sz="3600">
              <a:solidFill>
                <a:schemeClr val="accent3"/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6"/>
            </p:custDataLst>
          </p:nvPr>
        </p:nvSpPr>
        <p:spPr>
          <a:xfrm>
            <a:off x="720272" y="3399155"/>
            <a:ext cx="1184273" cy="253174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solidFill>
                  <a:schemeClr val="accent1"/>
                </a:solidFill>
                <a:latin typeface="+mj-ea"/>
                <a:ea typeface="+mj-ea"/>
                <a:cs typeface="汉仪书宋二简" panose="02010600000101010101" charset="-122"/>
              </a:rPr>
              <a:t>添加目录文本</a:t>
            </a:r>
            <a:endParaRPr lang="zh-CN" altLang="en-US" sz="2800" spc="300">
              <a:solidFill>
                <a:schemeClr val="accent1"/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22" name="椭圆 45"/>
          <p:cNvSpPr/>
          <p:nvPr>
            <p:custDataLst>
              <p:tags r:id="rId7"/>
            </p:custDataLst>
          </p:nvPr>
        </p:nvSpPr>
        <p:spPr>
          <a:xfrm>
            <a:off x="1232716" y="3110230"/>
            <a:ext cx="130810" cy="130810"/>
          </a:xfrm>
          <a:prstGeom prst="ellipse">
            <a:avLst/>
          </a:prstGeom>
          <a:solidFill>
            <a:srgbClr val="CA5B3A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书宋二简" panose="02010600000101010101" charset="-122"/>
            </a:endParaRPr>
          </a:p>
        </p:txBody>
      </p:sp>
      <p:sp>
        <p:nvSpPr>
          <p:cNvPr id="1048824" name="任意多边形: 形状 35"/>
          <p:cNvSpPr/>
          <p:nvPr>
            <p:custDataLst>
              <p:tags r:id="rId8"/>
            </p:custDataLst>
          </p:nvPr>
        </p:nvSpPr>
        <p:spPr>
          <a:xfrm>
            <a:off x="7376160" y="2148205"/>
            <a:ext cx="1212850" cy="3942080"/>
          </a:xfrm>
          <a:custGeom>
            <a:gdLst>
              <a:gd name="connsiteX0" fmla="*/ 280524 w 1212844"/>
              <a:gd name="connsiteY0" fmla="*/ 0 h 3213249"/>
              <a:gd name="connsiteX1" fmla="*/ 932320 w 1212844"/>
              <a:gd name="connsiteY1" fmla="*/ 0 h 3213249"/>
              <a:gd name="connsiteX2" fmla="*/ 1082467 w 1212844"/>
              <a:gd name="connsiteY2" fmla="*/ 101798 h 3213249"/>
              <a:gd name="connsiteX3" fmla="*/ 1087717 w 1212844"/>
              <a:gd name="connsiteY3" fmla="*/ 119098 h 3213249"/>
              <a:gd name="connsiteX4" fmla="*/ 1089383 w 1212844"/>
              <a:gd name="connsiteY4" fmla="*/ 119627 h 3213249"/>
              <a:gd name="connsiteX5" fmla="*/ 1212844 w 1212844"/>
              <a:gd name="connsiteY5" fmla="*/ 310142 h 3213249"/>
              <a:gd name="connsiteX6" fmla="*/ 1212844 w 1212844"/>
              <a:gd name="connsiteY6" fmla="*/ 1164670 h 3213249"/>
              <a:gd name="connsiteX7" fmla="*/ 1212844 w 1212844"/>
              <a:gd name="connsiteY7" fmla="*/ 2048583 h 3213249"/>
              <a:gd name="connsiteX8" fmla="*/ 1212844 w 1212844"/>
              <a:gd name="connsiteY8" fmla="*/ 2903111 h 3213249"/>
              <a:gd name="connsiteX9" fmla="*/ 1089383 w 1212844"/>
              <a:gd name="connsiteY9" fmla="*/ 3093624 h 3213249"/>
              <a:gd name="connsiteX10" fmla="*/ 1087717 w 1212844"/>
              <a:gd name="connsiteY10" fmla="*/ 3094152 h 3213249"/>
              <a:gd name="connsiteX11" fmla="*/ 1082467 w 1212844"/>
              <a:gd name="connsiteY11" fmla="*/ 3111452 h 3213249"/>
              <a:gd name="connsiteX12" fmla="*/ 932320 w 1212844"/>
              <a:gd name="connsiteY12" fmla="*/ 3213249 h 3213249"/>
              <a:gd name="connsiteX13" fmla="*/ 280524 w 1212844"/>
              <a:gd name="connsiteY13" fmla="*/ 3213249 h 3213249"/>
              <a:gd name="connsiteX14" fmla="*/ 130377 w 1212844"/>
              <a:gd name="connsiteY14" fmla="*/ 3111452 h 3213249"/>
              <a:gd name="connsiteX15" fmla="*/ 125127 w 1212844"/>
              <a:gd name="connsiteY15" fmla="*/ 3094152 h 3213249"/>
              <a:gd name="connsiteX16" fmla="*/ 123461 w 1212844"/>
              <a:gd name="connsiteY16" fmla="*/ 3093624 h 3213249"/>
              <a:gd name="connsiteX17" fmla="*/ 0 w 1212844"/>
              <a:gd name="connsiteY17" fmla="*/ 2903111 h 3213249"/>
              <a:gd name="connsiteX18" fmla="*/ 0 w 1212844"/>
              <a:gd name="connsiteY18" fmla="*/ 2048583 h 3213249"/>
              <a:gd name="connsiteX19" fmla="*/ 0 w 1212844"/>
              <a:gd name="connsiteY19" fmla="*/ 1164670 h 3213249"/>
              <a:gd name="connsiteX20" fmla="*/ 0 w 1212844"/>
              <a:gd name="connsiteY20" fmla="*/ 310142 h 3213249"/>
              <a:gd name="connsiteX21" fmla="*/ 123461 w 1212844"/>
              <a:gd name="connsiteY21" fmla="*/ 119627 h 3213249"/>
              <a:gd name="connsiteX22" fmla="*/ 125127 w 1212844"/>
              <a:gd name="connsiteY22" fmla="*/ 119098 h 3213249"/>
              <a:gd name="connsiteX23" fmla="*/ 130377 w 1212844"/>
              <a:gd name="connsiteY23" fmla="*/ 101798 h 3213249"/>
              <a:gd name="connsiteX24" fmla="*/ 280524 w 1212844"/>
              <a:gd name="connsiteY24" fmla="*/ 0 h 32132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2844" h="3213249">
                <a:moveTo>
                  <a:pt x="280524" y="0"/>
                </a:moveTo>
                <a:lnTo>
                  <a:pt x="932320" y="0"/>
                </a:lnTo>
                <a:cubicBezTo>
                  <a:pt x="999815" y="0"/>
                  <a:pt x="1057730" y="41975"/>
                  <a:pt x="1082467" y="101798"/>
                </a:cubicBezTo>
                <a:lnTo>
                  <a:pt x="1087717" y="119098"/>
                </a:lnTo>
                <a:lnTo>
                  <a:pt x="1089383" y="119627"/>
                </a:lnTo>
                <a:cubicBezTo>
                  <a:pt x="1161934" y="151015"/>
                  <a:pt x="1212844" y="224495"/>
                  <a:pt x="1212844" y="310142"/>
                </a:cubicBezTo>
                <a:lnTo>
                  <a:pt x="1212844" y="1164670"/>
                </a:lnTo>
                <a:lnTo>
                  <a:pt x="1212844" y="2048583"/>
                </a:lnTo>
                <a:lnTo>
                  <a:pt x="1212844" y="2903111"/>
                </a:lnTo>
                <a:cubicBezTo>
                  <a:pt x="1212844" y="2988754"/>
                  <a:pt x="1161934" y="3062235"/>
                  <a:pt x="1089383" y="3093624"/>
                </a:cubicBezTo>
                <a:lnTo>
                  <a:pt x="1087717" y="3094152"/>
                </a:lnTo>
                <a:lnTo>
                  <a:pt x="1082467" y="3111452"/>
                </a:lnTo>
                <a:cubicBezTo>
                  <a:pt x="1057730" y="3171276"/>
                  <a:pt x="999815" y="3213249"/>
                  <a:pt x="932320" y="3213249"/>
                </a:cubicBezTo>
                <a:lnTo>
                  <a:pt x="280524" y="3213249"/>
                </a:lnTo>
                <a:cubicBezTo>
                  <a:pt x="213029" y="3213249"/>
                  <a:pt x="155114" y="3171276"/>
                  <a:pt x="130377" y="3111452"/>
                </a:cubicBezTo>
                <a:lnTo>
                  <a:pt x="125127" y="3094152"/>
                </a:lnTo>
                <a:lnTo>
                  <a:pt x="123461" y="3093624"/>
                </a:lnTo>
                <a:cubicBezTo>
                  <a:pt x="50910" y="3062235"/>
                  <a:pt x="0" y="2988754"/>
                  <a:pt x="0" y="2903111"/>
                </a:cubicBezTo>
                <a:lnTo>
                  <a:pt x="0" y="2048583"/>
                </a:lnTo>
                <a:lnTo>
                  <a:pt x="0" y="1164670"/>
                </a:lnTo>
                <a:lnTo>
                  <a:pt x="0" y="310142"/>
                </a:lnTo>
                <a:cubicBezTo>
                  <a:pt x="0" y="224495"/>
                  <a:pt x="50910" y="151015"/>
                  <a:pt x="123461" y="119627"/>
                </a:cubicBezTo>
                <a:lnTo>
                  <a:pt x="125127" y="119098"/>
                </a:lnTo>
                <a:lnTo>
                  <a:pt x="130377" y="101798"/>
                </a:lnTo>
                <a:cubicBezTo>
                  <a:pt x="155114" y="41975"/>
                  <a:pt x="213029" y="0"/>
                  <a:pt x="280524" y="0"/>
                </a:cubicBezTo>
                <a:close/>
              </a:path>
            </a:pathLst>
          </a:custGeom>
          <a:solidFill>
            <a:schemeClr val="bg2"/>
          </a:solidFill>
          <a:ln w="31750" cap="rnd">
            <a:solidFill>
              <a:schemeClr val="accent3"/>
            </a:solidFill>
            <a:prstDash val="solid"/>
            <a:round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书宋二简" panose="02010600000101010101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9"/>
            </p:custDataLst>
          </p:nvPr>
        </p:nvSpPr>
        <p:spPr>
          <a:xfrm>
            <a:off x="7518400" y="2324735"/>
            <a:ext cx="929005" cy="82486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>
                <a:solidFill>
                  <a:schemeClr val="accent3"/>
                </a:solidFill>
                <a:latin typeface="+mj-ea"/>
                <a:ea typeface="+mj-ea"/>
                <a:cs typeface="汉仪书宋二简" panose="02010600000101010101" charset="-122"/>
              </a:rPr>
              <a:t>伍</a:t>
            </a:r>
            <a:endParaRPr lang="zh-CN" altLang="en-US" sz="3600">
              <a:solidFill>
                <a:schemeClr val="accent3"/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0"/>
            </p:custDataLst>
          </p:nvPr>
        </p:nvSpPr>
        <p:spPr>
          <a:xfrm>
            <a:off x="7404736" y="3399155"/>
            <a:ext cx="1184273" cy="253174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200" b="1" kern="1200" spc="3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0">
                <a:cs typeface="汉仪书宋二简" panose="02010600000101010101" charset="-122"/>
              </a:rPr>
              <a:t>课件使用建议</a:t>
            </a:r>
            <a:endParaRPr lang="zh-CN" altLang="en-US" sz="2800" b="0">
              <a:cs typeface="汉仪书宋二简" panose="02010600000101010101" charset="-122"/>
            </a:endParaRPr>
          </a:p>
        </p:txBody>
      </p:sp>
      <p:sp>
        <p:nvSpPr>
          <p:cNvPr id="1048830" name="椭圆 41"/>
          <p:cNvSpPr/>
          <p:nvPr>
            <p:custDataLst>
              <p:tags r:id="rId11"/>
            </p:custDataLst>
          </p:nvPr>
        </p:nvSpPr>
        <p:spPr>
          <a:xfrm>
            <a:off x="7917815" y="3110230"/>
            <a:ext cx="130810" cy="130810"/>
          </a:xfrm>
          <a:prstGeom prst="ellipse">
            <a:avLst/>
          </a:prstGeom>
          <a:solidFill>
            <a:srgbClr val="CA5B3A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书宋二简" panose="02010600000101010101" charset="-122"/>
            </a:endParaRPr>
          </a:p>
        </p:txBody>
      </p:sp>
      <p:sp>
        <p:nvSpPr>
          <p:cNvPr id="1048832" name="任意多边形: 形状 5"/>
          <p:cNvSpPr/>
          <p:nvPr>
            <p:custDataLst>
              <p:tags r:id="rId12"/>
            </p:custDataLst>
          </p:nvPr>
        </p:nvSpPr>
        <p:spPr>
          <a:xfrm>
            <a:off x="2362812" y="2148205"/>
            <a:ext cx="1212850" cy="3942080"/>
          </a:xfrm>
          <a:custGeom>
            <a:gdLst>
              <a:gd name="connsiteX0" fmla="*/ 280524 w 1212844"/>
              <a:gd name="connsiteY0" fmla="*/ 0 h 3213249"/>
              <a:gd name="connsiteX1" fmla="*/ 932320 w 1212844"/>
              <a:gd name="connsiteY1" fmla="*/ 0 h 3213249"/>
              <a:gd name="connsiteX2" fmla="*/ 1082467 w 1212844"/>
              <a:gd name="connsiteY2" fmla="*/ 101798 h 3213249"/>
              <a:gd name="connsiteX3" fmla="*/ 1087717 w 1212844"/>
              <a:gd name="connsiteY3" fmla="*/ 119098 h 3213249"/>
              <a:gd name="connsiteX4" fmla="*/ 1089383 w 1212844"/>
              <a:gd name="connsiteY4" fmla="*/ 119627 h 3213249"/>
              <a:gd name="connsiteX5" fmla="*/ 1212844 w 1212844"/>
              <a:gd name="connsiteY5" fmla="*/ 310142 h 3213249"/>
              <a:gd name="connsiteX6" fmla="*/ 1212844 w 1212844"/>
              <a:gd name="connsiteY6" fmla="*/ 1164670 h 3213249"/>
              <a:gd name="connsiteX7" fmla="*/ 1212844 w 1212844"/>
              <a:gd name="connsiteY7" fmla="*/ 2048583 h 3213249"/>
              <a:gd name="connsiteX8" fmla="*/ 1212844 w 1212844"/>
              <a:gd name="connsiteY8" fmla="*/ 2903111 h 3213249"/>
              <a:gd name="connsiteX9" fmla="*/ 1089383 w 1212844"/>
              <a:gd name="connsiteY9" fmla="*/ 3093624 h 3213249"/>
              <a:gd name="connsiteX10" fmla="*/ 1087717 w 1212844"/>
              <a:gd name="connsiteY10" fmla="*/ 3094152 h 3213249"/>
              <a:gd name="connsiteX11" fmla="*/ 1082467 w 1212844"/>
              <a:gd name="connsiteY11" fmla="*/ 3111452 h 3213249"/>
              <a:gd name="connsiteX12" fmla="*/ 932320 w 1212844"/>
              <a:gd name="connsiteY12" fmla="*/ 3213249 h 3213249"/>
              <a:gd name="connsiteX13" fmla="*/ 280524 w 1212844"/>
              <a:gd name="connsiteY13" fmla="*/ 3213249 h 3213249"/>
              <a:gd name="connsiteX14" fmla="*/ 130377 w 1212844"/>
              <a:gd name="connsiteY14" fmla="*/ 3111452 h 3213249"/>
              <a:gd name="connsiteX15" fmla="*/ 125127 w 1212844"/>
              <a:gd name="connsiteY15" fmla="*/ 3094152 h 3213249"/>
              <a:gd name="connsiteX16" fmla="*/ 123461 w 1212844"/>
              <a:gd name="connsiteY16" fmla="*/ 3093624 h 3213249"/>
              <a:gd name="connsiteX17" fmla="*/ 0 w 1212844"/>
              <a:gd name="connsiteY17" fmla="*/ 2903111 h 3213249"/>
              <a:gd name="connsiteX18" fmla="*/ 0 w 1212844"/>
              <a:gd name="connsiteY18" fmla="*/ 2048583 h 3213249"/>
              <a:gd name="connsiteX19" fmla="*/ 0 w 1212844"/>
              <a:gd name="connsiteY19" fmla="*/ 1164670 h 3213249"/>
              <a:gd name="connsiteX20" fmla="*/ 0 w 1212844"/>
              <a:gd name="connsiteY20" fmla="*/ 310142 h 3213249"/>
              <a:gd name="connsiteX21" fmla="*/ 123461 w 1212844"/>
              <a:gd name="connsiteY21" fmla="*/ 119627 h 3213249"/>
              <a:gd name="connsiteX22" fmla="*/ 125127 w 1212844"/>
              <a:gd name="connsiteY22" fmla="*/ 119098 h 3213249"/>
              <a:gd name="connsiteX23" fmla="*/ 130377 w 1212844"/>
              <a:gd name="connsiteY23" fmla="*/ 101798 h 3213249"/>
              <a:gd name="connsiteX24" fmla="*/ 280524 w 1212844"/>
              <a:gd name="connsiteY24" fmla="*/ 0 h 32132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2844" h="3213249">
                <a:moveTo>
                  <a:pt x="280524" y="0"/>
                </a:moveTo>
                <a:lnTo>
                  <a:pt x="932320" y="0"/>
                </a:lnTo>
                <a:cubicBezTo>
                  <a:pt x="999815" y="0"/>
                  <a:pt x="1057730" y="41975"/>
                  <a:pt x="1082467" y="101798"/>
                </a:cubicBezTo>
                <a:lnTo>
                  <a:pt x="1087717" y="119098"/>
                </a:lnTo>
                <a:lnTo>
                  <a:pt x="1089383" y="119627"/>
                </a:lnTo>
                <a:cubicBezTo>
                  <a:pt x="1161934" y="151015"/>
                  <a:pt x="1212844" y="224495"/>
                  <a:pt x="1212844" y="310142"/>
                </a:cubicBezTo>
                <a:lnTo>
                  <a:pt x="1212844" y="1164670"/>
                </a:lnTo>
                <a:lnTo>
                  <a:pt x="1212844" y="2048583"/>
                </a:lnTo>
                <a:lnTo>
                  <a:pt x="1212844" y="2903111"/>
                </a:lnTo>
                <a:cubicBezTo>
                  <a:pt x="1212844" y="2988754"/>
                  <a:pt x="1161934" y="3062235"/>
                  <a:pt x="1089383" y="3093624"/>
                </a:cubicBezTo>
                <a:lnTo>
                  <a:pt x="1087717" y="3094152"/>
                </a:lnTo>
                <a:lnTo>
                  <a:pt x="1082467" y="3111452"/>
                </a:lnTo>
                <a:cubicBezTo>
                  <a:pt x="1057730" y="3171276"/>
                  <a:pt x="999815" y="3213249"/>
                  <a:pt x="932320" y="3213249"/>
                </a:cubicBezTo>
                <a:lnTo>
                  <a:pt x="280524" y="3213249"/>
                </a:lnTo>
                <a:cubicBezTo>
                  <a:pt x="213029" y="3213249"/>
                  <a:pt x="155114" y="3171276"/>
                  <a:pt x="130377" y="3111452"/>
                </a:cubicBezTo>
                <a:lnTo>
                  <a:pt x="125127" y="3094152"/>
                </a:lnTo>
                <a:lnTo>
                  <a:pt x="123461" y="3093624"/>
                </a:lnTo>
                <a:cubicBezTo>
                  <a:pt x="50910" y="3062235"/>
                  <a:pt x="0" y="2988754"/>
                  <a:pt x="0" y="2903111"/>
                </a:cubicBezTo>
                <a:lnTo>
                  <a:pt x="0" y="2048583"/>
                </a:lnTo>
                <a:lnTo>
                  <a:pt x="0" y="1164670"/>
                </a:lnTo>
                <a:lnTo>
                  <a:pt x="0" y="310142"/>
                </a:lnTo>
                <a:cubicBezTo>
                  <a:pt x="0" y="224495"/>
                  <a:pt x="50910" y="151015"/>
                  <a:pt x="123461" y="119627"/>
                </a:cubicBezTo>
                <a:lnTo>
                  <a:pt x="125127" y="119098"/>
                </a:lnTo>
                <a:lnTo>
                  <a:pt x="130377" y="101798"/>
                </a:lnTo>
                <a:cubicBezTo>
                  <a:pt x="155114" y="41975"/>
                  <a:pt x="213029" y="0"/>
                  <a:pt x="280524" y="0"/>
                </a:cubicBezTo>
                <a:close/>
              </a:path>
            </a:pathLst>
          </a:custGeom>
          <a:solidFill>
            <a:schemeClr val="bg2"/>
          </a:solidFill>
          <a:ln w="31750" cap="rnd">
            <a:solidFill>
              <a:schemeClr val="accent3"/>
            </a:solidFill>
            <a:prstDash val="solid"/>
            <a:round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书宋二简" panose="02010600000101010101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13"/>
            </p:custDataLst>
          </p:nvPr>
        </p:nvSpPr>
        <p:spPr>
          <a:xfrm>
            <a:off x="2505052" y="2324735"/>
            <a:ext cx="929005" cy="82486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>
                <a:solidFill>
                  <a:schemeClr val="accent3"/>
                </a:solidFill>
                <a:latin typeface="+mj-ea"/>
                <a:ea typeface="+mj-ea"/>
                <a:cs typeface="汉仪书宋二简" panose="02010600000101010101" charset="-122"/>
              </a:rPr>
              <a:t>贰</a:t>
            </a:r>
            <a:endParaRPr lang="zh-CN" altLang="en-US" sz="3600">
              <a:solidFill>
                <a:schemeClr val="accent3"/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36" name="标题"/>
          <p:cNvSpPr txBox="1"/>
          <p:nvPr>
            <p:custDataLst>
              <p:tags r:id="rId14"/>
            </p:custDataLst>
          </p:nvPr>
        </p:nvSpPr>
        <p:spPr>
          <a:xfrm>
            <a:off x="2391388" y="3399155"/>
            <a:ext cx="1184273" cy="253174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solidFill>
                  <a:schemeClr val="accent1"/>
                </a:solidFill>
                <a:latin typeface="+mj-ea"/>
                <a:ea typeface="+mj-ea"/>
                <a:cs typeface="汉仪书宋二简" panose="02010600000101010101" charset="-122"/>
              </a:rPr>
              <a:t>课件介绍</a:t>
            </a:r>
            <a:endParaRPr lang="zh-CN" altLang="en-US" sz="2800" spc="300">
              <a:solidFill>
                <a:schemeClr val="accent1"/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38" name="椭圆 9"/>
          <p:cNvSpPr/>
          <p:nvPr>
            <p:custDataLst>
              <p:tags r:id="rId15"/>
            </p:custDataLst>
          </p:nvPr>
        </p:nvSpPr>
        <p:spPr>
          <a:xfrm>
            <a:off x="2903832" y="3110230"/>
            <a:ext cx="130810" cy="130810"/>
          </a:xfrm>
          <a:prstGeom prst="ellipse">
            <a:avLst/>
          </a:prstGeom>
          <a:solidFill>
            <a:srgbClr val="CA5B3A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书宋二简" panose="02010600000101010101" charset="-122"/>
            </a:endParaRPr>
          </a:p>
        </p:txBody>
      </p:sp>
      <p:sp>
        <p:nvSpPr>
          <p:cNvPr id="1048840" name="任意多边形: 形状 11"/>
          <p:cNvSpPr/>
          <p:nvPr>
            <p:custDataLst>
              <p:tags r:id="rId16"/>
            </p:custDataLst>
          </p:nvPr>
        </p:nvSpPr>
        <p:spPr>
          <a:xfrm>
            <a:off x="4033928" y="2148205"/>
            <a:ext cx="1212850" cy="3942080"/>
          </a:xfrm>
          <a:custGeom>
            <a:gdLst>
              <a:gd name="connsiteX0" fmla="*/ 280524 w 1212844"/>
              <a:gd name="connsiteY0" fmla="*/ 0 h 3213249"/>
              <a:gd name="connsiteX1" fmla="*/ 932320 w 1212844"/>
              <a:gd name="connsiteY1" fmla="*/ 0 h 3213249"/>
              <a:gd name="connsiteX2" fmla="*/ 1082467 w 1212844"/>
              <a:gd name="connsiteY2" fmla="*/ 101798 h 3213249"/>
              <a:gd name="connsiteX3" fmla="*/ 1087717 w 1212844"/>
              <a:gd name="connsiteY3" fmla="*/ 119098 h 3213249"/>
              <a:gd name="connsiteX4" fmla="*/ 1089383 w 1212844"/>
              <a:gd name="connsiteY4" fmla="*/ 119627 h 3213249"/>
              <a:gd name="connsiteX5" fmla="*/ 1212844 w 1212844"/>
              <a:gd name="connsiteY5" fmla="*/ 310142 h 3213249"/>
              <a:gd name="connsiteX6" fmla="*/ 1212844 w 1212844"/>
              <a:gd name="connsiteY6" fmla="*/ 1164670 h 3213249"/>
              <a:gd name="connsiteX7" fmla="*/ 1212844 w 1212844"/>
              <a:gd name="connsiteY7" fmla="*/ 2048583 h 3213249"/>
              <a:gd name="connsiteX8" fmla="*/ 1212844 w 1212844"/>
              <a:gd name="connsiteY8" fmla="*/ 2903111 h 3213249"/>
              <a:gd name="connsiteX9" fmla="*/ 1089383 w 1212844"/>
              <a:gd name="connsiteY9" fmla="*/ 3093624 h 3213249"/>
              <a:gd name="connsiteX10" fmla="*/ 1087717 w 1212844"/>
              <a:gd name="connsiteY10" fmla="*/ 3094152 h 3213249"/>
              <a:gd name="connsiteX11" fmla="*/ 1082467 w 1212844"/>
              <a:gd name="connsiteY11" fmla="*/ 3111452 h 3213249"/>
              <a:gd name="connsiteX12" fmla="*/ 932320 w 1212844"/>
              <a:gd name="connsiteY12" fmla="*/ 3213249 h 3213249"/>
              <a:gd name="connsiteX13" fmla="*/ 280524 w 1212844"/>
              <a:gd name="connsiteY13" fmla="*/ 3213249 h 3213249"/>
              <a:gd name="connsiteX14" fmla="*/ 130377 w 1212844"/>
              <a:gd name="connsiteY14" fmla="*/ 3111452 h 3213249"/>
              <a:gd name="connsiteX15" fmla="*/ 125127 w 1212844"/>
              <a:gd name="connsiteY15" fmla="*/ 3094152 h 3213249"/>
              <a:gd name="connsiteX16" fmla="*/ 123461 w 1212844"/>
              <a:gd name="connsiteY16" fmla="*/ 3093624 h 3213249"/>
              <a:gd name="connsiteX17" fmla="*/ 0 w 1212844"/>
              <a:gd name="connsiteY17" fmla="*/ 2903111 h 3213249"/>
              <a:gd name="connsiteX18" fmla="*/ 0 w 1212844"/>
              <a:gd name="connsiteY18" fmla="*/ 2048583 h 3213249"/>
              <a:gd name="connsiteX19" fmla="*/ 0 w 1212844"/>
              <a:gd name="connsiteY19" fmla="*/ 1164670 h 3213249"/>
              <a:gd name="connsiteX20" fmla="*/ 0 w 1212844"/>
              <a:gd name="connsiteY20" fmla="*/ 310142 h 3213249"/>
              <a:gd name="connsiteX21" fmla="*/ 123461 w 1212844"/>
              <a:gd name="connsiteY21" fmla="*/ 119627 h 3213249"/>
              <a:gd name="connsiteX22" fmla="*/ 125127 w 1212844"/>
              <a:gd name="connsiteY22" fmla="*/ 119098 h 3213249"/>
              <a:gd name="connsiteX23" fmla="*/ 130377 w 1212844"/>
              <a:gd name="connsiteY23" fmla="*/ 101798 h 3213249"/>
              <a:gd name="connsiteX24" fmla="*/ 280524 w 1212844"/>
              <a:gd name="connsiteY24" fmla="*/ 0 h 32132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2844" h="3213249">
                <a:moveTo>
                  <a:pt x="280524" y="0"/>
                </a:moveTo>
                <a:lnTo>
                  <a:pt x="932320" y="0"/>
                </a:lnTo>
                <a:cubicBezTo>
                  <a:pt x="999815" y="0"/>
                  <a:pt x="1057730" y="41975"/>
                  <a:pt x="1082467" y="101798"/>
                </a:cubicBezTo>
                <a:lnTo>
                  <a:pt x="1087717" y="119098"/>
                </a:lnTo>
                <a:lnTo>
                  <a:pt x="1089383" y="119627"/>
                </a:lnTo>
                <a:cubicBezTo>
                  <a:pt x="1161934" y="151015"/>
                  <a:pt x="1212844" y="224495"/>
                  <a:pt x="1212844" y="310142"/>
                </a:cubicBezTo>
                <a:lnTo>
                  <a:pt x="1212844" y="1164670"/>
                </a:lnTo>
                <a:lnTo>
                  <a:pt x="1212844" y="2048583"/>
                </a:lnTo>
                <a:lnTo>
                  <a:pt x="1212844" y="2903111"/>
                </a:lnTo>
                <a:cubicBezTo>
                  <a:pt x="1212844" y="2988754"/>
                  <a:pt x="1161934" y="3062235"/>
                  <a:pt x="1089383" y="3093624"/>
                </a:cubicBezTo>
                <a:lnTo>
                  <a:pt x="1087717" y="3094152"/>
                </a:lnTo>
                <a:lnTo>
                  <a:pt x="1082467" y="3111452"/>
                </a:lnTo>
                <a:cubicBezTo>
                  <a:pt x="1057730" y="3171276"/>
                  <a:pt x="999815" y="3213249"/>
                  <a:pt x="932320" y="3213249"/>
                </a:cubicBezTo>
                <a:lnTo>
                  <a:pt x="280524" y="3213249"/>
                </a:lnTo>
                <a:cubicBezTo>
                  <a:pt x="213029" y="3213249"/>
                  <a:pt x="155114" y="3171276"/>
                  <a:pt x="130377" y="3111452"/>
                </a:cubicBezTo>
                <a:lnTo>
                  <a:pt x="125127" y="3094152"/>
                </a:lnTo>
                <a:lnTo>
                  <a:pt x="123461" y="3093624"/>
                </a:lnTo>
                <a:cubicBezTo>
                  <a:pt x="50910" y="3062235"/>
                  <a:pt x="0" y="2988754"/>
                  <a:pt x="0" y="2903111"/>
                </a:cubicBezTo>
                <a:lnTo>
                  <a:pt x="0" y="2048583"/>
                </a:lnTo>
                <a:lnTo>
                  <a:pt x="0" y="1164670"/>
                </a:lnTo>
                <a:lnTo>
                  <a:pt x="0" y="310142"/>
                </a:lnTo>
                <a:cubicBezTo>
                  <a:pt x="0" y="224495"/>
                  <a:pt x="50910" y="151015"/>
                  <a:pt x="123461" y="119627"/>
                </a:cubicBezTo>
                <a:lnTo>
                  <a:pt x="125127" y="119098"/>
                </a:lnTo>
                <a:lnTo>
                  <a:pt x="130377" y="101798"/>
                </a:lnTo>
                <a:cubicBezTo>
                  <a:pt x="155114" y="41975"/>
                  <a:pt x="213029" y="0"/>
                  <a:pt x="280524" y="0"/>
                </a:cubicBezTo>
                <a:close/>
              </a:path>
            </a:pathLst>
          </a:custGeom>
          <a:solidFill>
            <a:schemeClr val="bg2"/>
          </a:solidFill>
          <a:ln w="31750" cap="rnd">
            <a:solidFill>
              <a:schemeClr val="accent3"/>
            </a:solidFill>
            <a:prstDash val="solid"/>
            <a:round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书宋二简" panose="02010600000101010101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17"/>
            </p:custDataLst>
          </p:nvPr>
        </p:nvSpPr>
        <p:spPr>
          <a:xfrm>
            <a:off x="4176168" y="2324735"/>
            <a:ext cx="929005" cy="82486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>
                <a:solidFill>
                  <a:schemeClr val="accent3"/>
                </a:solidFill>
                <a:latin typeface="+mj-ea"/>
                <a:ea typeface="+mj-ea"/>
                <a:cs typeface="汉仪书宋二简" panose="02010600000101010101" charset="-122"/>
              </a:rPr>
              <a:t>叁</a:t>
            </a:r>
            <a:endParaRPr lang="zh-CN" altLang="en-US" sz="3600">
              <a:solidFill>
                <a:schemeClr val="accent3"/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8"/>
            </p:custDataLst>
          </p:nvPr>
        </p:nvSpPr>
        <p:spPr>
          <a:xfrm>
            <a:off x="4062504" y="3399155"/>
            <a:ext cx="1184273" cy="253174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solidFill>
                  <a:schemeClr val="accent1"/>
                </a:solidFill>
                <a:latin typeface="+mj-ea"/>
                <a:ea typeface="+mj-ea"/>
                <a:cs typeface="汉仪书宋二简" panose="02010600000101010101" charset="-122"/>
              </a:rPr>
              <a:t>课件内容</a:t>
            </a:r>
            <a:endParaRPr lang="zh-CN" altLang="en-US" sz="2800" spc="300">
              <a:solidFill>
                <a:schemeClr val="accent1"/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46" name="椭圆 18"/>
          <p:cNvSpPr/>
          <p:nvPr>
            <p:custDataLst>
              <p:tags r:id="rId19"/>
            </p:custDataLst>
          </p:nvPr>
        </p:nvSpPr>
        <p:spPr>
          <a:xfrm>
            <a:off x="4574948" y="3110230"/>
            <a:ext cx="130810" cy="130810"/>
          </a:xfrm>
          <a:prstGeom prst="ellipse">
            <a:avLst/>
          </a:prstGeom>
          <a:solidFill>
            <a:srgbClr val="CA5B3A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书宋二简" panose="02010600000101010101" charset="-122"/>
            </a:endParaRPr>
          </a:p>
        </p:txBody>
      </p:sp>
      <p:sp>
        <p:nvSpPr>
          <p:cNvPr id="1048848" name="任意多边形: 形状 31"/>
          <p:cNvSpPr/>
          <p:nvPr>
            <p:custDataLst>
              <p:tags r:id="rId20"/>
            </p:custDataLst>
          </p:nvPr>
        </p:nvSpPr>
        <p:spPr>
          <a:xfrm>
            <a:off x="5705044" y="2148205"/>
            <a:ext cx="1212850" cy="3942080"/>
          </a:xfrm>
          <a:custGeom>
            <a:gdLst>
              <a:gd name="connsiteX0" fmla="*/ 280524 w 1212844"/>
              <a:gd name="connsiteY0" fmla="*/ 0 h 3213249"/>
              <a:gd name="connsiteX1" fmla="*/ 932320 w 1212844"/>
              <a:gd name="connsiteY1" fmla="*/ 0 h 3213249"/>
              <a:gd name="connsiteX2" fmla="*/ 1082467 w 1212844"/>
              <a:gd name="connsiteY2" fmla="*/ 101798 h 3213249"/>
              <a:gd name="connsiteX3" fmla="*/ 1087717 w 1212844"/>
              <a:gd name="connsiteY3" fmla="*/ 119098 h 3213249"/>
              <a:gd name="connsiteX4" fmla="*/ 1089383 w 1212844"/>
              <a:gd name="connsiteY4" fmla="*/ 119627 h 3213249"/>
              <a:gd name="connsiteX5" fmla="*/ 1212844 w 1212844"/>
              <a:gd name="connsiteY5" fmla="*/ 310142 h 3213249"/>
              <a:gd name="connsiteX6" fmla="*/ 1212844 w 1212844"/>
              <a:gd name="connsiteY6" fmla="*/ 1164670 h 3213249"/>
              <a:gd name="connsiteX7" fmla="*/ 1212844 w 1212844"/>
              <a:gd name="connsiteY7" fmla="*/ 2048583 h 3213249"/>
              <a:gd name="connsiteX8" fmla="*/ 1212844 w 1212844"/>
              <a:gd name="connsiteY8" fmla="*/ 2903111 h 3213249"/>
              <a:gd name="connsiteX9" fmla="*/ 1089383 w 1212844"/>
              <a:gd name="connsiteY9" fmla="*/ 3093624 h 3213249"/>
              <a:gd name="connsiteX10" fmla="*/ 1087717 w 1212844"/>
              <a:gd name="connsiteY10" fmla="*/ 3094152 h 3213249"/>
              <a:gd name="connsiteX11" fmla="*/ 1082467 w 1212844"/>
              <a:gd name="connsiteY11" fmla="*/ 3111452 h 3213249"/>
              <a:gd name="connsiteX12" fmla="*/ 932320 w 1212844"/>
              <a:gd name="connsiteY12" fmla="*/ 3213249 h 3213249"/>
              <a:gd name="connsiteX13" fmla="*/ 280524 w 1212844"/>
              <a:gd name="connsiteY13" fmla="*/ 3213249 h 3213249"/>
              <a:gd name="connsiteX14" fmla="*/ 130377 w 1212844"/>
              <a:gd name="connsiteY14" fmla="*/ 3111452 h 3213249"/>
              <a:gd name="connsiteX15" fmla="*/ 125127 w 1212844"/>
              <a:gd name="connsiteY15" fmla="*/ 3094152 h 3213249"/>
              <a:gd name="connsiteX16" fmla="*/ 123461 w 1212844"/>
              <a:gd name="connsiteY16" fmla="*/ 3093624 h 3213249"/>
              <a:gd name="connsiteX17" fmla="*/ 0 w 1212844"/>
              <a:gd name="connsiteY17" fmla="*/ 2903111 h 3213249"/>
              <a:gd name="connsiteX18" fmla="*/ 0 w 1212844"/>
              <a:gd name="connsiteY18" fmla="*/ 2048583 h 3213249"/>
              <a:gd name="connsiteX19" fmla="*/ 0 w 1212844"/>
              <a:gd name="connsiteY19" fmla="*/ 1164670 h 3213249"/>
              <a:gd name="connsiteX20" fmla="*/ 0 w 1212844"/>
              <a:gd name="connsiteY20" fmla="*/ 310142 h 3213249"/>
              <a:gd name="connsiteX21" fmla="*/ 123461 w 1212844"/>
              <a:gd name="connsiteY21" fmla="*/ 119627 h 3213249"/>
              <a:gd name="connsiteX22" fmla="*/ 125127 w 1212844"/>
              <a:gd name="connsiteY22" fmla="*/ 119098 h 3213249"/>
              <a:gd name="connsiteX23" fmla="*/ 130377 w 1212844"/>
              <a:gd name="connsiteY23" fmla="*/ 101798 h 3213249"/>
              <a:gd name="connsiteX24" fmla="*/ 280524 w 1212844"/>
              <a:gd name="connsiteY24" fmla="*/ 0 h 32132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2844" h="3213249">
                <a:moveTo>
                  <a:pt x="280524" y="0"/>
                </a:moveTo>
                <a:lnTo>
                  <a:pt x="932320" y="0"/>
                </a:lnTo>
                <a:cubicBezTo>
                  <a:pt x="999815" y="0"/>
                  <a:pt x="1057730" y="41975"/>
                  <a:pt x="1082467" y="101798"/>
                </a:cubicBezTo>
                <a:lnTo>
                  <a:pt x="1087717" y="119098"/>
                </a:lnTo>
                <a:lnTo>
                  <a:pt x="1089383" y="119627"/>
                </a:lnTo>
                <a:cubicBezTo>
                  <a:pt x="1161934" y="151015"/>
                  <a:pt x="1212844" y="224495"/>
                  <a:pt x="1212844" y="310142"/>
                </a:cubicBezTo>
                <a:lnTo>
                  <a:pt x="1212844" y="1164670"/>
                </a:lnTo>
                <a:lnTo>
                  <a:pt x="1212844" y="2048583"/>
                </a:lnTo>
                <a:lnTo>
                  <a:pt x="1212844" y="2903111"/>
                </a:lnTo>
                <a:cubicBezTo>
                  <a:pt x="1212844" y="2988754"/>
                  <a:pt x="1161934" y="3062235"/>
                  <a:pt x="1089383" y="3093624"/>
                </a:cubicBezTo>
                <a:lnTo>
                  <a:pt x="1087717" y="3094152"/>
                </a:lnTo>
                <a:lnTo>
                  <a:pt x="1082467" y="3111452"/>
                </a:lnTo>
                <a:cubicBezTo>
                  <a:pt x="1057730" y="3171276"/>
                  <a:pt x="999815" y="3213249"/>
                  <a:pt x="932320" y="3213249"/>
                </a:cubicBezTo>
                <a:lnTo>
                  <a:pt x="280524" y="3213249"/>
                </a:lnTo>
                <a:cubicBezTo>
                  <a:pt x="213029" y="3213249"/>
                  <a:pt x="155114" y="3171276"/>
                  <a:pt x="130377" y="3111452"/>
                </a:cubicBezTo>
                <a:lnTo>
                  <a:pt x="125127" y="3094152"/>
                </a:lnTo>
                <a:lnTo>
                  <a:pt x="123461" y="3093624"/>
                </a:lnTo>
                <a:cubicBezTo>
                  <a:pt x="50910" y="3062235"/>
                  <a:pt x="0" y="2988754"/>
                  <a:pt x="0" y="2903111"/>
                </a:cubicBezTo>
                <a:lnTo>
                  <a:pt x="0" y="2048583"/>
                </a:lnTo>
                <a:lnTo>
                  <a:pt x="0" y="1164670"/>
                </a:lnTo>
                <a:lnTo>
                  <a:pt x="0" y="310142"/>
                </a:lnTo>
                <a:cubicBezTo>
                  <a:pt x="0" y="224495"/>
                  <a:pt x="50910" y="151015"/>
                  <a:pt x="123461" y="119627"/>
                </a:cubicBezTo>
                <a:lnTo>
                  <a:pt x="125127" y="119098"/>
                </a:lnTo>
                <a:lnTo>
                  <a:pt x="130377" y="101798"/>
                </a:lnTo>
                <a:cubicBezTo>
                  <a:pt x="155114" y="41975"/>
                  <a:pt x="213029" y="0"/>
                  <a:pt x="280524" y="0"/>
                </a:cubicBezTo>
                <a:close/>
              </a:path>
            </a:pathLst>
          </a:custGeom>
          <a:solidFill>
            <a:schemeClr val="bg2"/>
          </a:solidFill>
          <a:ln w="31750" cap="rnd">
            <a:solidFill>
              <a:schemeClr val="accent3"/>
            </a:solidFill>
            <a:prstDash val="solid"/>
            <a:round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书宋二简" panose="02010600000101010101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21"/>
            </p:custDataLst>
          </p:nvPr>
        </p:nvSpPr>
        <p:spPr>
          <a:xfrm>
            <a:off x="5847284" y="2324735"/>
            <a:ext cx="929005" cy="82486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>
                <a:solidFill>
                  <a:schemeClr val="accent3"/>
                </a:solidFill>
                <a:latin typeface="+mj-ea"/>
                <a:ea typeface="+mj-ea"/>
                <a:cs typeface="汉仪书宋二简" panose="02010600000101010101" charset="-122"/>
              </a:rPr>
              <a:t>肆</a:t>
            </a:r>
            <a:endParaRPr lang="zh-CN" altLang="en-US" sz="3600">
              <a:solidFill>
                <a:schemeClr val="accent3"/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22"/>
            </p:custDataLst>
          </p:nvPr>
        </p:nvSpPr>
        <p:spPr>
          <a:xfrm>
            <a:off x="5733620" y="3399155"/>
            <a:ext cx="1184273" cy="253174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solidFill>
                  <a:schemeClr val="accent1"/>
                </a:solidFill>
                <a:latin typeface="+mj-ea"/>
                <a:ea typeface="+mj-ea"/>
                <a:cs typeface="汉仪书宋二简" panose="02010600000101010101" charset="-122"/>
              </a:rPr>
              <a:t>课件特点</a:t>
            </a:r>
            <a:endParaRPr lang="zh-CN" altLang="en-US" sz="2800" spc="300">
              <a:solidFill>
                <a:schemeClr val="accent1"/>
              </a:solidFill>
              <a:latin typeface="+mj-ea"/>
              <a:ea typeface="+mj-ea"/>
              <a:cs typeface="汉仪书宋二简" panose="02010600000101010101" charset="-122"/>
            </a:endParaRPr>
          </a:p>
        </p:txBody>
      </p:sp>
      <p:sp>
        <p:nvSpPr>
          <p:cNvPr id="1048854" name="椭圆 34"/>
          <p:cNvSpPr/>
          <p:nvPr>
            <p:custDataLst>
              <p:tags r:id="rId23"/>
            </p:custDataLst>
          </p:nvPr>
        </p:nvSpPr>
        <p:spPr>
          <a:xfrm>
            <a:off x="6246064" y="3110230"/>
            <a:ext cx="130810" cy="130810"/>
          </a:xfrm>
          <a:prstGeom prst="ellipse">
            <a:avLst/>
          </a:prstGeom>
          <a:solidFill>
            <a:srgbClr val="CA5B3A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书宋二简" panose="02010600000101010101" charset="-122"/>
            </a:endParaRPr>
          </a:p>
        </p:txBody>
      </p:sp>
    </p:spTree>
    <p:custDataLst>
      <p:tags r:id="rId2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9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单击此处</a:t>
            </a:r>
            <a:endParaRPr lang="zh-CN" altLang="en-US"/>
          </a:p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9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9808"/>
          </a:bodyPr>
          <a:lstStyle/>
          <a:p>
            <a:r>
              <a:rPr lang="zh-CN" altLang="en-US"/>
              <a:t>壹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课件介绍</a:t>
            </a:r>
            <a:endParaRPr lang="zh-CN" altLang="en-US"/>
          </a:p>
        </p:txBody>
      </p:sp>
      <p:sp>
        <p:nvSpPr>
          <p:cNvPr id="1048934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9808"/>
          </a:bodyPr>
          <a:lstStyle/>
          <a:p>
            <a:r>
              <a:rPr lang="zh-CN" altLang="en-US"/>
              <a:t>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课件背景</a:t>
            </a:r>
            <a:endParaRPr lang="zh-CN" altLang="en-US"/>
          </a:p>
        </p:txBody>
      </p:sp>
      <p:sp>
        <p:nvSpPr>
          <p:cNvPr id="1048976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六国论：苏洵所著，阐述六国灭亡的原因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讲课目的：帮助学生理解六国论的历史背景和思想内涵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课件内容：包括六国论原文、历史背景、思想内涵、人物介绍等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课件形式：PPT课件，图文并茂，易于理解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课件目的</a:t>
            </a:r>
            <a:endParaRPr lang="zh-CN" altLang="en-US"/>
          </a:p>
        </p:txBody>
      </p:sp>
      <p:sp>
        <p:nvSpPr>
          <p:cNvPr id="104902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提高学生的语文素养和阅读理解能力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激发学生对历史和文学的兴趣和热情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4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帮助学生理解六国论的历史背景和思想内涵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4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培养学生对历史事件的分析和思考能力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8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适用对象</a:t>
            </a:r>
            <a:endParaRPr lang="zh-CN" altLang="en-US"/>
          </a:p>
        </p:txBody>
      </p:sp>
      <p:sp>
        <p:nvSpPr>
          <p:cNvPr id="1049088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0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2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4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8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0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2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历史爱好者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6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0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8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研究人员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58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课件结构</a:t>
            </a:r>
            <a:endParaRPr lang="zh-CN" altLang="en-US"/>
          </a:p>
        </p:txBody>
      </p:sp>
      <p:sp>
        <p:nvSpPr>
          <p:cNvPr id="1049160" name="矩形 5"/>
          <p:cNvSpPr/>
          <p:nvPr>
            <p:custDataLst>
              <p:tags r:id="rId2"/>
            </p:custDataLst>
          </p:nvPr>
        </p:nvSpPr>
        <p:spPr>
          <a:xfrm>
            <a:off x="915988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62" name="矩形 10"/>
          <p:cNvSpPr/>
          <p:nvPr>
            <p:custDataLst>
              <p:tags r:id="rId3"/>
            </p:custDataLst>
          </p:nvPr>
        </p:nvSpPr>
        <p:spPr>
          <a:xfrm>
            <a:off x="1263094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64" name="TextBox 2"/>
          <p:cNvSpPr txBox="1"/>
          <p:nvPr>
            <p:custDataLst>
              <p:tags r:id="rId4"/>
            </p:custDataLst>
          </p:nvPr>
        </p:nvSpPr>
        <p:spPr>
          <a:xfrm>
            <a:off x="1067686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引言：介绍六国论的背景和意义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66" name="矩形 6"/>
          <p:cNvSpPr/>
          <p:nvPr>
            <p:custDataLst>
              <p:tags r:id="rId5"/>
            </p:custDataLst>
          </p:nvPr>
        </p:nvSpPr>
        <p:spPr>
          <a:xfrm>
            <a:off x="4487317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68" name="矩形 11"/>
          <p:cNvSpPr/>
          <p:nvPr>
            <p:custDataLst>
              <p:tags r:id="rId6"/>
            </p:custDataLst>
          </p:nvPr>
        </p:nvSpPr>
        <p:spPr>
          <a:xfrm>
            <a:off x="485370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0" name="TextBox 2"/>
          <p:cNvSpPr txBox="1"/>
          <p:nvPr>
            <p:custDataLst>
              <p:tags r:id="rId7"/>
            </p:custDataLst>
          </p:nvPr>
        </p:nvSpPr>
        <p:spPr>
          <a:xfrm>
            <a:off x="4639014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正文：详细讲解六国论的内容和观点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72" name="矩形 7"/>
          <p:cNvSpPr/>
          <p:nvPr>
            <p:custDataLst>
              <p:tags r:id="rId8"/>
            </p:custDataLst>
          </p:nvPr>
        </p:nvSpPr>
        <p:spPr>
          <a:xfrm>
            <a:off x="8058002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4" name="矩形 12"/>
          <p:cNvSpPr/>
          <p:nvPr>
            <p:custDataLst>
              <p:tags r:id="rId9"/>
            </p:custDataLst>
          </p:nvPr>
        </p:nvSpPr>
        <p:spPr>
          <a:xfrm>
            <a:off x="844367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10"/>
            </p:custDataLst>
          </p:nvPr>
        </p:nvSpPr>
        <p:spPr>
          <a:xfrm>
            <a:off x="8209700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案例分析：结合历史事件进行分析和讨论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78" name="矩形 33"/>
          <p:cNvSpPr/>
          <p:nvPr>
            <p:custDataLst>
              <p:tags r:id="rId11"/>
            </p:custDataLst>
          </p:nvPr>
        </p:nvSpPr>
        <p:spPr>
          <a:xfrm>
            <a:off x="915346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0" name="矩形 37"/>
          <p:cNvSpPr/>
          <p:nvPr>
            <p:custDataLst>
              <p:tags r:id="rId12"/>
            </p:custDataLst>
          </p:nvPr>
        </p:nvSpPr>
        <p:spPr>
          <a:xfrm>
            <a:off x="1262451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2" name="TextBox 2"/>
          <p:cNvSpPr txBox="1"/>
          <p:nvPr>
            <p:custDataLst>
              <p:tags r:id="rId13"/>
            </p:custDataLst>
          </p:nvPr>
        </p:nvSpPr>
        <p:spPr>
          <a:xfrm>
            <a:off x="1067043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总结：总结六国论的主要观点和启示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84" name="矩形 34"/>
          <p:cNvSpPr/>
          <p:nvPr>
            <p:custDataLst>
              <p:tags r:id="rId14"/>
            </p:custDataLst>
          </p:nvPr>
        </p:nvSpPr>
        <p:spPr>
          <a:xfrm>
            <a:off x="4486674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6" name="矩形 38"/>
          <p:cNvSpPr/>
          <p:nvPr>
            <p:custDataLst>
              <p:tags r:id="rId15"/>
            </p:custDataLst>
          </p:nvPr>
        </p:nvSpPr>
        <p:spPr>
          <a:xfrm>
            <a:off x="4853063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8" name="TextBox 2"/>
          <p:cNvSpPr txBox="1"/>
          <p:nvPr>
            <p:custDataLst>
              <p:tags r:id="rId16"/>
            </p:custDataLst>
          </p:nvPr>
        </p:nvSpPr>
        <p:spPr>
          <a:xfrm>
            <a:off x="4638372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课后作业：布置相关作业，巩固学习成果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90" name="矩形 35"/>
          <p:cNvSpPr/>
          <p:nvPr>
            <p:custDataLst>
              <p:tags r:id="rId17"/>
            </p:custDataLst>
          </p:nvPr>
        </p:nvSpPr>
        <p:spPr>
          <a:xfrm>
            <a:off x="8057359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2" name="矩形 39"/>
          <p:cNvSpPr/>
          <p:nvPr>
            <p:custDataLst>
              <p:tags r:id="rId18"/>
            </p:custDataLst>
          </p:nvPr>
        </p:nvSpPr>
        <p:spPr>
          <a:xfrm>
            <a:off x="8443032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4" name="TextBox 2"/>
          <p:cNvSpPr txBox="1"/>
          <p:nvPr>
            <p:custDataLst>
              <p:tags r:id="rId19"/>
            </p:custDataLst>
          </p:nvPr>
        </p:nvSpPr>
        <p:spPr>
          <a:xfrm>
            <a:off x="8209057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参考资料：提供相关文献和资料，供学生参考和拓展学习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34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课件内容</a:t>
            </a:r>
            <a:endParaRPr lang="zh-CN" altLang="en-US"/>
          </a:p>
        </p:txBody>
      </p:sp>
      <p:sp>
        <p:nvSpPr>
          <p:cNvPr id="1049236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9808"/>
          </a:bodyPr>
          <a:lstStyle/>
          <a:p>
            <a:r>
              <a:rPr lang="zh-CN" altLang="en-US"/>
              <a:t>叁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7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六国论简介</a:t>
            </a:r>
            <a:endParaRPr lang="zh-CN" altLang="en-US"/>
          </a:p>
        </p:txBody>
      </p:sp>
      <p:sp>
        <p:nvSpPr>
          <p:cNvPr id="1049278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0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2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作者：苏洵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84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6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创作背景：北宋时期，国家面临内忧外患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0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2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内容：分析六国灭亡的原因，提出“六国破灭，非兵不利，战不善，弊在赂秦”的观点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6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8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意义：对后世政治、军事、外交等方面产生了深远影响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40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六国论背景</a:t>
            </a:r>
            <a:endParaRPr lang="zh-CN" altLang="en-US"/>
          </a:p>
        </p:txBody>
      </p:sp>
      <p:sp>
        <p:nvSpPr>
          <p:cNvPr id="1049342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作者：苏洵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8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5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创作时间：北宋时期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5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5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背景：北宋时期，国家分裂，战争频繁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目的：分析六国灭亡的原因，警示统治者要注重国家统一和民族团结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0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六国论分析</a:t>
            </a:r>
            <a:endParaRPr lang="zh-CN" altLang="en-US"/>
          </a:p>
        </p:txBody>
      </p:sp>
      <p:sp>
        <p:nvSpPr>
          <p:cNvPr id="1049406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08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410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背景：战国时期，六国纷争，秦国崛起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14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16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主题：分析六国灭亡的原因，探讨秦国统一天下的原因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20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22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观点：六国灭亡的原因在于内部矛盾和外部压力，秦国统一天下的原因在于其强大的军事实力和政治智慧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26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书宋二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28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结论：六国论的分析对于现代社会的政治、经济、文化等方面都有一定的启示和借鉴意义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https://d.book118.com/428033127134006023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章节标题"/>
  <p:tag name="KSO_WM_UNIT_TYPE" val="a"/>
  <p:tag name="KSO_WM_UNIT_VALUE" val="10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壹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8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9.85&quot;,&quot;top&quot;:&quot;95.75&quot;,&quot;width&quot;:&quot;512.35&quot;,&quot;height&quot;:&quot;298.9&quot;}"/>
  <p:tag name="KSO_WM_SLIDE_ID" val="custom2023026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8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1_1"/>
  <p:tag name="KSO_WM_UNIT_INDEX" val="1_1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1_2"/>
  <p:tag name="KSO_WM_UNIT_INDEX" val="1_1_2"/>
  <p:tag name="KSO_WM_UNIT_LAYERLEVEL" val="1_1_1"/>
  <p:tag name="KSO_WM_UNIT_PRESET_TEXT" val="壹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6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ca5b3a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1_3"/>
  <p:tag name="KSO_WM_UNIT_INDEX" val="1_1_3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5_1"/>
  <p:tag name="KSO_WM_UNIT_INDEX" val="1_5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5_2"/>
  <p:tag name="KSO_WM_UNIT_INDEX" val="1_5_2"/>
  <p:tag name="KSO_WM_UNIT_LAYERLEVEL" val="1_1_1"/>
  <p:tag name="KSO_WM_UNIT_PRESET_TEXT" val="伍"/>
  <p:tag name="KSO_WM_UNIT_SUBTYPE" val="d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ca5b3a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5_3"/>
  <p:tag name="KSO_WM_UNIT_INDEX" val="1_5_3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2_1"/>
  <p:tag name="KSO_WM_UNIT_INDEX" val="1_2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2_2"/>
  <p:tag name="KSO_WM_UNIT_INDEX" val="1_2_2"/>
  <p:tag name="KSO_WM_UNIT_LAYERLEVEL" val="1_1_1"/>
  <p:tag name="KSO_WM_UNIT_PRESET_TEXT" val="贰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ca5b3a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2_3"/>
  <p:tag name="KSO_WM_UNIT_INDEX" val="1_2_3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3_1"/>
  <p:tag name="KSO_WM_UNIT_INDEX" val="1_3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3_2"/>
  <p:tag name="KSO_WM_UNIT_INDEX" val="1_3_2"/>
  <p:tag name="KSO_WM_UNIT_LAYERLEVEL" val="1_1_1"/>
  <p:tag name="KSO_WM_UNIT_PRESET_TEXT" val="叁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ca5b3a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3_3"/>
  <p:tag name="KSO_WM_UNIT_INDEX" val="1_3_3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4_2"/>
  <p:tag name="KSO_WM_UNIT_INDEX" val="1_4_2"/>
  <p:tag name="KSO_WM_UNIT_LAYERLEVEL" val="1_1_1"/>
  <p:tag name="KSO_WM_UNIT_PRESET_TEXT" val="肆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ca5b3a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10.4,&quot;width&quot;:651.5999999999999}"/>
  <p:tag name="KSO_WM_TAG_VERSION" val="1.0"/>
  <p:tag name="KSO_WM_TEMPLATE_CATEGORY" val="custom"/>
  <p:tag name="KSO_WM_TEMPLATE_INDEX" val="20230268"/>
  <p:tag name="KSO_WM_UNIT_COMPATIBLE" val="0"/>
  <p:tag name="KSO_WM_UNIT_DIAGRAM_ISNUMVISUAL" val="0"/>
  <p:tag name="KSO_WM_UNIT_DIAGRAM_ISREFERUNIT" val="0"/>
  <p:tag name="KSO_WM_UNIT_HIGHLIGHT" val="0"/>
  <p:tag name="KSO_WM_UNIT_ID" val="custom20230268_5*l_h_i*1_4_3"/>
  <p:tag name="KSO_WM_UNIT_INDEX" val="1_4_3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8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8"/>
  <p:tag name="KSO_WM_TEMPLATE_MASTER_TYPE" val="0"/>
  <p:tag name="KSO_WM_TEMPLATE_SUBCATEGORY" val="29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章节标题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8_7*e*1"/>
  <p:tag name="KSO_WM_UNIT_INDEX" val="1"/>
  <p:tag name="KSO_WM_UNIT_LAYERLEVEL" val="1"/>
  <p:tag name="KSO_WM_UNIT_NOCLEAR" val="0"/>
  <p:tag name="KSO_WM_UNIT_PRESET_TEXT" val="壹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SLIDE_CONTENT_AREA" val="{&quot;left&quot;:&quot;45.65&quot;,&quot;top&quot;:&quot;99.1&quot;,&quot;width&quot;:&quot;897.6&quot;,&quot;height&quot;:&quot;440.9&quot;}"/>
  <p:tag name="KSO_WM_SLIDE_ID" val="custom2023026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8"/>
  <p:tag name="KSO_WM_TEMPLATE_MASTER_TYPE" val="0"/>
  <p:tag name="KSO_WM_TEMPLATE_SUBCATEGORY" val="29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章节标题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8_7*e*1"/>
  <p:tag name="KSO_WM_UNIT_INDEX" val="1"/>
  <p:tag name="KSO_WM_UNIT_LAYERLEVEL" val="1"/>
  <p:tag name="KSO_WM_UNIT_NOCLEAR" val="0"/>
  <p:tag name="KSO_WM_UNIT_PRESET_TEXT" val="贰"/>
  <p:tag name="KSO_WM_UNIT_TYPE" val="e"/>
  <p:tag name="KSO_WM_UNIT_VALUE" val="6"/>
</p:tagLst>
</file>

<file path=ppt/tags/tag129.xml><?xml version="1.0" encoding="utf-8"?>
<p:tagLst xmlns:p="http://schemas.openxmlformats.org/presentationml/2006/main">
  <p:tag name="KSO_WM_BEAUTIFY_FLAG" val="#wm#"/>
  <p:tag name="KSO_WM_SLIDE_CONTENT_AREA" val="{&quot;left&quot;:&quot;45.65&quot;,&quot;top&quot;:&quot;99.1&quot;,&quot;width&quot;:&quot;897.6&quot;,&quot;height&quot;:&quot;440.9&quot;}"/>
  <p:tag name="KSO_WM_SLIDE_ID" val="custom2023026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8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章节标题"/>
  <p:tag name="KSO_WM_UNIT_TYPE" val="a"/>
  <p:tag name="KSO_WM_UNIT_VALUE" val="10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68_7*e*1"/>
  <p:tag name="KSO_WM_UNIT_INDEX" val="1"/>
  <p:tag name="KSO_WM_UNIT_LAYERLEVEL" val="1"/>
  <p:tag name="KSO_WM_UNIT_NOCLEAR" val="0"/>
  <p:tag name="KSO_WM_UNIT_PRESET_TEXT" val="叁"/>
  <p:tag name="KSO_WM_UNIT_TYPE" val="e"/>
  <p:tag name="KSO_WM_UNIT_VALUE" val="6"/>
</p:tagLst>
</file>

<file path=ppt/tags/tag182.xml><?xml version="1.0" encoding="utf-8"?>
<p:tagLst xmlns:p="http://schemas.openxmlformats.org/presentationml/2006/main">
  <p:tag name="KSO_WM_BEAUTIFY_FLAG" val="#wm#"/>
  <p:tag name="KSO_WM_SLIDE_CONTENT_AREA" val="{&quot;left&quot;:&quot;45.65&quot;,&quot;top&quot;:&quot;99.1&quot;,&quot;width&quot;:&quot;897.6&quot;,&quot;height&quot;:&quot;440.9&quot;}"/>
  <p:tag name="KSO_WM_SLIDE_ID" val="custom2023026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8"/>
  <p:tag name="KSO_WM_TEMPLATE_MASTER_TYPE" val="0"/>
  <p:tag name="KSO_WM_TEMPLATE_SUBCATEGORY" val="29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26">
      <a:dk1>
        <a:srgbClr val="000000"/>
      </a:dk1>
      <a:lt1>
        <a:srgbClr val="FFFFFF"/>
      </a:lt1>
      <a:dk2>
        <a:srgbClr val="4D3A1F"/>
      </a:dk2>
      <a:lt2>
        <a:srgbClr val="F5EEDF"/>
      </a:lt2>
      <a:accent1>
        <a:srgbClr val="6B5B55"/>
      </a:accent1>
      <a:accent2>
        <a:srgbClr val="C5A069"/>
      </a:accent2>
      <a:accent3>
        <a:srgbClr val="D46B3C"/>
      </a:accent3>
      <a:accent4>
        <a:srgbClr val="EA9A92"/>
      </a:accent4>
      <a:accent5>
        <a:srgbClr val="77917D"/>
      </a:accent5>
      <a:accent6>
        <a:srgbClr val="777891"/>
      </a:accent6>
      <a:hlink>
        <a:srgbClr val="0563C1"/>
      </a:hlink>
      <a:folHlink>
        <a:srgbClr val="954D72"/>
      </a:folHlink>
    </a:clrScheme>
    <a:fontScheme name="自定义 51">
      <a:majorFont>
        <a:latin typeface="汉仪书宋二简"/>
        <a:ea typeface="汉仪书宋二简"/>
        <a:cs typeface="Arial"/>
      </a:majorFont>
      <a:minorFont>
        <a:latin typeface="汉仪书宋二简"/>
        <a:ea typeface="汉仪书宋二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汉仪书宋二简</vt:lpstr>
      <vt:lpstr>Wingdings</vt:lpstr>
      <vt:lpstr>思源宋体 CN Heavy</vt:lpstr>
      <vt:lpstr>Calibri Light</vt:lpstr>
      <vt:lpstr>微软雅黑</vt:lpstr>
      <vt:lpstr>Office Theme</vt:lpstr>
      <vt:lpstr>六国论·讲课稿PPT课件</vt:lpstr>
      <vt:lpstr>目录</vt:lpstr>
      <vt:lpstr>单击此处
添加章节标题</vt:lpstr>
      <vt:lpstr>课件介绍</vt:lpstr>
      <vt:lpstr>课件背景</vt:lpstr>
      <vt:lpstr>课件目的</vt:lpstr>
      <vt:lpstr>适用对象</vt:lpstr>
      <vt:lpstr>课件结构</vt:lpstr>
      <vt:lpstr>课件内容</vt:lpstr>
      <vt:lpstr>六国论简介</vt:lpstr>
      <vt:lpstr>六国论背景</vt:lpstr>
      <vt:lpstr>六国论分析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2024-08-30T16:59:59.476</cp:lastPrinted>
  <dcterms:created xsi:type="dcterms:W3CDTF">2024-08-30T08:59:59Z</dcterms:created>
  <dcterms:modified xsi:type="dcterms:W3CDTF">2024-08-30T09:00:02Z</dcterms:modified>
</cp:coreProperties>
</file>